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747" y="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7ED6-7B76-43EE-812A-89EBBDC61C92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14BF-3726-4EAE-B18A-89722223E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21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7ED6-7B76-43EE-812A-89EBBDC61C92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14BF-3726-4EAE-B18A-89722223E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14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7ED6-7B76-43EE-812A-89EBBDC61C92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14BF-3726-4EAE-B18A-89722223E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59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7ED6-7B76-43EE-812A-89EBBDC61C92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14BF-3726-4EAE-B18A-89722223E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7ED6-7B76-43EE-812A-89EBBDC61C92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14BF-3726-4EAE-B18A-89722223E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88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7ED6-7B76-43EE-812A-89EBBDC61C92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14BF-3726-4EAE-B18A-89722223E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21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7ED6-7B76-43EE-812A-89EBBDC61C92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14BF-3726-4EAE-B18A-89722223E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46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7ED6-7B76-43EE-812A-89EBBDC61C92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14BF-3726-4EAE-B18A-89722223E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48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7ED6-7B76-43EE-812A-89EBBDC61C92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14BF-3726-4EAE-B18A-89722223E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81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7ED6-7B76-43EE-812A-89EBBDC61C92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14BF-3726-4EAE-B18A-89722223E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77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7ED6-7B76-43EE-812A-89EBBDC61C92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14BF-3726-4EAE-B18A-89722223E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61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37ED6-7B76-43EE-812A-89EBBDC61C92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D14BF-3726-4EAE-B18A-89722223E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4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7529" y="528918"/>
            <a:ext cx="1346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Python</a:t>
            </a:r>
            <a:endParaRPr lang="ko-KR" altLang="en-US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786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7529" y="528918"/>
            <a:ext cx="1346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Python</a:t>
            </a:r>
            <a:endParaRPr lang="ko-KR" altLang="en-US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281420"/>
              </p:ext>
            </p:extLst>
          </p:nvPr>
        </p:nvGraphicFramePr>
        <p:xfrm>
          <a:off x="627529" y="1328019"/>
          <a:ext cx="3737162" cy="2438400"/>
        </p:xfrm>
        <a:graphic>
          <a:graphicData uri="http://schemas.openxmlformats.org/drawingml/2006/table">
            <a:tbl>
              <a:tblPr/>
              <a:tblGrid>
                <a:gridCol w="993962"/>
                <a:gridCol w="2743200"/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코드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설명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%s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문자열 </a:t>
                      </a:r>
                      <a:r>
                        <a:rPr lang="en-US" altLang="ko-KR" sz="140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(</a:t>
                      </a:r>
                      <a:r>
                        <a:rPr lang="en-US" sz="140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String)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%c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문자 </a:t>
                      </a:r>
                      <a:r>
                        <a:rPr lang="en-US" altLang="ko-KR" sz="140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1</a:t>
                      </a:r>
                      <a:r>
                        <a:rPr lang="ko-KR" altLang="en-US" sz="140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개</a:t>
                      </a:r>
                      <a:r>
                        <a:rPr lang="en-US" altLang="ko-KR" sz="140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(</a:t>
                      </a:r>
                      <a:r>
                        <a:rPr lang="en-US" sz="140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character)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%d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정수 </a:t>
                      </a:r>
                      <a:r>
                        <a:rPr lang="en-US" altLang="ko-KR" sz="1400" dirty="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(</a:t>
                      </a:r>
                      <a:r>
                        <a:rPr lang="en-US" sz="1400" dirty="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Integer)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%f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부동소수 </a:t>
                      </a:r>
                      <a:r>
                        <a:rPr lang="en-US" altLang="ko-KR" sz="1400" dirty="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(</a:t>
                      </a:r>
                      <a:r>
                        <a:rPr lang="en-US" sz="1400" dirty="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floating-point)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%o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8</a:t>
                      </a:r>
                      <a:r>
                        <a:rPr lang="ko-KR" altLang="en-US" sz="140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진수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%x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16</a:t>
                      </a:r>
                      <a:r>
                        <a:rPr lang="ko-KR" altLang="en-US" sz="140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진수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%%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Literal % (</a:t>
                      </a:r>
                      <a:r>
                        <a:rPr lang="ko-KR" altLang="en-US" sz="1400" dirty="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문자 </a:t>
                      </a:r>
                      <a:r>
                        <a:rPr lang="en-US" altLang="ko-KR" sz="1400" dirty="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% </a:t>
                      </a:r>
                      <a:r>
                        <a:rPr lang="ko-KR" altLang="en-US" sz="1400" dirty="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자체</a:t>
                      </a:r>
                      <a:r>
                        <a:rPr lang="en-US" altLang="ko-KR" sz="1400" dirty="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48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7529" y="528918"/>
            <a:ext cx="18213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if </a:t>
            </a:r>
            <a:r>
              <a:rPr lang="ko-KR" altLang="en-US" dirty="0" err="1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조건문</a:t>
            </a:r>
            <a:r>
              <a:rPr lang="ko-KR" altLang="en-US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</a:p>
          <a:p>
            <a:r>
              <a:rPr lang="en-US" altLang="ko-KR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</a:t>
            </a:r>
            <a:r>
              <a:rPr lang="ko-KR" altLang="en-US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수행할 문장 </a:t>
            </a:r>
            <a:r>
              <a:rPr lang="en-US" altLang="ko-KR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</a:t>
            </a:r>
          </a:p>
          <a:p>
            <a:r>
              <a:rPr lang="en-US" altLang="ko-KR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</a:t>
            </a:r>
            <a:r>
              <a:rPr lang="ko-KR" altLang="en-US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수행할 문장</a:t>
            </a:r>
            <a:r>
              <a:rPr lang="en-US" altLang="ko-KR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</a:t>
            </a:r>
          </a:p>
          <a:p>
            <a:r>
              <a:rPr lang="en-US" altLang="ko-KR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else : </a:t>
            </a:r>
          </a:p>
          <a:p>
            <a:r>
              <a:rPr lang="en-US" altLang="ko-KR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</a:t>
            </a:r>
            <a:r>
              <a:rPr lang="ko-KR" altLang="en-US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수행할 문장 </a:t>
            </a:r>
            <a:r>
              <a:rPr lang="en-US" altLang="ko-KR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</a:t>
            </a:r>
          </a:p>
          <a:p>
            <a:r>
              <a:rPr lang="en-US" altLang="ko-KR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</a:t>
            </a:r>
            <a:r>
              <a:rPr lang="ko-KR" altLang="en-US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수행할 문장 </a:t>
            </a:r>
            <a:r>
              <a:rPr lang="en-US" altLang="ko-KR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B</a:t>
            </a:r>
          </a:p>
          <a:p>
            <a:endParaRPr lang="en-US" altLang="ko-KR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6184" y="528918"/>
            <a:ext cx="18213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if </a:t>
            </a:r>
            <a:r>
              <a:rPr lang="ko-KR" altLang="en-US" dirty="0" err="1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조건문</a:t>
            </a:r>
            <a:r>
              <a:rPr lang="ko-KR" altLang="en-US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</a:p>
          <a:p>
            <a:r>
              <a:rPr lang="en-US" altLang="ko-KR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</a:t>
            </a:r>
            <a:r>
              <a:rPr lang="ko-KR" altLang="en-US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수행할 문장 </a:t>
            </a:r>
            <a:r>
              <a:rPr lang="en-US" altLang="ko-KR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</a:t>
            </a:r>
          </a:p>
          <a:p>
            <a:r>
              <a:rPr lang="en-US" altLang="ko-KR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</a:t>
            </a:r>
            <a:r>
              <a:rPr lang="ko-KR" altLang="en-US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수행할 문장</a:t>
            </a:r>
            <a:r>
              <a:rPr lang="en-US" altLang="ko-KR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</a:t>
            </a:r>
          </a:p>
          <a:p>
            <a:r>
              <a:rPr lang="en-US" altLang="ko-KR" dirty="0" err="1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e</a:t>
            </a:r>
            <a:r>
              <a:rPr lang="en-US" altLang="ko-KR" dirty="0" err="1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lif</a:t>
            </a:r>
            <a:r>
              <a:rPr lang="en-US" altLang="ko-KR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dirty="0" err="1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조건문</a:t>
            </a:r>
            <a:r>
              <a:rPr lang="ko-KR" altLang="en-US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</a:p>
          <a:p>
            <a:r>
              <a:rPr lang="en-US" altLang="ko-KR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</a:t>
            </a:r>
            <a:r>
              <a:rPr lang="ko-KR" altLang="en-US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수행할 문장 </a:t>
            </a:r>
            <a:r>
              <a:rPr lang="en-US" altLang="ko-KR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</a:t>
            </a:r>
          </a:p>
          <a:p>
            <a:r>
              <a:rPr lang="en-US" altLang="ko-KR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</a:t>
            </a:r>
            <a:r>
              <a:rPr lang="ko-KR" altLang="en-US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수행할 문장 </a:t>
            </a:r>
            <a:r>
              <a:rPr lang="en-US" altLang="ko-KR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b</a:t>
            </a:r>
            <a:endParaRPr lang="en-US" altLang="ko-KR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else : </a:t>
            </a:r>
          </a:p>
          <a:p>
            <a:r>
              <a:rPr lang="en-US" altLang="ko-KR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</a:t>
            </a:r>
            <a:r>
              <a:rPr lang="ko-KR" altLang="en-US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수행할 문장 </a:t>
            </a:r>
            <a:r>
              <a:rPr lang="en-US" altLang="ko-KR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</a:t>
            </a:r>
          </a:p>
          <a:p>
            <a:r>
              <a:rPr lang="en-US" altLang="ko-KR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</a:t>
            </a:r>
            <a:r>
              <a:rPr lang="ko-KR" altLang="en-US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수행할 문장 </a:t>
            </a:r>
            <a:r>
              <a:rPr lang="en-US" altLang="ko-KR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B</a:t>
            </a:r>
          </a:p>
          <a:p>
            <a:endParaRPr lang="en-US" altLang="ko-KR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90722" y="455952"/>
            <a:ext cx="268705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effectLst/>
              </a:rPr>
              <a:t>1 </a:t>
            </a:r>
          </a:p>
          <a:p>
            <a:r>
              <a:rPr lang="en-US" altLang="ko-KR" dirty="0" smtClean="0">
                <a:effectLst/>
              </a:rPr>
              <a:t>2</a:t>
            </a:r>
          </a:p>
          <a:p>
            <a:r>
              <a:rPr lang="en-US" altLang="ko-KR" dirty="0" smtClean="0">
                <a:effectLst/>
              </a:rPr>
              <a:t>Fizz </a:t>
            </a:r>
          </a:p>
          <a:p>
            <a:r>
              <a:rPr lang="en-US" altLang="ko-KR" dirty="0" smtClean="0">
                <a:effectLst/>
              </a:rPr>
              <a:t>4 </a:t>
            </a:r>
          </a:p>
          <a:p>
            <a:r>
              <a:rPr lang="en-US" altLang="ko-KR" dirty="0" smtClean="0">
                <a:effectLst/>
              </a:rPr>
              <a:t>Buzz </a:t>
            </a:r>
          </a:p>
          <a:p>
            <a:r>
              <a:rPr lang="en-US" altLang="ko-KR" dirty="0" smtClean="0">
                <a:effectLst/>
              </a:rPr>
              <a:t>Fizz </a:t>
            </a:r>
          </a:p>
          <a:p>
            <a:r>
              <a:rPr lang="en-US" altLang="ko-KR" dirty="0" smtClean="0">
                <a:effectLst/>
              </a:rPr>
              <a:t>7 </a:t>
            </a:r>
          </a:p>
          <a:p>
            <a:r>
              <a:rPr lang="en-US" altLang="ko-KR" dirty="0" smtClean="0">
                <a:effectLst/>
              </a:rPr>
              <a:t>8</a:t>
            </a:r>
          </a:p>
          <a:p>
            <a:r>
              <a:rPr lang="en-US" altLang="ko-KR" dirty="0" smtClean="0">
                <a:effectLst/>
              </a:rPr>
              <a:t>Fizz </a:t>
            </a:r>
          </a:p>
          <a:p>
            <a:r>
              <a:rPr lang="en-US" altLang="ko-KR" dirty="0" smtClean="0">
                <a:effectLst/>
              </a:rPr>
              <a:t>Buzz </a:t>
            </a:r>
          </a:p>
          <a:p>
            <a:r>
              <a:rPr lang="en-US" altLang="ko-KR" dirty="0" smtClean="0">
                <a:effectLst/>
              </a:rPr>
              <a:t>11 </a:t>
            </a:r>
          </a:p>
          <a:p>
            <a:r>
              <a:rPr lang="en-US" altLang="ko-KR" dirty="0" smtClean="0">
                <a:effectLst/>
              </a:rPr>
              <a:t>Fizz </a:t>
            </a:r>
          </a:p>
          <a:p>
            <a:r>
              <a:rPr lang="en-US" altLang="ko-KR" dirty="0" smtClean="0">
                <a:effectLst/>
              </a:rPr>
              <a:t>13 </a:t>
            </a:r>
          </a:p>
          <a:p>
            <a:r>
              <a:rPr lang="en-US" altLang="ko-KR" dirty="0" smtClean="0">
                <a:effectLst/>
              </a:rPr>
              <a:t>14 </a:t>
            </a:r>
          </a:p>
          <a:p>
            <a:r>
              <a:rPr lang="en-US" altLang="ko-KR" dirty="0" err="1" smtClean="0">
                <a:effectLst/>
              </a:rPr>
              <a:t>FizzBuzz</a:t>
            </a:r>
            <a:r>
              <a:rPr lang="en-US" altLang="ko-KR" dirty="0" smtClean="0">
                <a:effectLst/>
              </a:rPr>
              <a:t> </a:t>
            </a:r>
          </a:p>
          <a:p>
            <a:r>
              <a:rPr lang="en-US" altLang="ko-KR" dirty="0" smtClean="0">
                <a:effectLst/>
              </a:rPr>
              <a:t>16 </a:t>
            </a:r>
          </a:p>
          <a:p>
            <a:r>
              <a:rPr lang="en-US" altLang="ko-KR" dirty="0" smtClean="0">
                <a:effectLst/>
              </a:rPr>
              <a:t>17 </a:t>
            </a:r>
          </a:p>
          <a:p>
            <a:r>
              <a:rPr lang="en-US" altLang="ko-KR" dirty="0" smtClean="0">
                <a:effectLst/>
              </a:rPr>
              <a:t>Fizz </a:t>
            </a:r>
          </a:p>
          <a:p>
            <a:r>
              <a:rPr lang="en-US" altLang="ko-KR" dirty="0" smtClean="0">
                <a:effectLst/>
              </a:rPr>
              <a:t>19 </a:t>
            </a:r>
          </a:p>
          <a:p>
            <a:r>
              <a:rPr lang="en-US" altLang="ko-KR" dirty="0" smtClean="0">
                <a:effectLst/>
              </a:rPr>
              <a:t>Buzz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758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23417" y="51389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for i in range(2,10):</a:t>
            </a:r>
          </a:p>
          <a:p>
            <a:r>
              <a:rPr lang="ko-KR" altLang="en-US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for j in range(1,10):</a:t>
            </a:r>
          </a:p>
          <a:p>
            <a:r>
              <a:rPr lang="ko-KR" altLang="en-US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 print(i*j, end=" ")</a:t>
            </a:r>
          </a:p>
          <a:p>
            <a:r>
              <a:rPr lang="ko-KR" altLang="en-US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print('')</a:t>
            </a:r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3417" y="2819245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for i in range(1,21):</a:t>
            </a:r>
          </a:p>
          <a:p>
            <a:r>
              <a:rPr lang="ko-KR" altLang="en-US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if i % 15 == 0:</a:t>
            </a:r>
          </a:p>
          <a:p>
            <a:r>
              <a:rPr lang="ko-KR" altLang="en-US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 print('FizzBuzz')</a:t>
            </a:r>
          </a:p>
          <a:p>
            <a:r>
              <a:rPr lang="ko-KR" altLang="en-US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elif i % 3 == 0:</a:t>
            </a:r>
          </a:p>
          <a:p>
            <a:r>
              <a:rPr lang="ko-KR" altLang="en-US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 print('Fizz')</a:t>
            </a:r>
          </a:p>
          <a:p>
            <a:r>
              <a:rPr lang="ko-KR" altLang="en-US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elif i % 5 == 0:</a:t>
            </a:r>
          </a:p>
          <a:p>
            <a:r>
              <a:rPr lang="ko-KR" altLang="en-US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 print('Buzz')</a:t>
            </a:r>
          </a:p>
          <a:p>
            <a:r>
              <a:rPr lang="ko-KR" altLang="en-US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else :</a:t>
            </a:r>
          </a:p>
          <a:p>
            <a:r>
              <a:rPr lang="ko-KR" altLang="en-US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 print(i)</a:t>
            </a:r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86000" y="26903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636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7529" y="528918"/>
            <a:ext cx="37914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</a:t>
            </a:r>
            <a:r>
              <a:rPr lang="en-US" altLang="ko-KR" sz="2800" b="1" dirty="0" err="1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ef</a:t>
            </a:r>
            <a:r>
              <a:rPr lang="en-US" altLang="ko-KR" sz="2800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2800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함수이름</a:t>
            </a:r>
            <a:r>
              <a:rPr lang="en-US" altLang="ko-KR" sz="2800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</a:t>
            </a:r>
            <a:r>
              <a:rPr lang="ko-KR" altLang="en-US" sz="2800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입력인수</a:t>
            </a:r>
            <a:r>
              <a:rPr lang="en-US" altLang="ko-KR" sz="2800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):</a:t>
            </a:r>
          </a:p>
          <a:p>
            <a:r>
              <a:rPr lang="en-US" altLang="ko-KR" sz="28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2800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</a:t>
            </a:r>
            <a:r>
              <a:rPr lang="ko-KR" altLang="en-US" sz="2800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수행할 문장</a:t>
            </a:r>
            <a:endParaRPr lang="en-US" altLang="ko-KR" sz="2800" dirty="0" smtClean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28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2800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</a:t>
            </a:r>
            <a:r>
              <a:rPr lang="en-US" altLang="ko-KR" sz="2800" b="1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return</a:t>
            </a:r>
            <a:r>
              <a:rPr lang="en-US" altLang="ko-KR" sz="2800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2800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결과값</a:t>
            </a:r>
            <a:endParaRPr lang="ko-KR" altLang="en-US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30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200</Words>
  <Application>Microsoft Office PowerPoint</Application>
  <PresentationFormat>화면 슬라이드 쇼(4:3)</PresentationFormat>
  <Paragraphs>69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나눔바른고딕 UltraLight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 Eun Kim</dc:creator>
  <cp:lastModifiedBy>Hee Eun Kim</cp:lastModifiedBy>
  <cp:revision>6</cp:revision>
  <dcterms:created xsi:type="dcterms:W3CDTF">2017-02-19T07:14:16Z</dcterms:created>
  <dcterms:modified xsi:type="dcterms:W3CDTF">2017-02-19T10:15:16Z</dcterms:modified>
</cp:coreProperties>
</file>