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9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1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5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4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8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BD87-00F4-4E48-A0B7-C8FD63939A21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F1FA-F672-43F4-A715-9A3D5847C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1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4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66531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메인클래스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27687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1907704" y="227687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3347864" y="227687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4788024" y="227687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228184" y="227687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3707904" y="188640"/>
            <a:ext cx="2016224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Theater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07704" y="2996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Movie</a:t>
            </a:r>
          </a:p>
          <a:p>
            <a:pPr algn="ctr"/>
            <a:r>
              <a:rPr lang="ko-KR" altLang="en-US" sz="1200" dirty="0" err="1" smtClean="0"/>
              <a:t>생성자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47864" y="2996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Seat</a:t>
            </a:r>
          </a:p>
          <a:p>
            <a:pPr algn="ctr"/>
            <a:r>
              <a:rPr lang="ko-KR" altLang="en-US" sz="1200" dirty="0" err="1" smtClean="0"/>
              <a:t>생성</a:t>
            </a:r>
            <a:r>
              <a:rPr lang="ko-KR" altLang="en-US" sz="1200" dirty="0" err="1"/>
              <a:t>자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228184" y="2996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err="1" smtClean="0"/>
              <a:t>생성</a:t>
            </a:r>
            <a:r>
              <a:rPr lang="ko-KR" altLang="en-US" sz="1200" dirty="0" err="1"/>
              <a:t>자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129203" y="5944006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129203" y="5467334"/>
            <a:ext cx="2016224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TheaterDB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95536" y="17728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StartView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1907704" y="17728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MovieView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347864" y="17728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SeatView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4788024" y="17728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PayView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228184" y="17728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PrintView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1907704" y="4509120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영화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쿼리 전송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47864" y="4509120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좌석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쿼리 전송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6877271" y="4558207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결제및예약정보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쿼리 전송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7668344" y="227687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7668344" y="2996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Booking</a:t>
            </a:r>
          </a:p>
          <a:p>
            <a:pPr algn="ctr"/>
            <a:r>
              <a:rPr lang="ko-KR" altLang="en-US" sz="1200" dirty="0" err="1" smtClean="0"/>
              <a:t>생성</a:t>
            </a:r>
            <a:r>
              <a:rPr lang="ko-KR" altLang="en-US" sz="1200" dirty="0" err="1"/>
              <a:t>자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668344" y="177281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BookingView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1907704" y="400506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MovieModel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3347864" y="400506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SeatModel</a:t>
            </a:r>
            <a:endParaRPr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6877271" y="4054151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</a:t>
            </a:r>
            <a:r>
              <a:rPr lang="en-US" altLang="ko-KR" sz="1200" dirty="0" err="1" smtClean="0"/>
              <a:t>rintModel</a:t>
            </a:r>
            <a:endParaRPr lang="ko-KR" altLang="en-US" sz="1200" dirty="0"/>
          </a:p>
        </p:txBody>
      </p:sp>
      <p:cxnSp>
        <p:nvCxnSpPr>
          <p:cNvPr id="101" name="꺾인 연결선 100"/>
          <p:cNvCxnSpPr>
            <a:endCxn id="23" idx="0"/>
          </p:cNvCxnSpPr>
          <p:nvPr/>
        </p:nvCxnSpPr>
        <p:spPr>
          <a:xfrm rot="10800000" flipV="1">
            <a:off x="1043608" y="1556792"/>
            <a:ext cx="3600400" cy="216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endCxn id="69" idx="0"/>
          </p:cNvCxnSpPr>
          <p:nvPr/>
        </p:nvCxnSpPr>
        <p:spPr>
          <a:xfrm>
            <a:off x="4328356" y="1556794"/>
            <a:ext cx="3988060" cy="2160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10800000" flipV="1">
            <a:off x="2483768" y="1556793"/>
            <a:ext cx="3600400" cy="216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/>
          <p:nvPr/>
        </p:nvCxnSpPr>
        <p:spPr>
          <a:xfrm rot="10800000" flipV="1">
            <a:off x="3851920" y="1556793"/>
            <a:ext cx="3600400" cy="2160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 rot="10800000" flipV="1">
            <a:off x="5450294" y="1556794"/>
            <a:ext cx="2218050" cy="2160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/>
          <p:nvPr/>
        </p:nvCxnSpPr>
        <p:spPr>
          <a:xfrm rot="10800000" flipV="1">
            <a:off x="6898838" y="1556794"/>
            <a:ext cx="409466" cy="2160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4716016" y="1313384"/>
            <a:ext cx="0" cy="24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6" idx="2"/>
            <a:endCxn id="12" idx="0"/>
          </p:cNvCxnSpPr>
          <p:nvPr/>
        </p:nvCxnSpPr>
        <p:spPr>
          <a:xfrm>
            <a:off x="2555776" y="26369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7" idx="2"/>
            <a:endCxn id="13" idx="0"/>
          </p:cNvCxnSpPr>
          <p:nvPr/>
        </p:nvCxnSpPr>
        <p:spPr>
          <a:xfrm>
            <a:off x="3995936" y="26369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9" idx="2"/>
          </p:cNvCxnSpPr>
          <p:nvPr/>
        </p:nvCxnSpPr>
        <p:spPr>
          <a:xfrm>
            <a:off x="6876256" y="26369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67" idx="2"/>
            <a:endCxn id="68" idx="0"/>
          </p:cNvCxnSpPr>
          <p:nvPr/>
        </p:nvCxnSpPr>
        <p:spPr>
          <a:xfrm>
            <a:off x="8316416" y="26369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" idx="2"/>
          </p:cNvCxnSpPr>
          <p:nvPr/>
        </p:nvCxnSpPr>
        <p:spPr>
          <a:xfrm>
            <a:off x="2555776" y="3717032"/>
            <a:ext cx="0" cy="33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3" idx="2"/>
            <a:endCxn id="80" idx="0"/>
          </p:cNvCxnSpPr>
          <p:nvPr/>
        </p:nvCxnSpPr>
        <p:spPr>
          <a:xfrm>
            <a:off x="399593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5" idx="2"/>
            <a:endCxn id="82" idx="0"/>
          </p:cNvCxnSpPr>
          <p:nvPr/>
        </p:nvCxnSpPr>
        <p:spPr>
          <a:xfrm rot="16200000" flipH="1">
            <a:off x="7032240" y="3561047"/>
            <a:ext cx="337119" cy="6490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68" idx="2"/>
          </p:cNvCxnSpPr>
          <p:nvPr/>
        </p:nvCxnSpPr>
        <p:spPr>
          <a:xfrm rot="5400000">
            <a:off x="7836093" y="3405267"/>
            <a:ext cx="168558" cy="792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58" idx="2"/>
          </p:cNvCxnSpPr>
          <p:nvPr/>
        </p:nvCxnSpPr>
        <p:spPr>
          <a:xfrm>
            <a:off x="2555776" y="50851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/>
          <p:nvPr/>
        </p:nvCxnSpPr>
        <p:spPr>
          <a:xfrm>
            <a:off x="2555776" y="5301208"/>
            <a:ext cx="496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endCxn id="61" idx="2"/>
          </p:cNvCxnSpPr>
          <p:nvPr/>
        </p:nvCxnSpPr>
        <p:spPr>
          <a:xfrm flipV="1">
            <a:off x="7525343" y="5134271"/>
            <a:ext cx="0" cy="166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3995936" y="5301208"/>
            <a:ext cx="0" cy="16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endCxn id="58" idx="2"/>
          </p:cNvCxnSpPr>
          <p:nvPr/>
        </p:nvCxnSpPr>
        <p:spPr>
          <a:xfrm flipV="1">
            <a:off x="2555776" y="50851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endCxn id="59" idx="2"/>
          </p:cNvCxnSpPr>
          <p:nvPr/>
        </p:nvCxnSpPr>
        <p:spPr>
          <a:xfrm flipV="1">
            <a:off x="3995936" y="50851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5" y="206017"/>
            <a:ext cx="2524947" cy="182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4098" y="188640"/>
            <a:ext cx="1988045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Theater</a:t>
            </a:r>
          </a:p>
          <a:p>
            <a:r>
              <a:rPr lang="en-US" altLang="ko-KR" sz="1100" dirty="0" smtClean="0"/>
              <a:t>Start	</a:t>
            </a:r>
            <a:r>
              <a:rPr lang="en-US" altLang="ko-KR" sz="1100" dirty="0" err="1" smtClean="0"/>
              <a:t>StartView</a:t>
            </a:r>
            <a:endParaRPr lang="en-US" altLang="ko-KR" sz="1100" dirty="0" smtClean="0"/>
          </a:p>
          <a:p>
            <a:r>
              <a:rPr lang="en-US" altLang="ko-KR" sz="1100" dirty="0" smtClean="0"/>
              <a:t>Movie	</a:t>
            </a:r>
            <a:r>
              <a:rPr lang="en-US" altLang="ko-KR" sz="1100" dirty="0" err="1" smtClean="0"/>
              <a:t>MovieView</a:t>
            </a:r>
            <a:endParaRPr lang="en-US" altLang="ko-KR" sz="1100" dirty="0" smtClean="0"/>
          </a:p>
          <a:p>
            <a:r>
              <a:rPr lang="en-US" altLang="ko-KR" sz="1100" dirty="0" smtClean="0"/>
              <a:t>Seat	</a:t>
            </a:r>
            <a:r>
              <a:rPr lang="en-US" altLang="ko-KR" sz="1100" dirty="0" err="1" smtClean="0"/>
              <a:t>SeatView</a:t>
            </a:r>
            <a:endParaRPr lang="en-US" altLang="ko-KR" sz="1100" dirty="0" smtClean="0"/>
          </a:p>
          <a:p>
            <a:r>
              <a:rPr lang="en-US" altLang="ko-KR" sz="1100" dirty="0" smtClean="0"/>
              <a:t>Pay	</a:t>
            </a:r>
            <a:r>
              <a:rPr lang="en-US" altLang="ko-KR" sz="1100" dirty="0" err="1" smtClean="0"/>
              <a:t>PayView</a:t>
            </a:r>
            <a:endParaRPr lang="en-US" altLang="ko-KR" sz="1100" dirty="0" smtClean="0"/>
          </a:p>
          <a:p>
            <a:r>
              <a:rPr lang="en-US" altLang="ko-KR" sz="1100" dirty="0" smtClean="0"/>
              <a:t>Print	</a:t>
            </a:r>
            <a:r>
              <a:rPr lang="en-US" altLang="ko-KR" sz="1100" dirty="0" err="1" smtClean="0"/>
              <a:t>PrintView</a:t>
            </a:r>
            <a:endParaRPr lang="en-US" altLang="ko-KR" sz="1100" dirty="0" smtClean="0"/>
          </a:p>
          <a:p>
            <a:r>
              <a:rPr lang="en-US" altLang="ko-KR" sz="1100" dirty="0" smtClean="0"/>
              <a:t>Booking 	</a:t>
            </a:r>
            <a:r>
              <a:rPr lang="en-US" altLang="ko-KR" sz="1100" dirty="0" err="1" smtClean="0"/>
              <a:t>BookingView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+Theater()</a:t>
            </a:r>
          </a:p>
          <a:p>
            <a:r>
              <a:rPr lang="en-US" altLang="ko-KR" sz="1100" dirty="0" smtClean="0"/>
              <a:t>+main(String[]):void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3131841" y="194928"/>
            <a:ext cx="2496258" cy="181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201216"/>
            <a:ext cx="209865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StartView</a:t>
            </a:r>
            <a:endParaRPr lang="en-US" altLang="ko-KR" sz="14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StartView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eventProc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이벤트등록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addLayout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화면만들</a:t>
            </a:r>
            <a:r>
              <a:rPr lang="ko-KR" altLang="en-US" sz="1100" dirty="0" err="1"/>
              <a:t>기</a:t>
            </a:r>
            <a:endParaRPr lang="en-US" altLang="ko-KR" sz="11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868145" y="188640"/>
            <a:ext cx="2864644" cy="182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194928"/>
            <a:ext cx="2478564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MovieView</a:t>
            </a:r>
            <a:endParaRPr lang="en-US" altLang="ko-KR" sz="14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MovieView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eventProc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이벤트등록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addLayout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화면만들기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connectDB</a:t>
            </a:r>
            <a:r>
              <a:rPr lang="en-US" altLang="ko-KR" sz="1100" dirty="0" smtClean="0"/>
              <a:t>():void DB</a:t>
            </a:r>
            <a:r>
              <a:rPr lang="ko-KR" altLang="en-US" sz="1100" dirty="0" smtClean="0"/>
              <a:t>연결하기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daySelect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날짜선택이벤트</a:t>
            </a:r>
            <a:endParaRPr lang="en-US" altLang="ko-KR" sz="1100" dirty="0" smtClean="0"/>
          </a:p>
          <a:p>
            <a:r>
              <a:rPr lang="en-US" altLang="ko-KR" sz="1100" dirty="0"/>
              <a:t>+</a:t>
            </a:r>
            <a:r>
              <a:rPr lang="en-US" altLang="ko-KR" sz="1100" dirty="0" err="1" smtClean="0"/>
              <a:t>movieSelect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영화선택이벤트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80381" y="2243643"/>
            <a:ext cx="2540101" cy="1731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0382" y="2249931"/>
            <a:ext cx="2618024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SeatView</a:t>
            </a:r>
            <a:endParaRPr lang="en-US" altLang="ko-KR" sz="12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SeatView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eventProc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이벤트등록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addLayout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화면만들기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initSeat</a:t>
            </a:r>
            <a:r>
              <a:rPr lang="en-US" altLang="ko-KR" sz="1100" dirty="0" smtClean="0"/>
              <a:t>():void     </a:t>
            </a:r>
            <a:r>
              <a:rPr lang="ko-KR" altLang="en-US" sz="1100" dirty="0" smtClean="0"/>
              <a:t>좌석초기화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connectDB</a:t>
            </a:r>
            <a:r>
              <a:rPr lang="en-US" altLang="ko-KR" sz="1100" dirty="0" smtClean="0"/>
              <a:t>():void DB</a:t>
            </a:r>
            <a:r>
              <a:rPr lang="ko-KR" altLang="en-US" sz="1100" dirty="0" smtClean="0"/>
              <a:t>연결하기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SeatSelect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좌석선택이벤트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CountSelect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인원수선택이벤트</a:t>
            </a:r>
            <a:endParaRPr lang="en-US" altLang="ko-KR" sz="11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157922" y="2280460"/>
            <a:ext cx="2470176" cy="1723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93429" y="2257503"/>
            <a:ext cx="2098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PayView</a:t>
            </a:r>
            <a:endParaRPr lang="en-US" altLang="ko-KR" sz="12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PayView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eventProc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이벤트등록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addLayout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화면만들기</a:t>
            </a:r>
            <a:endParaRPr lang="en-US" altLang="ko-KR" sz="1100" dirty="0" smtClean="0"/>
          </a:p>
          <a:p>
            <a:endParaRPr lang="en-US" altLang="ko-KR" sz="11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868144" y="2272919"/>
            <a:ext cx="2864645" cy="1876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5434" y="2276872"/>
            <a:ext cx="2719014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PrintView</a:t>
            </a:r>
            <a:endParaRPr lang="en-US" altLang="ko-KR" sz="14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PrintView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eventProc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이벤트등록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addLayout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화면만들기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connectDB</a:t>
            </a:r>
            <a:r>
              <a:rPr lang="en-US" altLang="ko-KR" sz="1100" dirty="0" smtClean="0"/>
              <a:t>():void DB</a:t>
            </a:r>
            <a:r>
              <a:rPr lang="ko-KR" altLang="en-US" sz="1100" dirty="0" smtClean="0"/>
              <a:t>연결하기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initPrint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출력화면초기화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insertTel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전화번호입력(</a:t>
            </a:r>
            <a:r>
              <a:rPr lang="en-US" altLang="ko-KR" sz="1100" dirty="0" smtClean="0"/>
              <a:t>as a key)</a:t>
            </a:r>
          </a:p>
          <a:p>
            <a:r>
              <a:rPr lang="en-US" altLang="ko-KR" sz="1100" dirty="0"/>
              <a:t>	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95536" y="4366524"/>
            <a:ext cx="2464397" cy="1654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9110" y="4383359"/>
            <a:ext cx="2332690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BookingView</a:t>
            </a:r>
            <a:endParaRPr lang="en-US" altLang="ko-KR" sz="12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BookingView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eventProc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이벤트등록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addLayout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화면만들기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connectDB</a:t>
            </a:r>
            <a:r>
              <a:rPr lang="en-US" altLang="ko-KR" sz="1100" dirty="0" smtClean="0"/>
              <a:t>():void DB</a:t>
            </a:r>
            <a:r>
              <a:rPr lang="ko-KR" altLang="en-US" sz="1100" dirty="0" smtClean="0"/>
              <a:t>연결하기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SearchByTel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예약내</a:t>
            </a:r>
            <a:r>
              <a:rPr lang="ko-KR" altLang="en-US" sz="1100" dirty="0"/>
              <a:t>역</a:t>
            </a:r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73263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206017"/>
            <a:ext cx="2448272" cy="182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04098" y="188640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TheaterDB</a:t>
            </a:r>
            <a:endParaRPr lang="en-US" altLang="ko-KR" sz="14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TheaterDB</a:t>
            </a:r>
            <a:r>
              <a:rPr lang="en-US" altLang="ko-KR" sz="1100" dirty="0" smtClean="0"/>
              <a:t>()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getConnection</a:t>
            </a:r>
            <a:r>
              <a:rPr lang="en-US" altLang="ko-KR" sz="1100" dirty="0" smtClean="0"/>
              <a:t>():Connection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194928"/>
            <a:ext cx="4921540" cy="1813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1" y="206017"/>
            <a:ext cx="5008102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MovieModel</a:t>
            </a:r>
            <a:endParaRPr lang="en-US" altLang="ko-KR" sz="14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MovieModel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showAllMovie</a:t>
            </a:r>
            <a:r>
              <a:rPr lang="en-US" altLang="ko-KR" sz="1100" dirty="0" smtClean="0"/>
              <a:t>(Calendar </a:t>
            </a:r>
            <a:r>
              <a:rPr lang="en-US" altLang="ko-KR" sz="1100" dirty="0" err="1" smtClean="0"/>
              <a:t>ca</a:t>
            </a:r>
            <a:r>
              <a:rPr lang="en-US" altLang="ko-KR" sz="1100" dirty="0" err="1"/>
              <a:t>l</a:t>
            </a:r>
            <a:r>
              <a:rPr lang="en-US" altLang="ko-KR" sz="1100" dirty="0" smtClean="0"/>
              <a:t>):</a:t>
            </a:r>
            <a:r>
              <a:rPr lang="en-US" altLang="ko-KR" sz="1100" dirty="0" err="1" smtClean="0"/>
              <a:t>ArrayList</a:t>
            </a:r>
            <a:r>
              <a:rPr lang="en-US" altLang="ko-KR" sz="1100" dirty="0" smtClean="0"/>
              <a:t>&lt;Movie&gt;[] </a:t>
            </a:r>
            <a:r>
              <a:rPr lang="ko-KR" altLang="en-US" sz="1100" dirty="0" err="1" smtClean="0"/>
              <a:t>날짜별</a:t>
            </a:r>
            <a:r>
              <a:rPr lang="ko-KR" altLang="en-US" sz="1100" dirty="0" smtClean="0"/>
              <a:t> 영화정보 보여주기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80381" y="2243643"/>
            <a:ext cx="2463427" cy="1731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0382" y="2249931"/>
            <a:ext cx="24529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SeatModel</a:t>
            </a:r>
            <a:endParaRPr lang="en-US" altLang="ko-KR" sz="12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SeatModel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occupiedSeat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예약된 좌석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currentSelect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현재예약 좌석</a:t>
            </a:r>
            <a:endParaRPr lang="en-US" altLang="ko-KR" sz="11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131840" y="2249930"/>
            <a:ext cx="4849532" cy="177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49130" y="2245801"/>
            <a:ext cx="3639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PrintModel</a:t>
            </a:r>
            <a:endParaRPr lang="en-US" altLang="ko-KR" sz="1400" b="1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PrintModel</a:t>
            </a:r>
            <a:r>
              <a:rPr lang="en-US" altLang="ko-KR" sz="1100" dirty="0" smtClean="0"/>
              <a:t>():void</a:t>
            </a:r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Select_infoByTel</a:t>
            </a:r>
            <a:r>
              <a:rPr lang="en-US" altLang="ko-KR" sz="1100" dirty="0" smtClean="0"/>
              <a:t>():void </a:t>
            </a:r>
            <a:r>
              <a:rPr lang="ko-KR" altLang="en-US" sz="1100" dirty="0" err="1" smtClean="0"/>
              <a:t>예약정보가져오기</a:t>
            </a:r>
            <a:endParaRPr lang="en-US" altLang="ko-KR" sz="1100" dirty="0" smtClean="0"/>
          </a:p>
          <a:p>
            <a:r>
              <a:rPr lang="en-US" altLang="ko-KR" sz="1100" dirty="0" smtClean="0"/>
              <a:t>+</a:t>
            </a:r>
            <a:r>
              <a:rPr lang="en-US" altLang="ko-KR" sz="1100" dirty="0" err="1" smtClean="0"/>
              <a:t>Select_payByBK</a:t>
            </a:r>
            <a:r>
              <a:rPr lang="en-US" altLang="ko-KR" sz="1100" dirty="0" smtClean="0"/>
              <a:t>():void </a:t>
            </a:r>
            <a:r>
              <a:rPr lang="ko-KR" altLang="en-US" sz="1100" dirty="0" smtClean="0"/>
              <a:t>예약번호로 결제정보 가져오기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8782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251</Words>
  <Application>Microsoft Office PowerPoint</Application>
  <PresentationFormat>화면 슬라이드 쇼(4:3)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10</cp:revision>
  <dcterms:created xsi:type="dcterms:W3CDTF">2018-04-16T07:16:22Z</dcterms:created>
  <dcterms:modified xsi:type="dcterms:W3CDTF">2018-04-17T06:46:58Z</dcterms:modified>
</cp:coreProperties>
</file>