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3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2570851" y="70922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Bodoni MT Black" panose="02070A03080606020203" pitchFamily="18" charset="0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87A40-F545-4C6F-992B-AF98A8863D38}"/>
              </a:ext>
            </a:extLst>
          </p:cNvPr>
          <p:cNvSpPr/>
          <p:nvPr/>
        </p:nvSpPr>
        <p:spPr>
          <a:xfrm>
            <a:off x="1015006" y="1702031"/>
            <a:ext cx="483523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4900-71B8-445B-B9AD-43B6AB242048}"/>
              </a:ext>
            </a:extLst>
          </p:cNvPr>
          <p:cNvSpPr txBox="1"/>
          <p:nvPr/>
        </p:nvSpPr>
        <p:spPr>
          <a:xfrm>
            <a:off x="2929473" y="26162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26E3-7031-463C-88C7-46FF3AEEE1A2}"/>
              </a:ext>
            </a:extLst>
          </p:cNvPr>
          <p:cNvSpPr txBox="1"/>
          <p:nvPr/>
        </p:nvSpPr>
        <p:spPr>
          <a:xfrm>
            <a:off x="2241784" y="364908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시스템 </a:t>
            </a:r>
            <a:r>
              <a:rPr lang="ko-KR" altLang="en-US" sz="3200" b="1" dirty="0"/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3B3E3-EB1F-4F07-B227-5C438384D00D}"/>
              </a:ext>
            </a:extLst>
          </p:cNvPr>
          <p:cNvSpPr txBox="1"/>
          <p:nvPr/>
        </p:nvSpPr>
        <p:spPr>
          <a:xfrm>
            <a:off x="1626232" y="4681917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5525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1494373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 사이트입니다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1494373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000" b="1" dirty="0"/>
              <a:t> 사이트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635164" y="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시스템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21435F-64E5-43C4-AA43-BDE53CE2080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61560" y="3472356"/>
            <a:ext cx="1839982" cy="11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EFE135-8846-49F6-91B4-1BED03C857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061560" y="2502705"/>
            <a:ext cx="1839980" cy="108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1280B-1CDF-4A27-B64B-B228BEA5292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1560" y="3585452"/>
            <a:ext cx="1839981" cy="518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C5372D-0310-430D-A198-31A7ED956D7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1560" y="3585452"/>
            <a:ext cx="1839979" cy="114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9108F-7502-4DDF-AD3F-5AFFEB1DCC26}"/>
              </a:ext>
            </a:extLst>
          </p:cNvPr>
          <p:cNvSpPr txBox="1"/>
          <p:nvPr/>
        </p:nvSpPr>
        <p:spPr>
          <a:xfrm>
            <a:off x="1878974" y="3108398"/>
            <a:ext cx="3182586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/>
              <a:t> chatbot Intro</a:t>
            </a:r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908E5-33B3-40EF-86B0-834707DB9C92}"/>
              </a:ext>
            </a:extLst>
          </p:cNvPr>
          <p:cNvSpPr txBox="1"/>
          <p:nvPr/>
        </p:nvSpPr>
        <p:spPr>
          <a:xfrm>
            <a:off x="6901539" y="4473252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작성자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31DEC-BCA2-4F14-90D2-9627EAD64555}"/>
              </a:ext>
            </a:extLst>
          </p:cNvPr>
          <p:cNvSpPr txBox="1"/>
          <p:nvPr/>
        </p:nvSpPr>
        <p:spPr>
          <a:xfrm>
            <a:off x="6901541" y="3841999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제목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0536E-9DBF-4BA1-A54B-9A397C60BC23}"/>
              </a:ext>
            </a:extLst>
          </p:cNvPr>
          <p:cNvSpPr txBox="1"/>
          <p:nvPr/>
        </p:nvSpPr>
        <p:spPr>
          <a:xfrm>
            <a:off x="6901542" y="3210746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게시판 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A7384-B724-4731-819C-4BD8A17D0CD4}"/>
              </a:ext>
            </a:extLst>
          </p:cNvPr>
          <p:cNvSpPr txBox="1"/>
          <p:nvPr/>
        </p:nvSpPr>
        <p:spPr>
          <a:xfrm>
            <a:off x="6901540" y="2241095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인기 있는 게시글</a:t>
            </a:r>
          </a:p>
        </p:txBody>
      </p:sp>
    </p:spTree>
    <p:extLst>
      <p:ext uri="{BB962C8B-B14F-4D97-AF65-F5344CB8AC3E}">
        <p14:creationId xmlns:p14="http://schemas.microsoft.com/office/powerpoint/2010/main" val="2307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2EE13C-68E1-4BE4-8C42-5F4C7656924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609214" y="2840341"/>
            <a:ext cx="0" cy="901877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DECF1B-D995-4461-999E-161C3C0D05DF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3989560" y="4865602"/>
            <a:ext cx="762571" cy="1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F4056F-2E7D-4238-A34A-0AE6951C108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150150" y="4865602"/>
            <a:ext cx="766798" cy="0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20849EE-1AB4-47D6-939D-433C5EFB79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96339" y="2014331"/>
            <a:ext cx="2254802" cy="1512443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741508-D981-42A8-943A-43703253538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96339" y="1497496"/>
            <a:ext cx="5556478" cy="1921556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596A26E-F263-45D3-989F-54B81B4A6721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5400000" flipH="1" flipV="1">
            <a:off x="9197476" y="4920943"/>
            <a:ext cx="1446550" cy="1335868"/>
          </a:xfrm>
          <a:prstGeom prst="bentConnector4">
            <a:avLst>
              <a:gd name="adj1" fmla="val -21300"/>
              <a:gd name="adj2" fmla="val 131000"/>
            </a:avLst>
          </a:prstGeom>
          <a:ln w="25400"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3CF08C-3C16-4F06-99C4-AD148CB5256D}"/>
              </a:ext>
            </a:extLst>
          </p:cNvPr>
          <p:cNvSpPr txBox="1"/>
          <p:nvPr/>
        </p:nvSpPr>
        <p:spPr>
          <a:xfrm>
            <a:off x="5258789" y="5474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88B267-213F-4EE5-929A-91EA08308B28}"/>
              </a:ext>
            </a:extLst>
          </p:cNvPr>
          <p:cNvSpPr txBox="1"/>
          <p:nvPr/>
        </p:nvSpPr>
        <p:spPr>
          <a:xfrm>
            <a:off x="10635164" y="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시스템 설계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6591CE-8B8E-4670-8CC5-BCBDFF700778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6654B8-781C-41E7-ABB8-13BCE4AEE529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FDB2FDB-BD46-4C87-9E5C-515F19A88F76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71E036-2802-4F7C-889C-F20EA478AAE0}"/>
              </a:ext>
            </a:extLst>
          </p:cNvPr>
          <p:cNvGrpSpPr/>
          <p:nvPr/>
        </p:nvGrpSpPr>
        <p:grpSpPr>
          <a:xfrm>
            <a:off x="1228868" y="3742218"/>
            <a:ext cx="2760692" cy="2246769"/>
            <a:chOff x="1228868" y="3742218"/>
            <a:chExt cx="2760692" cy="22467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4A6DDE-76E1-450F-BDF4-CF3DB301EBCE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</a:p>
            <a:p>
              <a:r>
                <a:rPr lang="ko-KR" altLang="en-US" sz="1400" dirty="0" err="1"/>
                <a:t>게시판이미지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communityIcon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9B8221-503A-40AB-B814-1D7AA4BF4E3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29E030-8C92-47DE-9AA2-09F656247BFD}"/>
              </a:ext>
            </a:extLst>
          </p:cNvPr>
          <p:cNvGrpSpPr/>
          <p:nvPr/>
        </p:nvGrpSpPr>
        <p:grpSpPr>
          <a:xfrm>
            <a:off x="1522089" y="809016"/>
            <a:ext cx="2174250" cy="2031325"/>
            <a:chOff x="1522089" y="809016"/>
            <a:chExt cx="2174250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397E32-5C29-4218-AB70-5A3B95E3FBD2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7144CE-1219-4E00-AA6E-AD83DC68C7EA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87152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1CD42C-997A-4562-995C-DDF58A977402}"/>
              </a:ext>
            </a:extLst>
          </p:cNvPr>
          <p:cNvGrpSpPr/>
          <p:nvPr/>
        </p:nvGrpSpPr>
        <p:grpSpPr>
          <a:xfrm>
            <a:off x="4752131" y="3526774"/>
            <a:ext cx="2398019" cy="2677656"/>
            <a:chOff x="4752131" y="3526774"/>
            <a:chExt cx="2398019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EF944C-6F6A-4C4D-A40E-4E8551B48D3E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43C1AD-2EEF-4082-A81D-F2B59A0E28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8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9865722" y="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시퀀스 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9D4653-1346-4CE0-B5E5-D1974E119F81}"/>
              </a:ext>
            </a:extLst>
          </p:cNvPr>
          <p:cNvCxnSpPr/>
          <p:nvPr/>
        </p:nvCxnSpPr>
        <p:spPr>
          <a:xfrm>
            <a:off x="2557151" y="3223423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EB4696-DD65-41F4-8A24-804840FBE16F}"/>
              </a:ext>
            </a:extLst>
          </p:cNvPr>
          <p:cNvSpPr txBox="1"/>
          <p:nvPr/>
        </p:nvSpPr>
        <p:spPr>
          <a:xfrm>
            <a:off x="3258114" y="2819429"/>
            <a:ext cx="214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86EDC7-EF0E-4D06-9269-43FD5998D586}"/>
              </a:ext>
            </a:extLst>
          </p:cNvPr>
          <p:cNvCxnSpPr/>
          <p:nvPr/>
        </p:nvCxnSpPr>
        <p:spPr>
          <a:xfrm>
            <a:off x="2557151" y="558131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A65F64-0726-4723-BABD-99A5F4EFD27E}"/>
              </a:ext>
            </a:extLst>
          </p:cNvPr>
          <p:cNvSpPr txBox="1"/>
          <p:nvPr/>
        </p:nvSpPr>
        <p:spPr>
          <a:xfrm>
            <a:off x="2945884" y="5581318"/>
            <a:ext cx="27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D87A3-8A8C-4687-9323-73C1DB7D6748}"/>
              </a:ext>
            </a:extLst>
          </p:cNvPr>
          <p:cNvCxnSpPr/>
          <p:nvPr/>
        </p:nvCxnSpPr>
        <p:spPr>
          <a:xfrm>
            <a:off x="6102930" y="384778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C45DCD-06D0-43E8-A2D2-160D785BE491}"/>
              </a:ext>
            </a:extLst>
          </p:cNvPr>
          <p:cNvSpPr txBox="1"/>
          <p:nvPr/>
        </p:nvSpPr>
        <p:spPr>
          <a:xfrm>
            <a:off x="6523021" y="3437167"/>
            <a:ext cx="276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0DDB5-2EF1-4E27-A31B-50E9476A164D}"/>
              </a:ext>
            </a:extLst>
          </p:cNvPr>
          <p:cNvCxnSpPr/>
          <p:nvPr/>
        </p:nvCxnSpPr>
        <p:spPr>
          <a:xfrm>
            <a:off x="6089071" y="494474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29DF4F-71B0-414E-B79E-211E16AA4A15}"/>
              </a:ext>
            </a:extLst>
          </p:cNvPr>
          <p:cNvSpPr txBox="1"/>
          <p:nvPr/>
        </p:nvSpPr>
        <p:spPr>
          <a:xfrm>
            <a:off x="6531309" y="4942273"/>
            <a:ext cx="274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9440-6228-4B5B-90FB-B3E3B462EB46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인기 있는 게시글</a:t>
            </a:r>
          </a:p>
        </p:txBody>
      </p:sp>
    </p:spTree>
    <p:extLst>
      <p:ext uri="{BB962C8B-B14F-4D97-AF65-F5344CB8AC3E}">
        <p14:creationId xmlns:p14="http://schemas.microsoft.com/office/powerpoint/2010/main" val="365704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9865722" y="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시퀀스 다이어그램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59F14-C24A-484F-81ED-DF84ECCB6F77}"/>
              </a:ext>
            </a:extLst>
          </p:cNvPr>
          <p:cNvCxnSpPr/>
          <p:nvPr/>
        </p:nvCxnSpPr>
        <p:spPr>
          <a:xfrm>
            <a:off x="2557151" y="304306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5D9FB-ED5E-4986-B940-CB30126A684B}"/>
              </a:ext>
            </a:extLst>
          </p:cNvPr>
          <p:cNvSpPr txBox="1"/>
          <p:nvPr/>
        </p:nvSpPr>
        <p:spPr>
          <a:xfrm>
            <a:off x="3294417" y="2642959"/>
            <a:ext cx="2064316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538873-F5F3-4F54-8889-46BBE1065D22}"/>
              </a:ext>
            </a:extLst>
          </p:cNvPr>
          <p:cNvCxnSpPr/>
          <p:nvPr/>
        </p:nvCxnSpPr>
        <p:spPr>
          <a:xfrm>
            <a:off x="6104900" y="4971315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53741-6F85-4638-9094-98A619A7D2BD}"/>
              </a:ext>
            </a:extLst>
          </p:cNvPr>
          <p:cNvSpPr txBox="1"/>
          <p:nvPr/>
        </p:nvSpPr>
        <p:spPr>
          <a:xfrm>
            <a:off x="6536610" y="4569259"/>
            <a:ext cx="267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입력받은</a:t>
            </a:r>
            <a:r>
              <a:rPr lang="ko-KR" altLang="en-US" sz="2000" b="1" dirty="0"/>
              <a:t> 게시판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21A91-FF01-47AD-8A32-410E4BA23EB4}"/>
              </a:ext>
            </a:extLst>
          </p:cNvPr>
          <p:cNvCxnSpPr/>
          <p:nvPr/>
        </p:nvCxnSpPr>
        <p:spPr>
          <a:xfrm>
            <a:off x="2557151" y="3461322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5293A-BDC1-4BFE-BB20-21610AE87FEE}"/>
              </a:ext>
            </a:extLst>
          </p:cNvPr>
          <p:cNvSpPr txBox="1"/>
          <p:nvPr/>
        </p:nvSpPr>
        <p:spPr>
          <a:xfrm>
            <a:off x="2898563" y="3470826"/>
            <a:ext cx="28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응답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게시판 이름 요청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B0373-8FA9-4D88-A5B0-D3FE237A9539}"/>
              </a:ext>
            </a:extLst>
          </p:cNvPr>
          <p:cNvCxnSpPr/>
          <p:nvPr/>
        </p:nvCxnSpPr>
        <p:spPr>
          <a:xfrm>
            <a:off x="2557151" y="457306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D66E6F-A06D-450C-B6FC-230F373EC5EC}"/>
              </a:ext>
            </a:extLst>
          </p:cNvPr>
          <p:cNvSpPr txBox="1"/>
          <p:nvPr/>
        </p:nvSpPr>
        <p:spPr>
          <a:xfrm>
            <a:off x="3252114" y="4169149"/>
            <a:ext cx="216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이름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EA1099-2601-4CDF-B90C-89DB4BD4391D}"/>
              </a:ext>
            </a:extLst>
          </p:cNvPr>
          <p:cNvCxnSpPr/>
          <p:nvPr/>
        </p:nvCxnSpPr>
        <p:spPr>
          <a:xfrm>
            <a:off x="6101485" y="5455379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2DE23-316F-4952-B1A2-D3BD71E2AF7A}"/>
              </a:ext>
            </a:extLst>
          </p:cNvPr>
          <p:cNvSpPr txBox="1"/>
          <p:nvPr/>
        </p:nvSpPr>
        <p:spPr>
          <a:xfrm>
            <a:off x="6541617" y="5453432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EC17-7ABB-441B-AB75-5DC48BE14A6C}"/>
              </a:ext>
            </a:extLst>
          </p:cNvPr>
          <p:cNvCxnSpPr/>
          <p:nvPr/>
        </p:nvCxnSpPr>
        <p:spPr>
          <a:xfrm>
            <a:off x="2548250" y="586737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6814D-2386-4006-922B-04A594FBF832}"/>
              </a:ext>
            </a:extLst>
          </p:cNvPr>
          <p:cNvSpPr txBox="1"/>
          <p:nvPr/>
        </p:nvSpPr>
        <p:spPr>
          <a:xfrm>
            <a:off x="2988382" y="5865427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5A264-14F8-40DC-AADD-B0ADE359AA04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게시판 검색 등</a:t>
            </a:r>
          </a:p>
        </p:txBody>
      </p:sp>
    </p:spTree>
    <p:extLst>
      <p:ext uri="{BB962C8B-B14F-4D97-AF65-F5344CB8AC3E}">
        <p14:creationId xmlns:p14="http://schemas.microsoft.com/office/powerpoint/2010/main" val="9856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241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15</cp:revision>
  <dcterms:created xsi:type="dcterms:W3CDTF">2024-05-22T09:07:43Z</dcterms:created>
  <dcterms:modified xsi:type="dcterms:W3CDTF">2024-05-24T01:07:52Z</dcterms:modified>
</cp:coreProperties>
</file>