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570851" y="70922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1015006" y="1702031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929473" y="26162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241784" y="364908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시스템 </a:t>
            </a:r>
            <a:r>
              <a:rPr lang="ko-KR" altLang="en-US" sz="3200" b="1" dirty="0"/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B3E3-EB1F-4F07-B227-5C438384D00D}"/>
              </a:ext>
            </a:extLst>
          </p:cNvPr>
          <p:cNvSpPr txBox="1"/>
          <p:nvPr/>
        </p:nvSpPr>
        <p:spPr>
          <a:xfrm>
            <a:off x="1626232" y="4681917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1494373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1494373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635164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시스템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0" y="3472356"/>
            <a:ext cx="1839982" cy="11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0" y="2502705"/>
            <a:ext cx="1839980" cy="108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0" y="3585452"/>
            <a:ext cx="1839981" cy="51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0" y="3585452"/>
            <a:ext cx="1839979" cy="114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9908E5-33B3-40EF-86B0-834707DB9C92}"/>
              </a:ext>
            </a:extLst>
          </p:cNvPr>
          <p:cNvSpPr txBox="1"/>
          <p:nvPr/>
        </p:nvSpPr>
        <p:spPr>
          <a:xfrm>
            <a:off x="6901539" y="4473252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작성자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31DEC-BCA2-4F14-90D2-9627EAD64555}"/>
              </a:ext>
            </a:extLst>
          </p:cNvPr>
          <p:cNvSpPr txBox="1"/>
          <p:nvPr/>
        </p:nvSpPr>
        <p:spPr>
          <a:xfrm>
            <a:off x="6901541" y="3841999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0536E-9DBF-4BA1-A54B-9A397C60BC23}"/>
              </a:ext>
            </a:extLst>
          </p:cNvPr>
          <p:cNvSpPr txBox="1"/>
          <p:nvPr/>
        </p:nvSpPr>
        <p:spPr>
          <a:xfrm>
            <a:off x="6901542" y="3210746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게시판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4" y="3108398"/>
            <a:ext cx="3182586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A7384-B724-4731-819C-4BD8A17D0CD4}"/>
              </a:ext>
            </a:extLst>
          </p:cNvPr>
          <p:cNvSpPr txBox="1"/>
          <p:nvPr/>
        </p:nvSpPr>
        <p:spPr>
          <a:xfrm>
            <a:off x="6901540" y="2241095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인기 있는 게시글</a:t>
            </a:r>
          </a:p>
        </p:txBody>
      </p: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2EE13C-68E1-4BE4-8C42-5F4C7656924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609214" y="2840341"/>
            <a:ext cx="0" cy="901877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DECF1B-D995-4461-999E-161C3C0D05D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989560" y="4865602"/>
            <a:ext cx="762571" cy="1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F4056F-2E7D-4238-A34A-0AE6951C108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150150" y="4865602"/>
            <a:ext cx="766798" cy="0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20849EE-1AB4-47D6-939D-433C5EFB79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6339" y="2014331"/>
            <a:ext cx="2254802" cy="1512443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741508-D981-42A8-943A-43703253538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96339" y="1497496"/>
            <a:ext cx="5556478" cy="1921556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596A26E-F263-45D3-989F-54B81B4A6721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5400000" flipH="1" flipV="1">
            <a:off x="9197476" y="4920943"/>
            <a:ext cx="1446550" cy="1335868"/>
          </a:xfrm>
          <a:prstGeom prst="bentConnector4">
            <a:avLst>
              <a:gd name="adj1" fmla="val -21300"/>
              <a:gd name="adj2" fmla="val 131000"/>
            </a:avLst>
          </a:prstGeom>
          <a:ln w="25400"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3CF08C-3C16-4F06-99C4-AD148CB5256D}"/>
              </a:ext>
            </a:extLst>
          </p:cNvPr>
          <p:cNvSpPr txBox="1"/>
          <p:nvPr/>
        </p:nvSpPr>
        <p:spPr>
          <a:xfrm>
            <a:off x="5258789" y="5474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88B267-213F-4EE5-929A-91EA08308B28}"/>
              </a:ext>
            </a:extLst>
          </p:cNvPr>
          <p:cNvSpPr txBox="1"/>
          <p:nvPr/>
        </p:nvSpPr>
        <p:spPr>
          <a:xfrm>
            <a:off x="10635164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시스템 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6591CE-8B8E-4670-8CC5-BCBDFF700778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6654B8-781C-41E7-ABB8-13BCE4AEE529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FDB2FDB-BD46-4C87-9E5C-515F19A88F76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71E036-2802-4F7C-889C-F20EA478AAE0}"/>
              </a:ext>
            </a:extLst>
          </p:cNvPr>
          <p:cNvGrpSpPr/>
          <p:nvPr/>
        </p:nvGrpSpPr>
        <p:grpSpPr>
          <a:xfrm>
            <a:off x="1228868" y="3742218"/>
            <a:ext cx="2760692" cy="2246769"/>
            <a:chOff x="1228868" y="3742218"/>
            <a:chExt cx="2760692" cy="22467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4A6DDE-76E1-450F-BDF4-CF3DB301EBCE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</a:p>
            <a:p>
              <a:r>
                <a:rPr lang="ko-KR" altLang="en-US" sz="1400" dirty="0" err="1"/>
                <a:t>게시판이미지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communityIcon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9B8221-503A-40AB-B814-1D7AA4BF4E3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29E030-8C92-47DE-9AA2-09F656247BFD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397E32-5C29-4218-AB70-5A3B95E3FBD2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7144CE-1219-4E00-AA6E-AD83DC68C7EA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87152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1CD42C-997A-4562-995C-DDF58A977402}"/>
              </a:ext>
            </a:extLst>
          </p:cNvPr>
          <p:cNvGrpSpPr/>
          <p:nvPr/>
        </p:nvGrpSpPr>
        <p:grpSpPr>
          <a:xfrm>
            <a:off x="4752131" y="3526774"/>
            <a:ext cx="2398019" cy="2677656"/>
            <a:chOff x="4752131" y="3526774"/>
            <a:chExt cx="2398019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EF944C-6F6A-4C4D-A40E-4E8551B48D3E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43C1AD-2EEF-4082-A81D-F2B59A0E28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9865722" y="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시퀀스 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9865722" y="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시퀀스 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239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16</cp:revision>
  <dcterms:created xsi:type="dcterms:W3CDTF">2024-05-22T09:07:43Z</dcterms:created>
  <dcterms:modified xsi:type="dcterms:W3CDTF">2024-05-24T07:11:25Z</dcterms:modified>
</cp:coreProperties>
</file>