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4" r:id="rId9"/>
    <p:sldId id="266" r:id="rId10"/>
    <p:sldId id="267" r:id="rId11"/>
    <p:sldId id="261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A237-64E3-40F0-9FA4-D21D3DFB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1760C-4E1D-4C62-A40C-D8B52021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B77C-D823-4EEF-A331-07A5EC2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A9CC-D955-45F2-90DB-CC8CBD63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CE7B-24FB-4C81-B4E1-6D34A94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85E5-1B23-439C-85C4-083775A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8D6CB-28F2-4C97-984E-62B5FC66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C995-0D03-4BC6-A514-99C7E01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8D139-BDD5-4783-90B8-879128BC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649F-DC63-477A-84F4-6313FBC3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791D9-A5C8-4717-87D3-AFE082C8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0ECC7-ADFF-41F8-8543-1E48BD41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AF284-144F-4639-9D0A-386E0D3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25115-467D-4B8F-A55C-88876EAF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24A3F-CBCE-49C9-9BA4-BC44C3FF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5C34-537E-4AEF-9DC7-A2ED9E03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444F-99D9-48A5-95CC-28B131C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846-8CE3-4B49-B969-5891CB0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9AB5-04EB-4898-A54E-16A2126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44E07-64ED-4BBE-9DA6-65BBBC9E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5D37-A383-4153-86C2-A9834AA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8AD33-C665-43D1-8A63-8B84F54D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64226-8601-4AC6-A51A-F14E8955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25859-CF1D-46CB-B2D5-B4E105EA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16BA-EE78-4251-9763-A9510F1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24EE9-3559-44C1-8FFF-06672CDA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5EEC-6A8B-4566-948A-ACEDD815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2BF23-62A7-4507-9A34-FFF4632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D66B4-7736-4AEA-AE36-CA254DE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72C8E-6F33-45A5-9E65-8233BF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747DA-6ADD-41B0-AB5B-5D47A9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00DB-3626-49EB-9029-5FFE8CDF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ED17F-475F-40DA-BF77-5EE20FBB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C36FB-D82B-4C3F-A9AB-DB32F700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D07B2D-8DD1-496A-A866-30835BA7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01E3A-CEB2-4C30-B635-5CEA3B92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869ED-6B02-4BE8-BE6A-DB52E6C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95E84-6F50-4682-A392-5965CE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4CDCE-6C5F-4011-8F09-3B10FB1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3E9C-AB77-4D22-AC92-2FCF6B8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D73D7-2FE5-4DF9-BDF6-25793A0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57CAF-E725-40D9-81E0-9274C81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5C884-0376-4D59-94C6-1EADB0E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96251-7CF4-4B75-8788-435466D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EC740-DBEA-4A30-A10F-97088760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203AB-02ED-40BE-8AF6-29C9501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0DC4-ACD6-4531-9B36-CA75662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501C6-BF41-4495-ADE1-DE96D62A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ADC42-D949-4774-9047-58F8D949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DC82-3B04-4818-A8ED-7068A387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CB9D5-0185-4FF2-9F85-0D048CF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44DC5-9C4C-4BA5-9D2A-4AA0671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18CB-BC49-4487-A1F2-862332B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140AE-5CC8-4011-8536-88734E2B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5E637-3268-456A-93CC-5AA8C60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2D7E6-0CD3-4791-8D6F-5E455A8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DCD8-D436-4C54-AE00-9B8033A7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8926F-8826-458D-AC72-7991862E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E009A-1563-49A1-8CDA-F897D64D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54017-02CF-47F1-A254-43BF23F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38B12-D7D8-45AB-B8E0-48588B9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5AE7-4F4F-447B-B000-F35D054D4BD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9AD36-AA6F-454C-A943-F590737E5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998B-FBF5-46FE-95D1-E606602D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1224040" y="2413337"/>
            <a:ext cx="4417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60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23BA-376E-4C2D-81B0-64F4A831F950}"/>
              </a:ext>
            </a:extLst>
          </p:cNvPr>
          <p:cNvSpPr txBox="1"/>
          <p:nvPr/>
        </p:nvSpPr>
        <p:spPr>
          <a:xfrm>
            <a:off x="2955571" y="39816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이환희</a:t>
            </a:r>
          </a:p>
        </p:txBody>
      </p:sp>
    </p:spTree>
    <p:extLst>
      <p:ext uri="{BB962C8B-B14F-4D97-AF65-F5344CB8AC3E}">
        <p14:creationId xmlns:p14="http://schemas.microsoft.com/office/powerpoint/2010/main" val="174276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173320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제목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6DA968-5FE9-4869-80C2-F7AAAF43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"/>
          <a:stretch/>
        </p:blipFill>
        <p:spPr>
          <a:xfrm>
            <a:off x="1072312" y="1255594"/>
            <a:ext cx="4454138" cy="5401337"/>
          </a:xfrm>
          <a:custGeom>
            <a:avLst/>
            <a:gdLst>
              <a:gd name="connsiteX0" fmla="*/ 243325 w 4682030"/>
              <a:gd name="connsiteY0" fmla="*/ 0 h 5677692"/>
              <a:gd name="connsiteX1" fmla="*/ 4438705 w 4682030"/>
              <a:gd name="connsiteY1" fmla="*/ 0 h 5677692"/>
              <a:gd name="connsiteX2" fmla="*/ 4682030 w 4682030"/>
              <a:gd name="connsiteY2" fmla="*/ 243325 h 5677692"/>
              <a:gd name="connsiteX3" fmla="*/ 4682030 w 4682030"/>
              <a:gd name="connsiteY3" fmla="*/ 5434367 h 5677692"/>
              <a:gd name="connsiteX4" fmla="*/ 4438705 w 4682030"/>
              <a:gd name="connsiteY4" fmla="*/ 5677692 h 5677692"/>
              <a:gd name="connsiteX5" fmla="*/ 243325 w 4682030"/>
              <a:gd name="connsiteY5" fmla="*/ 5677692 h 5677692"/>
              <a:gd name="connsiteX6" fmla="*/ 0 w 4682030"/>
              <a:gd name="connsiteY6" fmla="*/ 5434367 h 5677692"/>
              <a:gd name="connsiteX7" fmla="*/ 0 w 4682030"/>
              <a:gd name="connsiteY7" fmla="*/ 243325 h 5677692"/>
              <a:gd name="connsiteX8" fmla="*/ 243325 w 4682030"/>
              <a:gd name="connsiteY8" fmla="*/ 0 h 567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2030" h="5677692">
                <a:moveTo>
                  <a:pt x="243325" y="0"/>
                </a:moveTo>
                <a:lnTo>
                  <a:pt x="4438705" y="0"/>
                </a:lnTo>
                <a:cubicBezTo>
                  <a:pt x="4573090" y="0"/>
                  <a:pt x="4682030" y="108940"/>
                  <a:pt x="4682030" y="243325"/>
                </a:cubicBezTo>
                <a:lnTo>
                  <a:pt x="4682030" y="5434367"/>
                </a:lnTo>
                <a:cubicBezTo>
                  <a:pt x="4682030" y="5568752"/>
                  <a:pt x="4573090" y="5677692"/>
                  <a:pt x="4438705" y="5677692"/>
                </a:cubicBezTo>
                <a:lnTo>
                  <a:pt x="243325" y="5677692"/>
                </a:lnTo>
                <a:cubicBezTo>
                  <a:pt x="108940" y="5677692"/>
                  <a:pt x="0" y="5568752"/>
                  <a:pt x="0" y="5434367"/>
                </a:cubicBezTo>
                <a:lnTo>
                  <a:pt x="0" y="243325"/>
                </a:lnTo>
                <a:cubicBezTo>
                  <a:pt x="0" y="108940"/>
                  <a:pt x="108940" y="0"/>
                  <a:pt x="24332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7C8312-D101-4545-9B83-CECD1F4E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"/>
          <a:stretch>
            <a:fillRect/>
          </a:stretch>
        </p:blipFill>
        <p:spPr>
          <a:xfrm>
            <a:off x="6665551" y="1255594"/>
            <a:ext cx="4454137" cy="5401338"/>
          </a:xfrm>
          <a:custGeom>
            <a:avLst/>
            <a:gdLst>
              <a:gd name="connsiteX0" fmla="*/ 344925 w 4682028"/>
              <a:gd name="connsiteY0" fmla="*/ 0 h 5734850"/>
              <a:gd name="connsiteX1" fmla="*/ 4337103 w 4682028"/>
              <a:gd name="connsiteY1" fmla="*/ 0 h 5734850"/>
              <a:gd name="connsiteX2" fmla="*/ 4682028 w 4682028"/>
              <a:gd name="connsiteY2" fmla="*/ 344925 h 5734850"/>
              <a:gd name="connsiteX3" fmla="*/ 4682028 w 4682028"/>
              <a:gd name="connsiteY3" fmla="*/ 5389925 h 5734850"/>
              <a:gd name="connsiteX4" fmla="*/ 4337103 w 4682028"/>
              <a:gd name="connsiteY4" fmla="*/ 5734850 h 5734850"/>
              <a:gd name="connsiteX5" fmla="*/ 344925 w 4682028"/>
              <a:gd name="connsiteY5" fmla="*/ 5734850 h 5734850"/>
              <a:gd name="connsiteX6" fmla="*/ 0 w 4682028"/>
              <a:gd name="connsiteY6" fmla="*/ 5389925 h 5734850"/>
              <a:gd name="connsiteX7" fmla="*/ 0 w 4682028"/>
              <a:gd name="connsiteY7" fmla="*/ 344925 h 5734850"/>
              <a:gd name="connsiteX8" fmla="*/ 344925 w 4682028"/>
              <a:gd name="connsiteY8" fmla="*/ 0 h 573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2028" h="5734850">
                <a:moveTo>
                  <a:pt x="344925" y="0"/>
                </a:moveTo>
                <a:lnTo>
                  <a:pt x="4337103" y="0"/>
                </a:lnTo>
                <a:cubicBezTo>
                  <a:pt x="4527600" y="0"/>
                  <a:pt x="4682028" y="154428"/>
                  <a:pt x="4682028" y="344925"/>
                </a:cubicBezTo>
                <a:lnTo>
                  <a:pt x="4682028" y="5389925"/>
                </a:lnTo>
                <a:cubicBezTo>
                  <a:pt x="4682028" y="5580422"/>
                  <a:pt x="4527600" y="5734850"/>
                  <a:pt x="4337103" y="5734850"/>
                </a:cubicBezTo>
                <a:lnTo>
                  <a:pt x="344925" y="5734850"/>
                </a:lnTo>
                <a:cubicBezTo>
                  <a:pt x="154428" y="5734850"/>
                  <a:pt x="0" y="5580422"/>
                  <a:pt x="0" y="5389925"/>
                </a:cubicBezTo>
                <a:lnTo>
                  <a:pt x="0" y="344925"/>
                </a:lnTo>
                <a:cubicBezTo>
                  <a:pt x="0" y="154428"/>
                  <a:pt x="154428" y="0"/>
                  <a:pt x="34492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E83EDB-BDC9-407B-AB24-7006604C9EE9}"/>
              </a:ext>
            </a:extLst>
          </p:cNvPr>
          <p:cNvSpPr txBox="1"/>
          <p:nvPr/>
        </p:nvSpPr>
        <p:spPr>
          <a:xfrm>
            <a:off x="7766556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작성자 검색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81FF52-D468-4C8A-A6AF-EB0123FEE498}"/>
              </a:ext>
            </a:extLst>
          </p:cNvPr>
          <p:cNvCxnSpPr>
            <a:cxnSpLocks/>
          </p:cNvCxnSpPr>
          <p:nvPr/>
        </p:nvCxnSpPr>
        <p:spPr>
          <a:xfrm>
            <a:off x="6096000" y="957943"/>
            <a:ext cx="0" cy="5516744"/>
          </a:xfrm>
          <a:prstGeom prst="line">
            <a:avLst/>
          </a:prstGeom>
          <a:ln w="25400">
            <a:solidFill>
              <a:srgbClr val="A4A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D7B7F4-16F5-4F52-981A-111D2494CB94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1982A6-437E-436F-A721-EDF7F1298547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3B28E4-E808-4D61-92A5-85A89E4088B9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D59F14-C24A-484F-81ED-DF84ECCB6F77}"/>
              </a:ext>
            </a:extLst>
          </p:cNvPr>
          <p:cNvCxnSpPr/>
          <p:nvPr/>
        </p:nvCxnSpPr>
        <p:spPr>
          <a:xfrm>
            <a:off x="2557151" y="304306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C5D9FB-ED5E-4986-B940-CB30126A684B}"/>
              </a:ext>
            </a:extLst>
          </p:cNvPr>
          <p:cNvSpPr txBox="1"/>
          <p:nvPr/>
        </p:nvSpPr>
        <p:spPr>
          <a:xfrm>
            <a:off x="3294417" y="2642959"/>
            <a:ext cx="2064316" cy="40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538873-F5F3-4F54-8889-46BBE1065D22}"/>
              </a:ext>
            </a:extLst>
          </p:cNvPr>
          <p:cNvCxnSpPr/>
          <p:nvPr/>
        </p:nvCxnSpPr>
        <p:spPr>
          <a:xfrm>
            <a:off x="6104900" y="4971315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53741-6F85-4638-9094-98A619A7D2BD}"/>
              </a:ext>
            </a:extLst>
          </p:cNvPr>
          <p:cNvSpPr txBox="1"/>
          <p:nvPr/>
        </p:nvSpPr>
        <p:spPr>
          <a:xfrm>
            <a:off x="6536610" y="4569259"/>
            <a:ext cx="267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입력받은</a:t>
            </a:r>
            <a:r>
              <a:rPr lang="ko-KR" altLang="en-US" sz="2000" b="1" dirty="0"/>
              <a:t> 게시판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121A91-FF01-47AD-8A32-410E4BA23EB4}"/>
              </a:ext>
            </a:extLst>
          </p:cNvPr>
          <p:cNvCxnSpPr/>
          <p:nvPr/>
        </p:nvCxnSpPr>
        <p:spPr>
          <a:xfrm>
            <a:off x="2557151" y="3461322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05293A-BDC1-4BFE-BB20-21610AE87FEE}"/>
              </a:ext>
            </a:extLst>
          </p:cNvPr>
          <p:cNvSpPr txBox="1"/>
          <p:nvPr/>
        </p:nvSpPr>
        <p:spPr>
          <a:xfrm>
            <a:off x="2898563" y="3470826"/>
            <a:ext cx="286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응답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게시판 이름 요청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9B0373-8FA9-4D88-A5B0-D3FE237A9539}"/>
              </a:ext>
            </a:extLst>
          </p:cNvPr>
          <p:cNvCxnSpPr/>
          <p:nvPr/>
        </p:nvCxnSpPr>
        <p:spPr>
          <a:xfrm>
            <a:off x="2557151" y="457306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D66E6F-A06D-450C-B6FC-230F373EC5EC}"/>
              </a:ext>
            </a:extLst>
          </p:cNvPr>
          <p:cNvSpPr txBox="1"/>
          <p:nvPr/>
        </p:nvSpPr>
        <p:spPr>
          <a:xfrm>
            <a:off x="3252114" y="4169149"/>
            <a:ext cx="216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이름 입력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EA1099-2601-4CDF-B90C-89DB4BD4391D}"/>
              </a:ext>
            </a:extLst>
          </p:cNvPr>
          <p:cNvCxnSpPr/>
          <p:nvPr/>
        </p:nvCxnSpPr>
        <p:spPr>
          <a:xfrm>
            <a:off x="6101485" y="5455379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E2DE23-316F-4952-B1A2-D3BD71E2AF7A}"/>
              </a:ext>
            </a:extLst>
          </p:cNvPr>
          <p:cNvSpPr txBox="1"/>
          <p:nvPr/>
        </p:nvSpPr>
        <p:spPr>
          <a:xfrm>
            <a:off x="6541617" y="5453432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AFEC17-7ABB-441B-AB75-5DC48BE14A6C}"/>
              </a:ext>
            </a:extLst>
          </p:cNvPr>
          <p:cNvCxnSpPr/>
          <p:nvPr/>
        </p:nvCxnSpPr>
        <p:spPr>
          <a:xfrm>
            <a:off x="2548250" y="586737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96814D-2386-4006-922B-04A594FBF832}"/>
              </a:ext>
            </a:extLst>
          </p:cNvPr>
          <p:cNvSpPr txBox="1"/>
          <p:nvPr/>
        </p:nvSpPr>
        <p:spPr>
          <a:xfrm>
            <a:off x="2988382" y="5865427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5A264-14F8-40DC-AADD-B0ADE359AA04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게시판 검색 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C8C36F-9F77-4CF5-A0C4-2C3780ED05A3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F760A-AE76-407A-A518-2D6A84C5BEB3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09CEFDA-CBC5-46E4-B19D-8B3542597336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2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37090" y="32084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감사합니다</a:t>
            </a:r>
            <a:r>
              <a:rPr lang="en-US" altLang="ko-KR" sz="6000" b="1" dirty="0"/>
              <a:t>.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1651393" y="1925984"/>
            <a:ext cx="3005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4000" b="1" u="sng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2485125" y="1583681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Bodoni MT Black" panose="02070A03080606020203" pitchFamily="18" charset="0"/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B87A40-F545-4C6F-992B-AF98A8863D38}"/>
              </a:ext>
            </a:extLst>
          </p:cNvPr>
          <p:cNvSpPr/>
          <p:nvPr/>
        </p:nvSpPr>
        <p:spPr>
          <a:xfrm>
            <a:off x="929280" y="2576484"/>
            <a:ext cx="483523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74900-71B8-445B-B9AD-43B6AB242048}"/>
              </a:ext>
            </a:extLst>
          </p:cNvPr>
          <p:cNvSpPr txBox="1"/>
          <p:nvPr/>
        </p:nvSpPr>
        <p:spPr>
          <a:xfrm>
            <a:off x="2084374" y="3468046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개요 및 소개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D26E3-7031-463C-88C7-46FF3AEEE1A2}"/>
              </a:ext>
            </a:extLst>
          </p:cNvPr>
          <p:cNvSpPr txBox="1"/>
          <p:nvPr/>
        </p:nvSpPr>
        <p:spPr>
          <a:xfrm>
            <a:off x="2433827" y="44506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5525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998981" y="615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개요 및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B9DE7-81B8-4B17-B649-236FBA1D64A1}"/>
              </a:ext>
            </a:extLst>
          </p:cNvPr>
          <p:cNvSpPr txBox="1"/>
          <p:nvPr/>
        </p:nvSpPr>
        <p:spPr>
          <a:xfrm>
            <a:off x="2539355" y="2853741"/>
            <a:ext cx="711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odoni MT Black" panose="02070A03080606020203" pitchFamily="18" charset="0"/>
              </a:rPr>
              <a:t>“</a:t>
            </a:r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>
                <a:latin typeface="Bodoni MT Black" panose="02070A03080606020203" pitchFamily="18" charset="0"/>
              </a:rPr>
              <a:t>” </a:t>
            </a:r>
            <a:r>
              <a:rPr lang="ko-KR" altLang="en-US" sz="2800" b="1" dirty="0"/>
              <a:t>는 같은 취미를 가진 사람들끼리 모여 다양한 활동을 할 수 있는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chemeClr val="accent2"/>
                </a:solidFill>
              </a:rPr>
              <a:t>인터넷 커뮤니티</a:t>
            </a:r>
            <a:r>
              <a:rPr lang="ko-KR" altLang="en-US" sz="2800" b="1" dirty="0"/>
              <a:t>입니다</a:t>
            </a:r>
            <a:r>
              <a:rPr lang="en-US" altLang="ko-KR" sz="2800" b="1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56977C-BA1C-459D-B7CC-1D85DDC4AF81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34EF70-5DE1-4589-8299-F4706D7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8" y="1749309"/>
            <a:ext cx="5609608" cy="3246950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F9879-00D8-4201-B0E1-39FB725E362E}"/>
              </a:ext>
            </a:extLst>
          </p:cNvPr>
          <p:cNvSpPr txBox="1"/>
          <p:nvPr/>
        </p:nvSpPr>
        <p:spPr>
          <a:xfrm>
            <a:off x="2929172" y="515261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Reddit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(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Pretendard JP"/>
              </a:rPr>
              <a:t>레딧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E4C4C-6739-483B-B2EC-67B103F2B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4" r="8657"/>
          <a:stretch/>
        </p:blipFill>
        <p:spPr>
          <a:xfrm>
            <a:off x="6096000" y="3069089"/>
            <a:ext cx="5170562" cy="3246951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5A556-B2A2-4C0A-8467-7BBE7824C0DB}"/>
              </a:ext>
            </a:extLst>
          </p:cNvPr>
          <p:cNvSpPr txBox="1"/>
          <p:nvPr/>
        </p:nvSpPr>
        <p:spPr>
          <a:xfrm>
            <a:off x="7385093" y="2513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침하하 </a:t>
            </a:r>
            <a:r>
              <a:rPr lang="en-US" altLang="ko-KR" b="1" dirty="0"/>
              <a:t>(</a:t>
            </a:r>
            <a:r>
              <a:rPr lang="ko-KR" altLang="en-US" b="1" dirty="0" err="1"/>
              <a:t>침착맨</a:t>
            </a:r>
            <a:r>
              <a:rPr lang="ko-KR" altLang="en-US" b="1" dirty="0"/>
              <a:t> </a:t>
            </a:r>
            <a:r>
              <a:rPr lang="ko-KR" altLang="en-US" b="1" dirty="0" err="1"/>
              <a:t>팬카페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675D-6E90-4639-9621-26434FBF2012}"/>
              </a:ext>
            </a:extLst>
          </p:cNvPr>
          <p:cNvSpPr txBox="1"/>
          <p:nvPr/>
        </p:nvSpPr>
        <p:spPr>
          <a:xfrm>
            <a:off x="4239985" y="793111"/>
            <a:ext cx="371203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</a:rPr>
              <a:t>인터넷 커뮤니티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16C92-6BD2-4E08-BC75-601A841D65AA}"/>
              </a:ext>
            </a:extLst>
          </p:cNvPr>
          <p:cNvSpPr txBox="1"/>
          <p:nvPr/>
        </p:nvSpPr>
        <p:spPr>
          <a:xfrm>
            <a:off x="1998981" y="615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개요 및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FA76F0-6DF4-4EEC-948C-BD69109829D0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0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21435F-64E5-43C4-AA43-BDE53CE2080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061562" y="3439023"/>
            <a:ext cx="2068883" cy="13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EFE135-8846-49F6-91B4-1BED03C8570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061562" y="2469372"/>
            <a:ext cx="2068881" cy="1104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01280B-1CDF-4A27-B64B-B228BEA5292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1562" y="3573885"/>
            <a:ext cx="2068882" cy="49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C5372D-0310-430D-A198-31A7ED956D7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1562" y="3573885"/>
            <a:ext cx="2068880" cy="112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9108F-7502-4DDF-AD3F-5AFFEB1DCC26}"/>
              </a:ext>
            </a:extLst>
          </p:cNvPr>
          <p:cNvSpPr txBox="1"/>
          <p:nvPr/>
        </p:nvSpPr>
        <p:spPr>
          <a:xfrm>
            <a:off x="1878976" y="3096831"/>
            <a:ext cx="318258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/>
              <a:t> chatbot Intro</a:t>
            </a:r>
            <a:endParaRPr lang="ko-KR" altLang="en-US" sz="2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E6BB15-D78F-4527-AA04-F09379DD566D}"/>
              </a:ext>
            </a:extLst>
          </p:cNvPr>
          <p:cNvGrpSpPr/>
          <p:nvPr/>
        </p:nvGrpSpPr>
        <p:grpSpPr>
          <a:xfrm>
            <a:off x="7130442" y="2207762"/>
            <a:ext cx="2990592" cy="2755377"/>
            <a:chOff x="6901539" y="2241095"/>
            <a:chExt cx="2990592" cy="27553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9908E5-33B3-40EF-86B0-834707DB9C92}"/>
                </a:ext>
              </a:extLst>
            </p:cNvPr>
            <p:cNvSpPr txBox="1"/>
            <p:nvPr/>
          </p:nvSpPr>
          <p:spPr>
            <a:xfrm>
              <a:off x="6901539" y="4473252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작성자 검색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531DEC-BCA2-4F14-90D2-9627EAD64555}"/>
                </a:ext>
              </a:extLst>
            </p:cNvPr>
            <p:cNvSpPr txBox="1"/>
            <p:nvPr/>
          </p:nvSpPr>
          <p:spPr>
            <a:xfrm>
              <a:off x="6901541" y="3841999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제목 검색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0536E-9DBF-4BA1-A54B-9A397C60BC23}"/>
                </a:ext>
              </a:extLst>
            </p:cNvPr>
            <p:cNvSpPr txBox="1"/>
            <p:nvPr/>
          </p:nvSpPr>
          <p:spPr>
            <a:xfrm>
              <a:off x="6901542" y="3210746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게시판 검색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6A7384-B724-4731-819C-4BD8A17D0CD4}"/>
                </a:ext>
              </a:extLst>
            </p:cNvPr>
            <p:cNvSpPr txBox="1"/>
            <p:nvPr/>
          </p:nvSpPr>
          <p:spPr>
            <a:xfrm>
              <a:off x="6901540" y="2241095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인기 있는 게시글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8B09684-8E8E-4C0C-AF0F-5C293C8AE46A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DAACD-A76F-4DA6-9F9E-6CB519D7DFB5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8602283-CD5E-4B01-8BFD-FDB96FDA00CB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71E7DFD-C9A3-43FF-94DB-30321F1B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8" b="20118"/>
          <a:stretch/>
        </p:blipFill>
        <p:spPr>
          <a:xfrm>
            <a:off x="1745502" y="1629618"/>
            <a:ext cx="3969810" cy="4539942"/>
          </a:xfrm>
          <a:custGeom>
            <a:avLst/>
            <a:gdLst>
              <a:gd name="connsiteX0" fmla="*/ 228621 w 3969810"/>
              <a:gd name="connsiteY0" fmla="*/ 0 h 4539942"/>
              <a:gd name="connsiteX1" fmla="*/ 3741189 w 3969810"/>
              <a:gd name="connsiteY1" fmla="*/ 0 h 4539942"/>
              <a:gd name="connsiteX2" fmla="*/ 3969810 w 3969810"/>
              <a:gd name="connsiteY2" fmla="*/ 228621 h 4539942"/>
              <a:gd name="connsiteX3" fmla="*/ 3969810 w 3969810"/>
              <a:gd name="connsiteY3" fmla="*/ 4311321 h 4539942"/>
              <a:gd name="connsiteX4" fmla="*/ 3741189 w 3969810"/>
              <a:gd name="connsiteY4" fmla="*/ 4539942 h 4539942"/>
              <a:gd name="connsiteX5" fmla="*/ 228621 w 3969810"/>
              <a:gd name="connsiteY5" fmla="*/ 4539942 h 4539942"/>
              <a:gd name="connsiteX6" fmla="*/ 0 w 3969810"/>
              <a:gd name="connsiteY6" fmla="*/ 4311321 h 4539942"/>
              <a:gd name="connsiteX7" fmla="*/ 0 w 3969810"/>
              <a:gd name="connsiteY7" fmla="*/ 228621 h 4539942"/>
              <a:gd name="connsiteX8" fmla="*/ 228621 w 3969810"/>
              <a:gd name="connsiteY8" fmla="*/ 0 h 453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810" h="4539942">
                <a:moveTo>
                  <a:pt x="228621" y="0"/>
                </a:moveTo>
                <a:lnTo>
                  <a:pt x="3741189" y="0"/>
                </a:lnTo>
                <a:cubicBezTo>
                  <a:pt x="3867453" y="0"/>
                  <a:pt x="3969810" y="102357"/>
                  <a:pt x="3969810" y="228621"/>
                </a:cubicBezTo>
                <a:lnTo>
                  <a:pt x="3969810" y="4311321"/>
                </a:lnTo>
                <a:cubicBezTo>
                  <a:pt x="3969810" y="4437585"/>
                  <a:pt x="3867453" y="4539942"/>
                  <a:pt x="3741189" y="4539942"/>
                </a:cubicBezTo>
                <a:lnTo>
                  <a:pt x="228621" y="4539942"/>
                </a:lnTo>
                <a:cubicBezTo>
                  <a:pt x="102357" y="4539942"/>
                  <a:pt x="0" y="4437585"/>
                  <a:pt x="0" y="4311321"/>
                </a:cubicBezTo>
                <a:lnTo>
                  <a:pt x="0" y="228621"/>
                </a:lnTo>
                <a:cubicBezTo>
                  <a:pt x="0" y="102357"/>
                  <a:pt x="102357" y="0"/>
                  <a:pt x="228621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790919" y="1120178"/>
            <a:ext cx="18789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chatbot Intro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379708" y="2767280"/>
            <a:ext cx="459771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지정된 발화 패턴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이외의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패턴를</a:t>
            </a:r>
            <a:r>
              <a:rPr lang="ko-KR" altLang="en-US" sz="2000" b="1" dirty="0"/>
              <a:t> 입력하면</a:t>
            </a:r>
            <a:r>
              <a:rPr lang="en-US" altLang="ko-KR" sz="2000" b="1" dirty="0"/>
              <a:t> </a:t>
            </a:r>
          </a:p>
          <a:p>
            <a:pPr algn="ctr"/>
            <a:r>
              <a:rPr lang="en-US" altLang="ko-KR" sz="2000" b="1" dirty="0"/>
              <a:t>chatbot Intro</a:t>
            </a:r>
            <a:r>
              <a:rPr lang="ko-KR" altLang="en-US" sz="2000" b="1" dirty="0"/>
              <a:t>를 응답하며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사용자에게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”</a:t>
            </a:r>
            <a:r>
              <a:rPr lang="ko-KR" altLang="en-US" sz="2000" b="1" dirty="0" err="1">
                <a:solidFill>
                  <a:srgbClr val="FF0000"/>
                </a:solidFill>
              </a:rPr>
              <a:t>바로연결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버튼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 사용을 유도합니다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36B31-4157-4416-A9B6-B7C2CF8DAE9E}"/>
              </a:ext>
            </a:extLst>
          </p:cNvPr>
          <p:cNvSpPr/>
          <p:nvPr/>
        </p:nvSpPr>
        <p:spPr>
          <a:xfrm>
            <a:off x="1542302" y="5697330"/>
            <a:ext cx="4350498" cy="581560"/>
          </a:xfrm>
          <a:prstGeom prst="roundRect">
            <a:avLst>
              <a:gd name="adj" fmla="val 4259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CE18C0-FEF7-4115-81E8-CF3C97369E18}"/>
              </a:ext>
            </a:extLst>
          </p:cNvPr>
          <p:cNvSpPr/>
          <p:nvPr/>
        </p:nvSpPr>
        <p:spPr>
          <a:xfrm>
            <a:off x="7192681" y="5271380"/>
            <a:ext cx="1765610" cy="387070"/>
          </a:xfrm>
          <a:prstGeom prst="roundRect">
            <a:avLst>
              <a:gd name="adj" fmla="val 4259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바로연결</a:t>
            </a:r>
            <a:r>
              <a:rPr lang="ko-KR" altLang="en-US" sz="1600" b="1" dirty="0">
                <a:solidFill>
                  <a:schemeClr val="tx1"/>
                </a:solidFill>
              </a:rPr>
              <a:t> 버튼</a:t>
            </a:r>
            <a:r>
              <a:rPr lang="en-US" altLang="ko-KR" sz="1600" b="1" dirty="0">
                <a:solidFill>
                  <a:schemeClr val="tx1"/>
                </a:solidFill>
              </a:rPr>
              <a:t>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B3CCE7-5CDC-4B4F-87B8-67909BFB7AD2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>
            <a:off x="5892800" y="5464915"/>
            <a:ext cx="1299881" cy="5231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FBDC44-DF58-44D0-ACF3-34D56DBAE2A8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63055-FB5E-48E6-9281-A92C756212C7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DAB46B-52DD-43BA-82D1-75EBEA302F8B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7E29789-E86B-4AE5-BF90-D09BF0289CA3}"/>
              </a:ext>
            </a:extLst>
          </p:cNvPr>
          <p:cNvSpPr/>
          <p:nvPr/>
        </p:nvSpPr>
        <p:spPr>
          <a:xfrm>
            <a:off x="7192681" y="1488973"/>
            <a:ext cx="3506140" cy="475002"/>
          </a:xfrm>
          <a:prstGeom prst="roundRect">
            <a:avLst>
              <a:gd name="adj" fmla="val 42593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인기 있는 게시글</a:t>
            </a:r>
            <a:r>
              <a:rPr lang="en-US" altLang="ko-KR" sz="1600" b="1" dirty="0">
                <a:solidFill>
                  <a:schemeClr val="tx1"/>
                </a:solidFill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</a:rPr>
              <a:t> 게시판 검색 </a:t>
            </a:r>
            <a:r>
              <a:rPr lang="en-US" altLang="ko-KR" sz="16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49C07D-0974-4FF8-9657-E1B2FBFDE4AF}"/>
              </a:ext>
            </a:extLst>
          </p:cNvPr>
          <p:cNvSpPr/>
          <p:nvPr/>
        </p:nvSpPr>
        <p:spPr>
          <a:xfrm>
            <a:off x="8218763" y="2767280"/>
            <a:ext cx="2015439" cy="336139"/>
          </a:xfrm>
          <a:prstGeom prst="roundRect">
            <a:avLst>
              <a:gd name="adj" fmla="val 42593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B6AC4D4-9C1B-48B8-BAE6-61E2448B4162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8945751" y="1963975"/>
            <a:ext cx="280732" cy="80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3252895" y="34751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7290816" y="2613392"/>
            <a:ext cx="3915539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발화 패턴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“</a:t>
            </a:r>
            <a:r>
              <a:rPr lang="ko-KR" altLang="en-US" sz="2000" b="1" dirty="0"/>
              <a:t>인기 있는 게시글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입력하면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최근 </a:t>
            </a:r>
            <a:r>
              <a:rPr lang="en-US" altLang="ko-KR" sz="2000" b="1" dirty="0"/>
              <a:t>7</a:t>
            </a:r>
            <a:r>
              <a:rPr lang="ko-KR" altLang="en-US" sz="2000" b="1" dirty="0" err="1"/>
              <a:t>일이내</a:t>
            </a:r>
            <a:r>
              <a:rPr lang="ko-KR" altLang="en-US" sz="2000" b="1" dirty="0"/>
              <a:t> 등록된 게시글 중 추천 수가 많은 순으로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최대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개 응답합니다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3F6032-7FC9-466E-A792-5AF17A98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/>
          <a:stretch>
            <a:fillRect/>
          </a:stretch>
        </p:blipFill>
        <p:spPr>
          <a:xfrm>
            <a:off x="2054693" y="889130"/>
            <a:ext cx="4648530" cy="5714051"/>
          </a:xfrm>
          <a:custGeom>
            <a:avLst/>
            <a:gdLst>
              <a:gd name="connsiteX0" fmla="*/ 310335 w 4648530"/>
              <a:gd name="connsiteY0" fmla="*/ 0 h 5714051"/>
              <a:gd name="connsiteX1" fmla="*/ 4338194 w 4648530"/>
              <a:gd name="connsiteY1" fmla="*/ 0 h 5714051"/>
              <a:gd name="connsiteX2" fmla="*/ 4648530 w 4648530"/>
              <a:gd name="connsiteY2" fmla="*/ 310336 h 5714051"/>
              <a:gd name="connsiteX3" fmla="*/ 4648530 w 4648530"/>
              <a:gd name="connsiteY3" fmla="*/ 5403715 h 5714051"/>
              <a:gd name="connsiteX4" fmla="*/ 4338194 w 4648530"/>
              <a:gd name="connsiteY4" fmla="*/ 5714051 h 5714051"/>
              <a:gd name="connsiteX5" fmla="*/ 310335 w 4648530"/>
              <a:gd name="connsiteY5" fmla="*/ 5714051 h 5714051"/>
              <a:gd name="connsiteX6" fmla="*/ 6304 w 4648530"/>
              <a:gd name="connsiteY6" fmla="*/ 5466259 h 5714051"/>
              <a:gd name="connsiteX7" fmla="*/ 0 w 4648530"/>
              <a:gd name="connsiteY7" fmla="*/ 5403726 h 5714051"/>
              <a:gd name="connsiteX8" fmla="*/ 0 w 4648530"/>
              <a:gd name="connsiteY8" fmla="*/ 310326 h 5714051"/>
              <a:gd name="connsiteX9" fmla="*/ 6304 w 4648530"/>
              <a:gd name="connsiteY9" fmla="*/ 247793 h 5714051"/>
              <a:gd name="connsiteX10" fmla="*/ 310335 w 4648530"/>
              <a:gd name="connsiteY10" fmla="*/ 0 h 571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8530" h="5714051">
                <a:moveTo>
                  <a:pt x="310335" y="0"/>
                </a:moveTo>
                <a:lnTo>
                  <a:pt x="4338194" y="0"/>
                </a:lnTo>
                <a:cubicBezTo>
                  <a:pt x="4509588" y="0"/>
                  <a:pt x="4648530" y="138942"/>
                  <a:pt x="4648530" y="310336"/>
                </a:cubicBezTo>
                <a:lnTo>
                  <a:pt x="4648530" y="5403715"/>
                </a:lnTo>
                <a:cubicBezTo>
                  <a:pt x="4648530" y="5575109"/>
                  <a:pt x="4509588" y="5714051"/>
                  <a:pt x="4338194" y="5714051"/>
                </a:cubicBezTo>
                <a:lnTo>
                  <a:pt x="310335" y="5714051"/>
                </a:lnTo>
                <a:cubicBezTo>
                  <a:pt x="160365" y="5714051"/>
                  <a:pt x="35242" y="5607674"/>
                  <a:pt x="6304" y="5466259"/>
                </a:cubicBezTo>
                <a:lnTo>
                  <a:pt x="0" y="5403726"/>
                </a:lnTo>
                <a:lnTo>
                  <a:pt x="0" y="310326"/>
                </a:lnTo>
                <a:lnTo>
                  <a:pt x="6304" y="247793"/>
                </a:lnTo>
                <a:cubicBezTo>
                  <a:pt x="35242" y="106378"/>
                  <a:pt x="160365" y="0"/>
                  <a:pt x="31033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6F9C4-A0C3-4773-87A5-707D5E2AFA94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C8957-C79F-4572-A11A-4655DA1CBF45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1CC07A-10CD-4DB8-B879-7AED41D56BB7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7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9D4653-1346-4CE0-B5E5-D1974E119F81}"/>
              </a:ext>
            </a:extLst>
          </p:cNvPr>
          <p:cNvCxnSpPr/>
          <p:nvPr/>
        </p:nvCxnSpPr>
        <p:spPr>
          <a:xfrm>
            <a:off x="2557151" y="3223423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EB4696-DD65-41F4-8A24-804840FBE16F}"/>
              </a:ext>
            </a:extLst>
          </p:cNvPr>
          <p:cNvSpPr txBox="1"/>
          <p:nvPr/>
        </p:nvSpPr>
        <p:spPr>
          <a:xfrm>
            <a:off x="3258114" y="2819429"/>
            <a:ext cx="214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D86EDC7-EF0E-4D06-9269-43FD5998D586}"/>
              </a:ext>
            </a:extLst>
          </p:cNvPr>
          <p:cNvCxnSpPr/>
          <p:nvPr/>
        </p:nvCxnSpPr>
        <p:spPr>
          <a:xfrm>
            <a:off x="2557151" y="558131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A65F64-0726-4723-BABD-99A5F4EFD27E}"/>
              </a:ext>
            </a:extLst>
          </p:cNvPr>
          <p:cNvSpPr txBox="1"/>
          <p:nvPr/>
        </p:nvSpPr>
        <p:spPr>
          <a:xfrm>
            <a:off x="2945884" y="5581318"/>
            <a:ext cx="27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4D87A3-8A8C-4687-9323-73C1DB7D6748}"/>
              </a:ext>
            </a:extLst>
          </p:cNvPr>
          <p:cNvCxnSpPr/>
          <p:nvPr/>
        </p:nvCxnSpPr>
        <p:spPr>
          <a:xfrm>
            <a:off x="6102930" y="384778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C45DCD-06D0-43E8-A2D2-160D785BE491}"/>
              </a:ext>
            </a:extLst>
          </p:cNvPr>
          <p:cNvSpPr txBox="1"/>
          <p:nvPr/>
        </p:nvSpPr>
        <p:spPr>
          <a:xfrm>
            <a:off x="6523021" y="3437167"/>
            <a:ext cx="276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요청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C0DDB5-2EF1-4E27-A31B-50E9476A164D}"/>
              </a:ext>
            </a:extLst>
          </p:cNvPr>
          <p:cNvCxnSpPr/>
          <p:nvPr/>
        </p:nvCxnSpPr>
        <p:spPr>
          <a:xfrm>
            <a:off x="6089071" y="494474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29DF4F-71B0-414E-B79E-211E16AA4A15}"/>
              </a:ext>
            </a:extLst>
          </p:cNvPr>
          <p:cNvSpPr txBox="1"/>
          <p:nvPr/>
        </p:nvSpPr>
        <p:spPr>
          <a:xfrm>
            <a:off x="6531309" y="4942273"/>
            <a:ext cx="274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F9440-6228-4B5B-90FB-B3E3B462EB46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인기 있는 게시글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B3092-F089-4DCC-B644-8235B3E45600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9A567-E65D-4341-8ED9-AD45EC66A33E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1307B0-D180-48E5-A8B8-DC59AA390FFC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4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870320" y="2494647"/>
            <a:ext cx="391553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발화 패턴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“</a:t>
            </a:r>
            <a:r>
              <a:rPr lang="ko-KR" altLang="en-US" sz="2000" b="1" dirty="0"/>
              <a:t>게시판 검색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입력하면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사용자가 입력한 조건에 맞는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게시판의 게시글을 응답합니다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2F4101-D429-4295-9680-89DA895C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2312" y="1261884"/>
            <a:ext cx="4454136" cy="5484099"/>
          </a:xfrm>
          <a:custGeom>
            <a:avLst/>
            <a:gdLst>
              <a:gd name="connsiteX0" fmla="*/ 283168 w 4485476"/>
              <a:gd name="connsiteY0" fmla="*/ 0 h 5522686"/>
              <a:gd name="connsiteX1" fmla="*/ 4202308 w 4485476"/>
              <a:gd name="connsiteY1" fmla="*/ 0 h 5522686"/>
              <a:gd name="connsiteX2" fmla="*/ 4485476 w 4485476"/>
              <a:gd name="connsiteY2" fmla="*/ 283168 h 5522686"/>
              <a:gd name="connsiteX3" fmla="*/ 4485476 w 4485476"/>
              <a:gd name="connsiteY3" fmla="*/ 5239518 h 5522686"/>
              <a:gd name="connsiteX4" fmla="*/ 4202308 w 4485476"/>
              <a:gd name="connsiteY4" fmla="*/ 5522686 h 5522686"/>
              <a:gd name="connsiteX5" fmla="*/ 283168 w 4485476"/>
              <a:gd name="connsiteY5" fmla="*/ 5522686 h 5522686"/>
              <a:gd name="connsiteX6" fmla="*/ 0 w 4485476"/>
              <a:gd name="connsiteY6" fmla="*/ 5239518 h 5522686"/>
              <a:gd name="connsiteX7" fmla="*/ 0 w 4485476"/>
              <a:gd name="connsiteY7" fmla="*/ 283168 h 5522686"/>
              <a:gd name="connsiteX8" fmla="*/ 283168 w 4485476"/>
              <a:gd name="connsiteY8" fmla="*/ 0 h 552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5476" h="5522686">
                <a:moveTo>
                  <a:pt x="283168" y="0"/>
                </a:moveTo>
                <a:lnTo>
                  <a:pt x="4202308" y="0"/>
                </a:lnTo>
                <a:cubicBezTo>
                  <a:pt x="4358697" y="0"/>
                  <a:pt x="4485476" y="126779"/>
                  <a:pt x="4485476" y="283168"/>
                </a:cubicBezTo>
                <a:lnTo>
                  <a:pt x="4485476" y="5239518"/>
                </a:lnTo>
                <a:cubicBezTo>
                  <a:pt x="4485476" y="5395907"/>
                  <a:pt x="4358697" y="5522686"/>
                  <a:pt x="4202308" y="5522686"/>
                </a:cubicBezTo>
                <a:lnTo>
                  <a:pt x="283168" y="5522686"/>
                </a:lnTo>
                <a:cubicBezTo>
                  <a:pt x="126779" y="5522686"/>
                  <a:pt x="0" y="5395907"/>
                  <a:pt x="0" y="5239518"/>
                </a:cubicBezTo>
                <a:lnTo>
                  <a:pt x="0" y="283168"/>
                </a:lnTo>
                <a:cubicBezTo>
                  <a:pt x="0" y="126779"/>
                  <a:pt x="126779" y="0"/>
                  <a:pt x="283168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D3FF27-50F7-44C9-BD9E-F15B4A69891E}"/>
              </a:ext>
            </a:extLst>
          </p:cNvPr>
          <p:cNvSpPr txBox="1"/>
          <p:nvPr/>
        </p:nvSpPr>
        <p:spPr>
          <a:xfrm>
            <a:off x="2173320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3266D-8CCC-45D1-BEA1-6FF6FEE1CC3F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46129-982F-4B2F-A952-571404296883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AD0D2A-0D07-4BC0-9A73-6203AB2AB0F5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8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205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 JP</vt:lpstr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26</cp:revision>
  <dcterms:created xsi:type="dcterms:W3CDTF">2024-05-22T09:07:43Z</dcterms:created>
  <dcterms:modified xsi:type="dcterms:W3CDTF">2024-06-30T06:46:28Z</dcterms:modified>
</cp:coreProperties>
</file>