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1B692-1117-4E0D-8759-643321A33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8C9D3-E892-4369-A897-2F0C0822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35FEE-DAC8-4D23-AB1E-4BCEA79D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4D228-57CC-4CE2-9110-B7948C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2A05F-7B18-420F-B6AC-F8F017B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99D2-8FF9-4CB3-B20B-A24AFCCD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19EC3-E492-4C30-AAAA-127E3275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6BE2-0A70-4ECE-B29E-FF7FC2F8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82589-4B8D-4339-89A7-C66EFDF4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2BDD-2413-41B9-A7DA-1BF6EB32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483FB-4805-4CFB-9787-0FD7FDDD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1885E-4C79-4EF3-B538-8181FF2B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04228-EDC9-4072-AFC8-63A47FD0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D00B4-76E8-4318-85AC-68D78DB5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62ED5-76CC-409D-B5F9-A85553CF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18EC8-D441-454A-85C1-BE997C8D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85DE7-BE77-4815-9D0D-9E41B2E4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90FE9-B8B0-4194-855F-F4A0B2A8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D306D-6052-4C48-B25E-813550ED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EC9A9-74BE-443D-B873-8B9ABCF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7FFC-35C2-40BA-9FF9-64AD88C1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6EE06-91E5-43CD-8E08-84AB4A73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B666E-1C49-4D1A-8C13-C717316C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B23D3-EA01-472B-997F-01AD4595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39AB8-E055-49C1-8042-0D6CCC3F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7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53A34-CA93-4444-86E8-C303CC48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176EE-FC21-43EF-96C4-436995B9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FF933-38FE-49F0-8AD3-0384790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765E-444B-4211-AAB8-77EDE3ED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DCADD-D7A9-437D-B002-67391D7C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6DACA-15BD-432E-B383-BA6C5C68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A0625-C4C4-4860-B335-AFA924F0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7C720-52E4-4C4E-966E-E4FB0829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A3461-E5E5-4883-8413-C965AF25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82C393-F7C6-4413-B111-3459147B8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9C3535-6515-4EFF-B177-123DF30AF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A69C7F-AE99-4BF1-B63F-6B28B25A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78D5CA-785E-4F99-B114-4CE90364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B9317D-FDCF-494A-8B36-359576B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1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E05FB-508E-4CC9-9841-EF840B50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4D90-BA6D-4993-B71D-BBEE6DD0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58764-8118-424C-800D-5AE7DFF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24BD4-B4E3-4D09-A9C7-8985E78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1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6D726-FACD-4897-9FD9-A1CBE74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F1D95-B925-431F-B2B1-F01A7ED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BB35-B34B-494A-A129-2ED60B9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7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9D83-8792-4EB9-A61C-5A03CA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B2D9-277B-4658-B474-D738B03B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1D35A-D8AB-47AA-BD6A-96EEAEAD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45D934-3301-46CC-8D6B-761B67B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1D3D8-3241-4083-9130-3F05C0B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2FD51-FDA2-4F5B-8BD5-E0E27EAF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3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053E4-6662-49D4-AD5D-49A54834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AFD6B7-9A5F-4799-9296-F441C931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AC87A-0A0E-47B3-9119-B3A335E4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C1BBC-0AC6-4432-A392-9DDB5816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28E14-A9CD-44A1-A1EA-F85A104B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BC8A7-84A9-4A92-A0A4-A6B62C1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6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CBB86-5D9C-44C4-9748-6C9AD57C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8B84-8554-4754-B85A-0924F70F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C229-8E48-457D-95E1-C1DE06E30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5B3A-C53D-4B62-9F6E-D0A169495C83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97772-1967-42AD-9C2C-26CCF3CA1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A23F9-9952-4C45-AB94-E07E4B4B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9453-2189-44EE-870E-81EC80090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5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75E5BE93-5441-453C-B52D-9AA9F40BFEE3}"/>
              </a:ext>
            </a:extLst>
          </p:cNvPr>
          <p:cNvGrpSpPr/>
          <p:nvPr/>
        </p:nvGrpSpPr>
        <p:grpSpPr>
          <a:xfrm>
            <a:off x="1228868" y="3742218"/>
            <a:ext cx="2760692" cy="2031325"/>
            <a:chOff x="1228868" y="3742218"/>
            <a:chExt cx="2760692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AF8F69-6E52-492E-8834-29391A997FE6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  <a:br>
                <a:rPr lang="en-US" altLang="ko-KR" sz="1400" dirty="0"/>
              </a:br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7C9D9CC-FF94-4B1A-A265-9CB5E7FCCDA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8D647F-3F0E-4950-891E-76F090C99E1F}"/>
              </a:ext>
            </a:extLst>
          </p:cNvPr>
          <p:cNvGrpSpPr/>
          <p:nvPr/>
        </p:nvGrpSpPr>
        <p:grpSpPr>
          <a:xfrm>
            <a:off x="1522089" y="809016"/>
            <a:ext cx="2174250" cy="2031325"/>
            <a:chOff x="1522089" y="809016"/>
            <a:chExt cx="2174250" cy="20313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4990B5-49F7-4D4A-93CF-7CA878C07765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2623537-BB06-495D-8D46-F3DE864C071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70626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25B09-D6F3-42A7-A340-A26D0C067AAF}"/>
              </a:ext>
            </a:extLst>
          </p:cNvPr>
          <p:cNvGrpSpPr/>
          <p:nvPr/>
        </p:nvGrpSpPr>
        <p:grpSpPr>
          <a:xfrm>
            <a:off x="4752131" y="3526774"/>
            <a:ext cx="2398019" cy="2893100"/>
            <a:chOff x="4752131" y="3526774"/>
            <a:chExt cx="2398019" cy="28931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0538E7-6062-4F1B-BCE2-BA115B43A9B9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 err="1"/>
                <a:t>게시글상태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FC5AF08-EE6D-4AE1-93E0-2FE90BED88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ED7F9B-2741-4218-A56A-E138B5411C0D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21331B-CC37-4FD5-A24B-34C6D97CFF8C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238054-18FC-41A0-A083-DF8A03EC354E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751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6A69AE-B3E7-451E-848D-6148ACA88DE6}"/>
              </a:ext>
            </a:extLst>
          </p:cNvPr>
          <p:cNvSpPr txBox="1"/>
          <p:nvPr/>
        </p:nvSpPr>
        <p:spPr>
          <a:xfrm>
            <a:off x="0" y="12263"/>
            <a:ext cx="55130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공통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Header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로그인 </a:t>
            </a:r>
            <a:r>
              <a:rPr lang="en-US" altLang="ko-KR" sz="1400" dirty="0"/>
              <a:t>– </a:t>
            </a:r>
            <a:r>
              <a:rPr lang="ko-KR" altLang="en-US" sz="1400" dirty="0"/>
              <a:t>로그인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내 정보 </a:t>
            </a:r>
            <a:r>
              <a:rPr lang="en-US" altLang="ko-KR" sz="1400" dirty="0"/>
              <a:t>–</a:t>
            </a:r>
            <a:r>
              <a:rPr lang="ko-KR" altLang="en-US" sz="1400" dirty="0"/>
              <a:t> 내 정보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알림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내 게시글의 댓글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검색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 </a:t>
            </a:r>
            <a:r>
              <a:rPr lang="en-US" altLang="ko-KR" sz="1400" dirty="0"/>
              <a:t>- </a:t>
            </a:r>
            <a:r>
              <a:rPr lang="ko-KR" altLang="en-US" sz="1400" dirty="0"/>
              <a:t>검색어 관련 게시판</a:t>
            </a:r>
            <a:r>
              <a:rPr lang="en-US" altLang="ko-KR" sz="1400" dirty="0"/>
              <a:t>, </a:t>
            </a:r>
            <a:r>
              <a:rPr lang="ko-KR" altLang="en-US" sz="1400" dirty="0"/>
              <a:t>유저</a:t>
            </a:r>
            <a:r>
              <a:rPr lang="en-US" altLang="ko-KR" sz="1400" dirty="0"/>
              <a:t>, </a:t>
            </a:r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포스팅 하기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포스팅 하기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Sidebar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홈 </a:t>
            </a:r>
            <a:r>
              <a:rPr lang="en-US" altLang="ko-KR" sz="1400" dirty="0"/>
              <a:t>– </a:t>
            </a:r>
            <a:r>
              <a:rPr lang="ko-KR" altLang="en-US" sz="1400" dirty="0"/>
              <a:t>메인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게시글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게시글 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인기 있는 게시판 </a:t>
            </a:r>
            <a:r>
              <a:rPr lang="en-US" altLang="ko-KR" sz="1400" dirty="0"/>
              <a:t>– </a:t>
            </a:r>
            <a:r>
              <a:rPr lang="ko-KR" altLang="en-US" sz="1400" dirty="0"/>
              <a:t>인기 있는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Communities</a:t>
            </a:r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구독 게시판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게시판 만들기 </a:t>
            </a:r>
            <a:r>
              <a:rPr lang="en-US" altLang="ko-KR" sz="1400" dirty="0"/>
              <a:t>– </a:t>
            </a:r>
            <a:r>
              <a:rPr lang="ko-KR" altLang="en-US" sz="1400" dirty="0"/>
              <a:t>현재 화면에서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사이트 </a:t>
            </a:r>
            <a:r>
              <a:rPr lang="en-US" altLang="ko-KR" sz="1400" dirty="0"/>
              <a:t>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1CA38-AE04-411B-903B-AEEB3636B8EB}"/>
              </a:ext>
            </a:extLst>
          </p:cNvPr>
          <p:cNvSpPr txBox="1"/>
          <p:nvPr/>
        </p:nvSpPr>
        <p:spPr>
          <a:xfrm>
            <a:off x="5513048" y="0"/>
            <a:ext cx="54649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구독한 게시판들의 게시글 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B8577-8044-4FD0-8B29-2BC527458DC1}"/>
              </a:ext>
            </a:extLst>
          </p:cNvPr>
          <p:cNvSpPr txBox="1"/>
          <p:nvPr/>
        </p:nvSpPr>
        <p:spPr>
          <a:xfrm>
            <a:off x="5513048" y="1600438"/>
            <a:ext cx="6726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게시글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</a:t>
            </a:r>
            <a:r>
              <a:rPr lang="en-US" altLang="ko-KR" sz="1400" dirty="0"/>
              <a:t>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 통합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C432-7AC1-45DD-96BE-971B02366089}"/>
              </a:ext>
            </a:extLst>
          </p:cNvPr>
          <p:cNvSpPr txBox="1"/>
          <p:nvPr/>
        </p:nvSpPr>
        <p:spPr>
          <a:xfrm>
            <a:off x="5513048" y="2339102"/>
            <a:ext cx="5843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인기 있는 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전체 적인 게시판 인기 순 </a:t>
            </a:r>
            <a:r>
              <a:rPr lang="en-US" altLang="ko-KR" sz="1400" dirty="0"/>
              <a:t>– </a:t>
            </a:r>
            <a:r>
              <a:rPr lang="ko-KR" altLang="en-US" sz="1400" dirty="0"/>
              <a:t>최근 일주일</a:t>
            </a:r>
            <a:r>
              <a:rPr lang="en-US" altLang="ko-KR" sz="1400" dirty="0"/>
              <a:t> </a:t>
            </a:r>
            <a:r>
              <a:rPr lang="ko-KR" altLang="en-US" sz="1400" dirty="0"/>
              <a:t>게시글의 생성 건 수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A1068-A916-4EAE-AB30-C687CE331411}"/>
              </a:ext>
            </a:extLst>
          </p:cNvPr>
          <p:cNvSpPr txBox="1"/>
          <p:nvPr/>
        </p:nvSpPr>
        <p:spPr>
          <a:xfrm>
            <a:off x="5513048" y="3077766"/>
            <a:ext cx="5507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게시글 출력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5E9B7-4F90-450D-99E1-EF479025774A}"/>
              </a:ext>
            </a:extLst>
          </p:cNvPr>
          <p:cNvSpPr txBox="1"/>
          <p:nvPr/>
        </p:nvSpPr>
        <p:spPr>
          <a:xfrm>
            <a:off x="0" y="3789419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4F2C09-794C-4011-9ABC-5A5765E10E9A}"/>
              </a:ext>
            </a:extLst>
          </p:cNvPr>
          <p:cNvSpPr txBox="1"/>
          <p:nvPr/>
        </p:nvSpPr>
        <p:spPr>
          <a:xfrm>
            <a:off x="0" y="4724371"/>
            <a:ext cx="14959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정보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정보 수정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 게시글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622B-49BD-4EE5-B76F-2C4F1860E368}"/>
              </a:ext>
            </a:extLst>
          </p:cNvPr>
          <p:cNvSpPr txBox="1"/>
          <p:nvPr/>
        </p:nvSpPr>
        <p:spPr>
          <a:xfrm>
            <a:off x="0" y="5656103"/>
            <a:ext cx="1612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 포스팅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 선택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제목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내용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D128-9A38-4B9F-BF82-419BA646F91E}"/>
              </a:ext>
            </a:extLst>
          </p:cNvPr>
          <p:cNvSpPr txBox="1"/>
          <p:nvPr/>
        </p:nvSpPr>
        <p:spPr>
          <a:xfrm>
            <a:off x="5513048" y="4462761"/>
            <a:ext cx="54649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Maincontent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내용</a:t>
            </a:r>
            <a:r>
              <a:rPr lang="en-US" altLang="ko-KR" sz="1400" dirty="0"/>
              <a:t>, </a:t>
            </a:r>
            <a:r>
              <a:rPr lang="ko-KR" altLang="en-US" sz="1400" dirty="0"/>
              <a:t>추천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, </a:t>
            </a:r>
            <a:r>
              <a:rPr lang="ko-KR" altLang="en-US" sz="1400" dirty="0"/>
              <a:t>조회 수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정렬 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인기 순 </a:t>
            </a:r>
            <a:r>
              <a:rPr lang="en-US" altLang="ko-KR" sz="1400" dirty="0"/>
              <a:t>–</a:t>
            </a:r>
            <a:r>
              <a:rPr lang="ko-KR" altLang="en-US" sz="1400" dirty="0"/>
              <a:t> 최근 일주일</a:t>
            </a:r>
            <a:r>
              <a:rPr lang="en-US" altLang="ko-KR" sz="1400" dirty="0"/>
              <a:t>, </a:t>
            </a:r>
            <a:r>
              <a:rPr lang="ko-KR" altLang="en-US" sz="1400" dirty="0"/>
              <a:t>추천 수</a:t>
            </a:r>
            <a:r>
              <a:rPr lang="en-US" altLang="ko-KR" sz="1400" dirty="0"/>
              <a:t>,</a:t>
            </a:r>
            <a:r>
              <a:rPr lang="ko-KR" altLang="en-US" sz="1400" dirty="0"/>
              <a:t> 조회 수 통합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최신 순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게시글 등록 순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댓글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 err="1"/>
              <a:t>대댓글</a:t>
            </a:r>
            <a:r>
              <a:rPr lang="ko-KR" altLang="en-US" sz="1400" dirty="0"/>
              <a:t> 쓰기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4780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7E1207-2907-4DCC-ABE1-910E28E19ED8}"/>
              </a:ext>
            </a:extLst>
          </p:cNvPr>
          <p:cNvSpPr txBox="1"/>
          <p:nvPr/>
        </p:nvSpPr>
        <p:spPr>
          <a:xfrm>
            <a:off x="720436" y="706582"/>
            <a:ext cx="26500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게시판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유저게시판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관리자 </a:t>
            </a:r>
            <a:r>
              <a:rPr lang="en-US" altLang="ko-KR" sz="1400" dirty="0"/>
              <a:t>– </a:t>
            </a:r>
            <a:r>
              <a:rPr lang="ko-KR" altLang="en-US" sz="1400" dirty="0"/>
              <a:t>게시판 쓰기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유저</a:t>
            </a:r>
            <a:r>
              <a:rPr lang="en-US" altLang="ko-KR" sz="1400" dirty="0"/>
              <a:t> -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커뮤니티게시판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432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aside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67417C-B561-4240-8982-26085279AE7F}"/>
              </a:ext>
            </a:extLst>
          </p:cNvPr>
          <p:cNvSpPr/>
          <p:nvPr/>
        </p:nvSpPr>
        <p:spPr>
          <a:xfrm>
            <a:off x="1288473" y="284787"/>
            <a:ext cx="928255" cy="401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9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A2EAAC-80E8-47C7-97B0-FF3F9733129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E289B0B-FD53-4070-BB43-C401331736F9}"/>
                </a:ext>
              </a:extLst>
            </p:cNvPr>
            <p:cNvSpPr/>
            <p:nvPr/>
          </p:nvSpPr>
          <p:spPr>
            <a:xfrm>
              <a:off x="0" y="0"/>
              <a:ext cx="2494843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aside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766786-0475-42A6-8EA0-098FCCEE2768}"/>
                </a:ext>
              </a:extLst>
            </p:cNvPr>
            <p:cNvSpPr/>
            <p:nvPr/>
          </p:nvSpPr>
          <p:spPr>
            <a:xfrm>
              <a:off x="2494843" y="0"/>
              <a:ext cx="9697157" cy="4854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F765FC-30CB-4347-A266-E76898F07B1D}"/>
                </a:ext>
              </a:extLst>
            </p:cNvPr>
            <p:cNvSpPr/>
            <p:nvPr/>
          </p:nvSpPr>
          <p:spPr>
            <a:xfrm>
              <a:off x="2494843" y="485422"/>
              <a:ext cx="9697156" cy="6372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section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67417C-B561-4240-8982-26085279AE7F}"/>
              </a:ext>
            </a:extLst>
          </p:cNvPr>
          <p:cNvSpPr/>
          <p:nvPr/>
        </p:nvSpPr>
        <p:spPr>
          <a:xfrm>
            <a:off x="1288473" y="284787"/>
            <a:ext cx="928255" cy="401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5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2EE13C-68E1-4BE4-8C42-5F4C7656924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609214" y="2840342"/>
            <a:ext cx="0" cy="1009597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DECF1B-D995-4461-999E-161C3C0D05DF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3989560" y="4865602"/>
            <a:ext cx="762571" cy="0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F4056F-2E7D-4238-A34A-0AE6951C1084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7150150" y="4865602"/>
            <a:ext cx="766798" cy="0"/>
          </a:xfrm>
          <a:prstGeom prst="straightConnector1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20849EE-1AB4-47D6-939D-433C5EFB799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702477" y="2210537"/>
            <a:ext cx="2248664" cy="1316237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741508-D981-42A8-943A-43703253538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96339" y="1430010"/>
            <a:ext cx="5556478" cy="1989042"/>
          </a:xfrm>
          <a:prstGeom prst="bentConnector2">
            <a:avLst/>
          </a:prstGeom>
          <a:ln w="25400">
            <a:headEnd type="arrow" w="lg" len="lg"/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596A26E-F263-45D3-989F-54B81B4A6721}"/>
              </a:ext>
            </a:extLst>
          </p:cNvPr>
          <p:cNvCxnSpPr>
            <a:cxnSpLocks/>
            <a:stCxn id="15" idx="2"/>
            <a:endCxn id="15" idx="3"/>
          </p:cNvCxnSpPr>
          <p:nvPr/>
        </p:nvCxnSpPr>
        <p:spPr>
          <a:xfrm rot="5400000" flipH="1" flipV="1">
            <a:off x="9197476" y="4920943"/>
            <a:ext cx="1446550" cy="1335868"/>
          </a:xfrm>
          <a:prstGeom prst="bentConnector4">
            <a:avLst>
              <a:gd name="adj1" fmla="val -21300"/>
              <a:gd name="adj2" fmla="val 131000"/>
            </a:avLst>
          </a:prstGeom>
          <a:ln w="25400">
            <a:tailEnd type="arrow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3CF08C-3C16-4F06-99C4-AD148CB5256D}"/>
              </a:ext>
            </a:extLst>
          </p:cNvPr>
          <p:cNvSpPr txBox="1"/>
          <p:nvPr/>
        </p:nvSpPr>
        <p:spPr>
          <a:xfrm>
            <a:off x="5258789" y="547406"/>
            <a:ext cx="167442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88B267-213F-4EE5-929A-91EA08308B28}"/>
              </a:ext>
            </a:extLst>
          </p:cNvPr>
          <p:cNvSpPr txBox="1"/>
          <p:nvPr/>
        </p:nvSpPr>
        <p:spPr>
          <a:xfrm>
            <a:off x="10635164" y="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시스템 설계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6591CE-8B8E-4670-8CC5-BCBDFF700778}"/>
              </a:ext>
            </a:extLst>
          </p:cNvPr>
          <p:cNvGrpSpPr/>
          <p:nvPr/>
        </p:nvGrpSpPr>
        <p:grpSpPr>
          <a:xfrm>
            <a:off x="7916948" y="3419052"/>
            <a:ext cx="2671737" cy="2893100"/>
            <a:chOff x="7916948" y="3419052"/>
            <a:chExt cx="2671737" cy="28931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6654B8-781C-41E7-ABB8-13BCE4AEE529}"/>
                </a:ext>
              </a:extLst>
            </p:cNvPr>
            <p:cNvSpPr txBox="1"/>
            <p:nvPr/>
          </p:nvSpPr>
          <p:spPr>
            <a:xfrm>
              <a:off x="7916948" y="3419052"/>
              <a:ext cx="2671737" cy="2893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댓글 </a:t>
              </a:r>
              <a:r>
                <a:rPr lang="en-US" altLang="ko-KR" sz="1400" dirty="0"/>
                <a:t>– comment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댓글번호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댓글타입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commentType</a:t>
              </a:r>
              <a:endParaRPr lang="en-US" altLang="ko-KR" sz="1400" dirty="0"/>
            </a:p>
            <a:p>
              <a:r>
                <a:rPr lang="ko-KR" altLang="en-US" sz="1400" dirty="0"/>
                <a:t>게시글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postId</a:t>
              </a:r>
              <a:endParaRPr lang="en-US" altLang="ko-KR" sz="1400" dirty="0"/>
            </a:p>
            <a:p>
              <a:r>
                <a:rPr lang="ko-KR" altLang="en-US" sz="1400" dirty="0" err="1"/>
                <a:t>부모댓글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parentCommentId</a:t>
              </a:r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br>
                <a:rPr lang="en-US" altLang="ko-KR" sz="1400" dirty="0"/>
              </a:br>
              <a:r>
                <a:rPr lang="ko-KR" altLang="en-US" sz="1400" dirty="0"/>
                <a:t>댓글내용 </a:t>
              </a:r>
              <a:r>
                <a:rPr lang="en-US" altLang="ko-KR" sz="1400" dirty="0"/>
                <a:t>– content</a:t>
              </a:r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votes</a:t>
              </a:r>
            </a:p>
            <a:p>
              <a:r>
                <a:rPr lang="ko-KR" altLang="en-US" sz="1400" dirty="0" err="1"/>
                <a:t>댓글깊이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depth</a:t>
              </a:r>
            </a:p>
            <a:p>
              <a:r>
                <a:rPr lang="ko-KR" altLang="en-US" sz="1400" dirty="0"/>
                <a:t>댓글순서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orderNumber</a:t>
              </a:r>
              <a:endParaRPr lang="en-US" altLang="ko-KR" sz="1400" dirty="0"/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FDB2FDB-BD46-4C87-9E5C-515F19A88F76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48" y="3718320"/>
              <a:ext cx="2671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071E036-2802-4F7C-889C-F20EA478AAE0}"/>
              </a:ext>
            </a:extLst>
          </p:cNvPr>
          <p:cNvGrpSpPr/>
          <p:nvPr/>
        </p:nvGrpSpPr>
        <p:grpSpPr>
          <a:xfrm>
            <a:off x="1228868" y="3849939"/>
            <a:ext cx="2760692" cy="2031325"/>
            <a:chOff x="1228868" y="3742218"/>
            <a:chExt cx="2760692" cy="2031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4A6DDE-76E1-450F-BDF4-CF3DB301EBCE}"/>
                </a:ext>
              </a:extLst>
            </p:cNvPr>
            <p:cNvSpPr txBox="1"/>
            <p:nvPr/>
          </p:nvSpPr>
          <p:spPr>
            <a:xfrm>
              <a:off x="1228868" y="3742218"/>
              <a:ext cx="2760692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게시판 </a:t>
              </a:r>
              <a:r>
                <a:rPr lang="en-US" altLang="ko-KR" sz="1400" dirty="0"/>
                <a:t>– community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게시판번호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게시판타입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communityType</a:t>
              </a:r>
              <a:endParaRPr lang="en-US" altLang="ko-KR" sz="1400" dirty="0"/>
            </a:p>
            <a:p>
              <a:r>
                <a:rPr lang="ko-KR" altLang="en-US" sz="1400" dirty="0"/>
                <a:t>생성자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게시판이름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communityName</a:t>
              </a:r>
              <a:endParaRPr lang="en-US" altLang="ko-KR" sz="1400" dirty="0"/>
            </a:p>
            <a:p>
              <a:r>
                <a:rPr lang="ko-KR" altLang="en-US" sz="1400" dirty="0"/>
                <a:t>게시판설명 </a:t>
              </a:r>
              <a:r>
                <a:rPr lang="en-US" altLang="ko-KR" sz="1400" dirty="0"/>
                <a:t>– description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9B8221-503A-40AB-B814-1D7AA4BF4E3F}"/>
                </a:ext>
              </a:extLst>
            </p:cNvPr>
            <p:cNvCxnSpPr>
              <a:cxnSpLocks/>
            </p:cNvCxnSpPr>
            <p:nvPr/>
          </p:nvCxnSpPr>
          <p:spPr>
            <a:xfrm>
              <a:off x="1228868" y="4030716"/>
              <a:ext cx="27606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29E030-8C92-47DE-9AA2-09F656247BFD}"/>
              </a:ext>
            </a:extLst>
          </p:cNvPr>
          <p:cNvGrpSpPr/>
          <p:nvPr/>
        </p:nvGrpSpPr>
        <p:grpSpPr>
          <a:xfrm>
            <a:off x="1522089" y="750164"/>
            <a:ext cx="2174250" cy="2090178"/>
            <a:chOff x="1522089" y="809016"/>
            <a:chExt cx="2174250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397E32-5C29-4218-AB70-5A3B95E3FBD2}"/>
                </a:ext>
              </a:extLst>
            </p:cNvPr>
            <p:cNvSpPr txBox="1"/>
            <p:nvPr/>
          </p:nvSpPr>
          <p:spPr>
            <a:xfrm>
              <a:off x="1522089" y="809016"/>
              <a:ext cx="2174250" cy="20313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사용자 </a:t>
              </a:r>
              <a:r>
                <a:rPr lang="en-US" altLang="ko-KR" sz="1400" dirty="0"/>
                <a:t>– user</a:t>
              </a:r>
            </a:p>
            <a:p>
              <a:endParaRPr lang="en-US" altLang="ko-KR" sz="1400" dirty="0"/>
            </a:p>
            <a:p>
              <a:r>
                <a:rPr lang="ko-KR" altLang="en-US" sz="1400" dirty="0"/>
                <a:t>사용자번호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/>
                <a:t>사용자타입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userType</a:t>
              </a:r>
              <a:endParaRPr lang="en-US" altLang="ko-KR" sz="1400" dirty="0"/>
            </a:p>
            <a:p>
              <a:r>
                <a:rPr lang="ko-KR" altLang="en-US" sz="1400" dirty="0"/>
                <a:t>아이디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비밀번호 </a:t>
              </a:r>
              <a:r>
                <a:rPr lang="en-US" altLang="ko-KR" sz="1400" dirty="0"/>
                <a:t>– password</a:t>
              </a:r>
            </a:p>
            <a:p>
              <a:r>
                <a:rPr lang="ko-KR" altLang="en-US" sz="1400" dirty="0"/>
                <a:t>이메일 </a:t>
              </a:r>
              <a:r>
                <a:rPr lang="en-US" altLang="ko-KR" sz="1400" dirty="0"/>
                <a:t>– email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7144CE-1219-4E00-AA6E-AD83DC68C7EA}"/>
                </a:ext>
              </a:extLst>
            </p:cNvPr>
            <p:cNvCxnSpPr>
              <a:cxnSpLocks/>
            </p:cNvCxnSpPr>
            <p:nvPr/>
          </p:nvCxnSpPr>
          <p:spPr>
            <a:xfrm>
              <a:off x="1522089" y="1087152"/>
              <a:ext cx="2174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1CD42C-997A-4562-995C-DDF58A977402}"/>
              </a:ext>
            </a:extLst>
          </p:cNvPr>
          <p:cNvGrpSpPr/>
          <p:nvPr/>
        </p:nvGrpSpPr>
        <p:grpSpPr>
          <a:xfrm>
            <a:off x="4752131" y="3526774"/>
            <a:ext cx="2398019" cy="2677656"/>
            <a:chOff x="4752131" y="3526774"/>
            <a:chExt cx="2398019" cy="26776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EF944C-6F6A-4C4D-A40E-4E8551B48D3E}"/>
                </a:ext>
              </a:extLst>
            </p:cNvPr>
            <p:cNvSpPr txBox="1"/>
            <p:nvPr/>
          </p:nvSpPr>
          <p:spPr>
            <a:xfrm>
              <a:off x="4752131" y="3526774"/>
              <a:ext cx="2398019" cy="2677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게시글 </a:t>
              </a:r>
              <a:r>
                <a:rPr lang="en-US" altLang="ko-KR" sz="1400" dirty="0"/>
                <a:t>- post</a:t>
              </a:r>
            </a:p>
            <a:p>
              <a:endParaRPr lang="en-US" altLang="ko-KR" sz="1400" dirty="0"/>
            </a:p>
            <a:p>
              <a:r>
                <a:rPr lang="ko-KR" altLang="en-US" sz="1400" dirty="0" err="1"/>
                <a:t>게시글번호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id</a:t>
              </a:r>
            </a:p>
            <a:p>
              <a:r>
                <a:rPr lang="ko-KR" altLang="en-US" sz="1400" dirty="0" err="1"/>
                <a:t>게시글타입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postType</a:t>
              </a:r>
              <a:endParaRPr lang="en-US" altLang="ko-KR" sz="1400" dirty="0"/>
            </a:p>
            <a:p>
              <a:r>
                <a:rPr lang="ko-KR" altLang="en-US" sz="1400" dirty="0"/>
                <a:t>소속게시판 </a:t>
              </a:r>
              <a:r>
                <a:rPr lang="en-US" altLang="ko-KR" sz="1400" dirty="0"/>
                <a:t>- </a:t>
              </a:r>
              <a:r>
                <a:rPr lang="en-US" altLang="ko-KR" sz="1400" dirty="0" err="1"/>
                <a:t>communityId</a:t>
              </a:r>
              <a:r>
                <a:rPr lang="en-US" altLang="ko-KR" sz="1400" dirty="0"/>
                <a:t> </a:t>
              </a:r>
            </a:p>
            <a:p>
              <a:r>
                <a:rPr lang="ko-KR" altLang="en-US" sz="1400" dirty="0"/>
                <a:t>글쓴이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userId</a:t>
              </a:r>
              <a:endParaRPr lang="en-US" altLang="ko-KR" sz="1400" dirty="0"/>
            </a:p>
            <a:p>
              <a:r>
                <a:rPr lang="ko-KR" altLang="en-US" sz="1400" dirty="0"/>
                <a:t>제목 </a:t>
              </a:r>
              <a:r>
                <a:rPr lang="en-US" altLang="ko-KR" sz="1400" dirty="0"/>
                <a:t>– title</a:t>
              </a:r>
              <a:br>
                <a:rPr lang="en-US" altLang="ko-KR" sz="1400" dirty="0"/>
              </a:br>
              <a:r>
                <a:rPr lang="ko-KR" altLang="en-US" sz="1400" dirty="0" err="1"/>
                <a:t>게시글내용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content</a:t>
              </a:r>
            </a:p>
            <a:p>
              <a:r>
                <a:rPr lang="ko-KR" altLang="en-US" sz="1400" dirty="0"/>
                <a:t>조회수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viewCount</a:t>
              </a:r>
              <a:endParaRPr lang="en-US" altLang="ko-KR" sz="1400" dirty="0"/>
            </a:p>
            <a:p>
              <a:r>
                <a:rPr lang="ko-KR" altLang="en-US" sz="1400" dirty="0" err="1"/>
                <a:t>추천수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- votes</a:t>
              </a:r>
            </a:p>
            <a:p>
              <a:r>
                <a:rPr lang="ko-KR" altLang="en-US" sz="1400" dirty="0"/>
                <a:t>생성일자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createdDate</a:t>
              </a:r>
              <a:endParaRPr lang="en-US" altLang="ko-KR" sz="1400" dirty="0"/>
            </a:p>
            <a:p>
              <a:r>
                <a:rPr lang="ko-KR" altLang="en-US" sz="1400" dirty="0"/>
                <a:t>수정일자 </a:t>
              </a:r>
              <a:r>
                <a:rPr lang="en-US" altLang="ko-KR" sz="1400" dirty="0"/>
                <a:t>– </a:t>
              </a:r>
              <a:r>
                <a:rPr lang="en-US" altLang="ko-KR" sz="1400" dirty="0" err="1"/>
                <a:t>updatedDate</a:t>
              </a:r>
              <a:endParaRPr lang="en-US" altLang="ko-KR" sz="14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B43C1AD-2EEF-4082-A81D-F2B59A0E28A2}"/>
                </a:ext>
              </a:extLst>
            </p:cNvPr>
            <p:cNvCxnSpPr>
              <a:cxnSpLocks/>
            </p:cNvCxnSpPr>
            <p:nvPr/>
          </p:nvCxnSpPr>
          <p:spPr>
            <a:xfrm>
              <a:off x="4752131" y="3821027"/>
              <a:ext cx="23980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8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471</Words>
  <Application>Microsoft Office PowerPoint</Application>
  <PresentationFormat>와이드스크린</PresentationFormat>
  <Paragraphs>148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23</cp:revision>
  <dcterms:created xsi:type="dcterms:W3CDTF">2024-05-22T01:36:33Z</dcterms:created>
  <dcterms:modified xsi:type="dcterms:W3CDTF">2024-05-30T03:26:24Z</dcterms:modified>
</cp:coreProperties>
</file>