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4" r:id="rId6"/>
    <p:sldId id="266" r:id="rId7"/>
    <p:sldId id="278" r:id="rId8"/>
    <p:sldId id="279" r:id="rId9"/>
    <p:sldId id="267" r:id="rId10"/>
    <p:sldId id="265" r:id="rId11"/>
    <p:sldId id="268" r:id="rId12"/>
    <p:sldId id="276" r:id="rId13"/>
    <p:sldId id="277" r:id="rId14"/>
    <p:sldId id="270" r:id="rId15"/>
    <p:sldId id="271" r:id="rId16"/>
    <p:sldId id="272" r:id="rId17"/>
    <p:sldId id="274" r:id="rId18"/>
    <p:sldId id="273" r:id="rId19"/>
    <p:sldId id="280" r:id="rId20"/>
    <p:sldId id="282" r:id="rId21"/>
    <p:sldId id="283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88" y="9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5C6C5-D6C9-4104-881C-6451BC09B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76" t="2" b="81220"/>
          <a:stretch/>
        </p:blipFill>
        <p:spPr>
          <a:xfrm>
            <a:off x="6636873" y="2547679"/>
            <a:ext cx="4937760" cy="1814892"/>
          </a:xfrm>
          <a:custGeom>
            <a:avLst/>
            <a:gdLst>
              <a:gd name="connsiteX0" fmla="*/ 101239 w 6660882"/>
              <a:gd name="connsiteY0" fmla="*/ 0 h 4075672"/>
              <a:gd name="connsiteX1" fmla="*/ 6559642 w 6660882"/>
              <a:gd name="connsiteY1" fmla="*/ 0 h 4075672"/>
              <a:gd name="connsiteX2" fmla="*/ 6660882 w 6660882"/>
              <a:gd name="connsiteY2" fmla="*/ 101240 h 4075672"/>
              <a:gd name="connsiteX3" fmla="*/ 6660882 w 6660882"/>
              <a:gd name="connsiteY3" fmla="*/ 3974432 h 4075672"/>
              <a:gd name="connsiteX4" fmla="*/ 6559642 w 6660882"/>
              <a:gd name="connsiteY4" fmla="*/ 4075672 h 4075672"/>
              <a:gd name="connsiteX5" fmla="*/ 101239 w 6660882"/>
              <a:gd name="connsiteY5" fmla="*/ 4075672 h 4075672"/>
              <a:gd name="connsiteX6" fmla="*/ 7955 w 6660882"/>
              <a:gd name="connsiteY6" fmla="*/ 4013839 h 4075672"/>
              <a:gd name="connsiteX7" fmla="*/ 0 w 6660882"/>
              <a:gd name="connsiteY7" fmla="*/ 3974437 h 4075672"/>
              <a:gd name="connsiteX8" fmla="*/ 0 w 6660882"/>
              <a:gd name="connsiteY8" fmla="*/ 101235 h 4075672"/>
              <a:gd name="connsiteX9" fmla="*/ 7955 w 6660882"/>
              <a:gd name="connsiteY9" fmla="*/ 61833 h 4075672"/>
              <a:gd name="connsiteX10" fmla="*/ 101239 w 6660882"/>
              <a:gd name="connsiteY10" fmla="*/ 0 h 40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0882" h="4075672">
                <a:moveTo>
                  <a:pt x="101239" y="0"/>
                </a:moveTo>
                <a:lnTo>
                  <a:pt x="6559642" y="0"/>
                </a:lnTo>
                <a:cubicBezTo>
                  <a:pt x="6615555" y="0"/>
                  <a:pt x="6660882" y="45327"/>
                  <a:pt x="6660882" y="101240"/>
                </a:cubicBezTo>
                <a:lnTo>
                  <a:pt x="6660882" y="3974432"/>
                </a:lnTo>
                <a:cubicBezTo>
                  <a:pt x="6660882" y="4030345"/>
                  <a:pt x="6615555" y="4075672"/>
                  <a:pt x="6559642" y="4075672"/>
                </a:cubicBezTo>
                <a:lnTo>
                  <a:pt x="101239" y="4075672"/>
                </a:lnTo>
                <a:cubicBezTo>
                  <a:pt x="59304" y="4075672"/>
                  <a:pt x="23324" y="4050176"/>
                  <a:pt x="7955" y="4013839"/>
                </a:cubicBezTo>
                <a:lnTo>
                  <a:pt x="0" y="3974437"/>
                </a:lnTo>
                <a:lnTo>
                  <a:pt x="0" y="101235"/>
                </a:lnTo>
                <a:lnTo>
                  <a:pt x="7955" y="61833"/>
                </a:lnTo>
                <a:cubicBezTo>
                  <a:pt x="23324" y="25497"/>
                  <a:pt x="59304" y="0"/>
                  <a:pt x="10123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74548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5D6545E-F15D-44D3-95B1-D82F5126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5"/>
          <a:stretch>
            <a:fillRect/>
          </a:stretch>
        </p:blipFill>
        <p:spPr>
          <a:xfrm>
            <a:off x="1378015" y="2547679"/>
            <a:ext cx="4096322" cy="1814892"/>
          </a:xfrm>
          <a:custGeom>
            <a:avLst/>
            <a:gdLst>
              <a:gd name="connsiteX0" fmla="*/ 51692 w 4096322"/>
              <a:gd name="connsiteY0" fmla="*/ 0 h 1814892"/>
              <a:gd name="connsiteX1" fmla="*/ 4044630 w 4096322"/>
              <a:gd name="connsiteY1" fmla="*/ 0 h 1814892"/>
              <a:gd name="connsiteX2" fmla="*/ 4050726 w 4096322"/>
              <a:gd name="connsiteY2" fmla="*/ 1231 h 1814892"/>
              <a:gd name="connsiteX3" fmla="*/ 4096322 w 4096322"/>
              <a:gd name="connsiteY3" fmla="*/ 70019 h 1814892"/>
              <a:gd name="connsiteX4" fmla="*/ 4096322 w 4096322"/>
              <a:gd name="connsiteY4" fmla="*/ 1740237 h 1814892"/>
              <a:gd name="connsiteX5" fmla="*/ 4021667 w 4096322"/>
              <a:gd name="connsiteY5" fmla="*/ 1814892 h 1814892"/>
              <a:gd name="connsiteX6" fmla="*/ 74655 w 4096322"/>
              <a:gd name="connsiteY6" fmla="*/ 1814892 h 1814892"/>
              <a:gd name="connsiteX7" fmla="*/ 0 w 4096322"/>
              <a:gd name="connsiteY7" fmla="*/ 1740237 h 1814892"/>
              <a:gd name="connsiteX8" fmla="*/ 0 w 4096322"/>
              <a:gd name="connsiteY8" fmla="*/ 70019 h 1814892"/>
              <a:gd name="connsiteX9" fmla="*/ 45596 w 4096322"/>
              <a:gd name="connsiteY9" fmla="*/ 1231 h 181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6322" h="1814892">
                <a:moveTo>
                  <a:pt x="51692" y="0"/>
                </a:moveTo>
                <a:lnTo>
                  <a:pt x="4044630" y="0"/>
                </a:lnTo>
                <a:lnTo>
                  <a:pt x="4050726" y="1231"/>
                </a:lnTo>
                <a:cubicBezTo>
                  <a:pt x="4077521" y="12564"/>
                  <a:pt x="4096322" y="39096"/>
                  <a:pt x="4096322" y="70019"/>
                </a:cubicBezTo>
                <a:lnTo>
                  <a:pt x="4096322" y="1740237"/>
                </a:lnTo>
                <a:cubicBezTo>
                  <a:pt x="4096322" y="1781468"/>
                  <a:pt x="4062898" y="1814892"/>
                  <a:pt x="4021667" y="1814892"/>
                </a:cubicBezTo>
                <a:lnTo>
                  <a:pt x="74655" y="1814892"/>
                </a:lnTo>
                <a:cubicBezTo>
                  <a:pt x="33424" y="1814892"/>
                  <a:pt x="0" y="1781468"/>
                  <a:pt x="0" y="1740237"/>
                </a:cubicBezTo>
                <a:lnTo>
                  <a:pt x="0" y="70019"/>
                </a:lnTo>
                <a:cubicBezTo>
                  <a:pt x="0" y="39096"/>
                  <a:pt x="18801" y="12564"/>
                  <a:pt x="45596" y="1231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BD5420-FE4E-4410-AB32-3BF1DCA2B407}"/>
              </a:ext>
            </a:extLst>
          </p:cNvPr>
          <p:cNvCxnSpPr>
            <a:cxnSpLocks/>
          </p:cNvCxnSpPr>
          <p:nvPr/>
        </p:nvCxnSpPr>
        <p:spPr>
          <a:xfrm>
            <a:off x="5601302" y="3391756"/>
            <a:ext cx="890938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FE1FFD-BBB1-44DC-A78C-F61D34AE3BBD}"/>
              </a:ext>
            </a:extLst>
          </p:cNvPr>
          <p:cNvCxnSpPr>
            <a:cxnSpLocks/>
          </p:cNvCxnSpPr>
          <p:nvPr/>
        </p:nvCxnSpPr>
        <p:spPr>
          <a:xfrm flipV="1">
            <a:off x="4963886" y="3681414"/>
            <a:ext cx="1" cy="1217157"/>
          </a:xfrm>
          <a:prstGeom prst="line">
            <a:avLst/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D08E65-182B-472B-95BE-EE6092FA0A7C}"/>
              </a:ext>
            </a:extLst>
          </p:cNvPr>
          <p:cNvSpPr txBox="1"/>
          <p:nvPr/>
        </p:nvSpPr>
        <p:spPr>
          <a:xfrm>
            <a:off x="2638570" y="5169734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 조건에 맞는</a:t>
            </a:r>
            <a:r>
              <a:rPr lang="en-US" altLang="ko-KR" b="1" dirty="0"/>
              <a:t> </a:t>
            </a:r>
            <a:r>
              <a:rPr lang="ko-KR" altLang="en-US" b="1" dirty="0"/>
              <a:t>게시판</a:t>
            </a:r>
            <a:r>
              <a:rPr lang="en-US" altLang="ko-KR" b="1" dirty="0"/>
              <a:t>, </a:t>
            </a:r>
            <a:r>
              <a:rPr lang="ko-KR" altLang="en-US" b="1" dirty="0"/>
              <a:t>유저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95817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CE53CB5-9169-4BAB-9BD7-5AAF122D6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5"/>
          <a:stretch/>
        </p:blipFill>
        <p:spPr>
          <a:xfrm>
            <a:off x="1276054" y="1696025"/>
            <a:ext cx="5232387" cy="3951493"/>
          </a:xfrm>
          <a:custGeom>
            <a:avLst/>
            <a:gdLst>
              <a:gd name="connsiteX0" fmla="*/ 89500 w 9289144"/>
              <a:gd name="connsiteY0" fmla="*/ 0 h 5686859"/>
              <a:gd name="connsiteX1" fmla="*/ 9199643 w 9289144"/>
              <a:gd name="connsiteY1" fmla="*/ 0 h 5686859"/>
              <a:gd name="connsiteX2" fmla="*/ 9234475 w 9289144"/>
              <a:gd name="connsiteY2" fmla="*/ 7032 h 5686859"/>
              <a:gd name="connsiteX3" fmla="*/ 9289144 w 9289144"/>
              <a:gd name="connsiteY3" fmla="*/ 89509 h 5686859"/>
              <a:gd name="connsiteX4" fmla="*/ 9289144 w 9289144"/>
              <a:gd name="connsiteY4" fmla="*/ 5597348 h 5686859"/>
              <a:gd name="connsiteX5" fmla="*/ 9199633 w 9289144"/>
              <a:gd name="connsiteY5" fmla="*/ 5686859 h 5686859"/>
              <a:gd name="connsiteX6" fmla="*/ 89510 w 9289144"/>
              <a:gd name="connsiteY6" fmla="*/ 5686859 h 5686859"/>
              <a:gd name="connsiteX7" fmla="*/ 7033 w 9289144"/>
              <a:gd name="connsiteY7" fmla="*/ 5632190 h 5686859"/>
              <a:gd name="connsiteX8" fmla="*/ 0 w 9289144"/>
              <a:gd name="connsiteY8" fmla="*/ 5597353 h 5686859"/>
              <a:gd name="connsiteX9" fmla="*/ 0 w 9289144"/>
              <a:gd name="connsiteY9" fmla="*/ 89504 h 5686859"/>
              <a:gd name="connsiteX10" fmla="*/ 7033 w 9289144"/>
              <a:gd name="connsiteY10" fmla="*/ 54667 h 5686859"/>
              <a:gd name="connsiteX11" fmla="*/ 54668 w 9289144"/>
              <a:gd name="connsiteY11" fmla="*/ 7032 h 568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9144" h="5686859">
                <a:moveTo>
                  <a:pt x="89500" y="0"/>
                </a:moveTo>
                <a:lnTo>
                  <a:pt x="9199643" y="0"/>
                </a:lnTo>
                <a:lnTo>
                  <a:pt x="9234475" y="7032"/>
                </a:lnTo>
                <a:cubicBezTo>
                  <a:pt x="9266602" y="20621"/>
                  <a:pt x="9289144" y="52432"/>
                  <a:pt x="9289144" y="89509"/>
                </a:cubicBezTo>
                <a:lnTo>
                  <a:pt x="9289144" y="5597348"/>
                </a:lnTo>
                <a:cubicBezTo>
                  <a:pt x="9289144" y="5646784"/>
                  <a:pt x="9249069" y="5686859"/>
                  <a:pt x="9199633" y="5686859"/>
                </a:cubicBezTo>
                <a:lnTo>
                  <a:pt x="89510" y="5686859"/>
                </a:lnTo>
                <a:cubicBezTo>
                  <a:pt x="52433" y="5686859"/>
                  <a:pt x="20622" y="5664317"/>
                  <a:pt x="7033" y="5632190"/>
                </a:cubicBezTo>
                <a:lnTo>
                  <a:pt x="0" y="5597353"/>
                </a:lnTo>
                <a:lnTo>
                  <a:pt x="0" y="89504"/>
                </a:lnTo>
                <a:lnTo>
                  <a:pt x="7033" y="54667"/>
                </a:lnTo>
                <a:cubicBezTo>
                  <a:pt x="16092" y="33249"/>
                  <a:pt x="33250" y="16091"/>
                  <a:pt x="54668" y="7032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4548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게시판 페이지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ED5C13-58D1-403F-A842-F90C11143301}"/>
              </a:ext>
            </a:extLst>
          </p:cNvPr>
          <p:cNvCxnSpPr>
            <a:cxnSpLocks/>
          </p:cNvCxnSpPr>
          <p:nvPr/>
        </p:nvCxnSpPr>
        <p:spPr>
          <a:xfrm flipH="1">
            <a:off x="5067629" y="3429000"/>
            <a:ext cx="29203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D8665A-9B9D-4D0A-9CFE-57B4BAAB981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057874" y="1583289"/>
            <a:ext cx="2013142" cy="601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8669CF-56A7-44BF-8EF5-75C275E2959D}"/>
              </a:ext>
            </a:extLst>
          </p:cNvPr>
          <p:cNvCxnSpPr>
            <a:cxnSpLocks/>
          </p:cNvCxnSpPr>
          <p:nvPr/>
        </p:nvCxnSpPr>
        <p:spPr>
          <a:xfrm flipH="1" flipV="1">
            <a:off x="4917688" y="5430644"/>
            <a:ext cx="2146758" cy="354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3B8D78-8E88-4406-9086-FEC66D7B6522}"/>
              </a:ext>
            </a:extLst>
          </p:cNvPr>
          <p:cNvSpPr txBox="1"/>
          <p:nvPr/>
        </p:nvSpPr>
        <p:spPr>
          <a:xfrm>
            <a:off x="8071016" y="13986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게시판 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22E478-04DE-444A-B003-5C19650CE3A5}"/>
              </a:ext>
            </a:extLst>
          </p:cNvPr>
          <p:cNvSpPr txBox="1"/>
          <p:nvPr/>
        </p:nvSpPr>
        <p:spPr>
          <a:xfrm>
            <a:off x="8071016" y="3312081"/>
            <a:ext cx="27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게시판에 등록된 게시글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86A2C6-870D-4B46-B42A-C226C37BE98F}"/>
              </a:ext>
            </a:extLst>
          </p:cNvPr>
          <p:cNvSpPr txBox="1"/>
          <p:nvPr/>
        </p:nvSpPr>
        <p:spPr>
          <a:xfrm>
            <a:off x="7002658" y="57855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페이지버튼</a:t>
            </a:r>
            <a:r>
              <a:rPr lang="en-US" altLang="ko-KR" b="1" dirty="0"/>
              <a:t>, </a:t>
            </a:r>
            <a:r>
              <a:rPr lang="ko-KR" altLang="en-US" b="1" dirty="0"/>
              <a:t>게시글 검색</a:t>
            </a:r>
          </a:p>
        </p:txBody>
      </p:sp>
    </p:spTree>
    <p:extLst>
      <p:ext uri="{BB962C8B-B14F-4D97-AF65-F5344CB8AC3E}">
        <p14:creationId xmlns:p14="http://schemas.microsoft.com/office/powerpoint/2010/main" val="1260925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8740644-82D0-4C7F-862C-0AE6B0A37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85"/>
          <a:stretch/>
        </p:blipFill>
        <p:spPr>
          <a:xfrm>
            <a:off x="1996080" y="1752451"/>
            <a:ext cx="3828889" cy="3879974"/>
          </a:xfrm>
          <a:custGeom>
            <a:avLst/>
            <a:gdLst>
              <a:gd name="connsiteX0" fmla="*/ 144224 w 4814729"/>
              <a:gd name="connsiteY0" fmla="*/ 0 h 3951490"/>
              <a:gd name="connsiteX1" fmla="*/ 4670505 w 4814729"/>
              <a:gd name="connsiteY1" fmla="*/ 0 h 3951490"/>
              <a:gd name="connsiteX2" fmla="*/ 4726640 w 4814729"/>
              <a:gd name="connsiteY2" fmla="*/ 11333 h 3951490"/>
              <a:gd name="connsiteX3" fmla="*/ 4814729 w 4814729"/>
              <a:gd name="connsiteY3" fmla="*/ 144228 h 3951490"/>
              <a:gd name="connsiteX4" fmla="*/ 4814729 w 4814729"/>
              <a:gd name="connsiteY4" fmla="*/ 3807261 h 3951490"/>
              <a:gd name="connsiteX5" fmla="*/ 4670500 w 4814729"/>
              <a:gd name="connsiteY5" fmla="*/ 3951490 h 3951490"/>
              <a:gd name="connsiteX6" fmla="*/ 144229 w 4814729"/>
              <a:gd name="connsiteY6" fmla="*/ 3951490 h 3951490"/>
              <a:gd name="connsiteX7" fmla="*/ 0 w 4814729"/>
              <a:gd name="connsiteY7" fmla="*/ 3807261 h 3951490"/>
              <a:gd name="connsiteX8" fmla="*/ 0 w 4814729"/>
              <a:gd name="connsiteY8" fmla="*/ 144228 h 3951490"/>
              <a:gd name="connsiteX9" fmla="*/ 88089 w 4814729"/>
              <a:gd name="connsiteY9" fmla="*/ 11333 h 395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729" h="3951490">
                <a:moveTo>
                  <a:pt x="144224" y="0"/>
                </a:moveTo>
                <a:lnTo>
                  <a:pt x="4670505" y="0"/>
                </a:lnTo>
                <a:lnTo>
                  <a:pt x="4726640" y="11333"/>
                </a:lnTo>
                <a:cubicBezTo>
                  <a:pt x="4778406" y="33229"/>
                  <a:pt x="4814729" y="84487"/>
                  <a:pt x="4814729" y="144228"/>
                </a:cubicBezTo>
                <a:lnTo>
                  <a:pt x="4814729" y="3807261"/>
                </a:lnTo>
                <a:cubicBezTo>
                  <a:pt x="4814729" y="3886916"/>
                  <a:pt x="4750155" y="3951490"/>
                  <a:pt x="4670500" y="3951490"/>
                </a:cubicBezTo>
                <a:lnTo>
                  <a:pt x="144229" y="3951490"/>
                </a:lnTo>
                <a:cubicBezTo>
                  <a:pt x="64574" y="3951490"/>
                  <a:pt x="0" y="3886916"/>
                  <a:pt x="0" y="3807261"/>
                </a:cubicBezTo>
                <a:lnTo>
                  <a:pt x="0" y="144228"/>
                </a:lnTo>
                <a:cubicBezTo>
                  <a:pt x="0" y="84487"/>
                  <a:pt x="36323" y="33229"/>
                  <a:pt x="88089" y="11333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DF28C6-2854-48F3-8737-163EF18A6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9" b="57"/>
          <a:stretch/>
        </p:blipFill>
        <p:spPr>
          <a:xfrm>
            <a:off x="1276054" y="1705667"/>
            <a:ext cx="5254454" cy="3951492"/>
          </a:xfrm>
          <a:custGeom>
            <a:avLst/>
            <a:gdLst>
              <a:gd name="connsiteX0" fmla="*/ 118010 w 8612631"/>
              <a:gd name="connsiteY0" fmla="*/ 0 h 5280087"/>
              <a:gd name="connsiteX1" fmla="*/ 8494621 w 8612631"/>
              <a:gd name="connsiteY1" fmla="*/ 0 h 5280087"/>
              <a:gd name="connsiteX2" fmla="*/ 8612631 w 8612631"/>
              <a:gd name="connsiteY2" fmla="*/ 118010 h 5280087"/>
              <a:gd name="connsiteX3" fmla="*/ 8612631 w 8612631"/>
              <a:gd name="connsiteY3" fmla="*/ 5162077 h 5280087"/>
              <a:gd name="connsiteX4" fmla="*/ 8494621 w 8612631"/>
              <a:gd name="connsiteY4" fmla="*/ 5280087 h 5280087"/>
              <a:gd name="connsiteX5" fmla="*/ 118010 w 8612631"/>
              <a:gd name="connsiteY5" fmla="*/ 5280087 h 5280087"/>
              <a:gd name="connsiteX6" fmla="*/ 0 w 8612631"/>
              <a:gd name="connsiteY6" fmla="*/ 5162077 h 5280087"/>
              <a:gd name="connsiteX7" fmla="*/ 0 w 8612631"/>
              <a:gd name="connsiteY7" fmla="*/ 118010 h 5280087"/>
              <a:gd name="connsiteX8" fmla="*/ 118010 w 8612631"/>
              <a:gd name="connsiteY8" fmla="*/ 0 h 52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2631" h="5280087">
                <a:moveTo>
                  <a:pt x="118010" y="0"/>
                </a:moveTo>
                <a:lnTo>
                  <a:pt x="8494621" y="0"/>
                </a:lnTo>
                <a:cubicBezTo>
                  <a:pt x="8559796" y="0"/>
                  <a:pt x="8612631" y="52835"/>
                  <a:pt x="8612631" y="118010"/>
                </a:cubicBezTo>
                <a:lnTo>
                  <a:pt x="8612631" y="5162077"/>
                </a:lnTo>
                <a:cubicBezTo>
                  <a:pt x="8612631" y="5227252"/>
                  <a:pt x="8559796" y="5280087"/>
                  <a:pt x="8494621" y="5280087"/>
                </a:cubicBezTo>
                <a:lnTo>
                  <a:pt x="118010" y="5280087"/>
                </a:lnTo>
                <a:cubicBezTo>
                  <a:pt x="52835" y="5280087"/>
                  <a:pt x="0" y="5227252"/>
                  <a:pt x="0" y="5162077"/>
                </a:cubicBezTo>
                <a:lnTo>
                  <a:pt x="0" y="118010"/>
                </a:lnTo>
                <a:cubicBezTo>
                  <a:pt x="0" y="52835"/>
                  <a:pt x="52835" y="0"/>
                  <a:pt x="118010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4548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게시판 페이지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D8665A-9B9D-4D0A-9CFE-57B4BAAB981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617029" y="2137050"/>
            <a:ext cx="2338251" cy="287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3B8D78-8E88-4406-9086-FEC66D7B6522}"/>
              </a:ext>
            </a:extLst>
          </p:cNvPr>
          <p:cNvSpPr txBox="1"/>
          <p:nvPr/>
        </p:nvSpPr>
        <p:spPr>
          <a:xfrm>
            <a:off x="7955280" y="224005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즐겨찾기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C429C-44D5-40E1-837D-03FA93E66207}"/>
              </a:ext>
            </a:extLst>
          </p:cNvPr>
          <p:cNvSpPr txBox="1"/>
          <p:nvPr/>
        </p:nvSpPr>
        <p:spPr>
          <a:xfrm>
            <a:off x="8071017" y="33120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글쓰기 버튼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91C8B-56BB-4826-818E-A66FFE9E165C}"/>
              </a:ext>
            </a:extLst>
          </p:cNvPr>
          <p:cNvSpPr txBox="1"/>
          <p:nvPr/>
        </p:nvSpPr>
        <p:spPr>
          <a:xfrm>
            <a:off x="3258317" y="122557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로그인 후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63AFD1-FF2F-4156-A7DD-94EFBA25072C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077099" y="2717415"/>
            <a:ext cx="2993918" cy="77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2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8740644-82D0-4C7F-862C-0AE6B0A37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85"/>
          <a:stretch/>
        </p:blipFill>
        <p:spPr>
          <a:xfrm>
            <a:off x="7291980" y="1741426"/>
            <a:ext cx="3828889" cy="3879974"/>
          </a:xfrm>
          <a:custGeom>
            <a:avLst/>
            <a:gdLst>
              <a:gd name="connsiteX0" fmla="*/ 144224 w 4814729"/>
              <a:gd name="connsiteY0" fmla="*/ 0 h 3951490"/>
              <a:gd name="connsiteX1" fmla="*/ 4670505 w 4814729"/>
              <a:gd name="connsiteY1" fmla="*/ 0 h 3951490"/>
              <a:gd name="connsiteX2" fmla="*/ 4726640 w 4814729"/>
              <a:gd name="connsiteY2" fmla="*/ 11333 h 3951490"/>
              <a:gd name="connsiteX3" fmla="*/ 4814729 w 4814729"/>
              <a:gd name="connsiteY3" fmla="*/ 144228 h 3951490"/>
              <a:gd name="connsiteX4" fmla="*/ 4814729 w 4814729"/>
              <a:gd name="connsiteY4" fmla="*/ 3807261 h 3951490"/>
              <a:gd name="connsiteX5" fmla="*/ 4670500 w 4814729"/>
              <a:gd name="connsiteY5" fmla="*/ 3951490 h 3951490"/>
              <a:gd name="connsiteX6" fmla="*/ 144229 w 4814729"/>
              <a:gd name="connsiteY6" fmla="*/ 3951490 h 3951490"/>
              <a:gd name="connsiteX7" fmla="*/ 0 w 4814729"/>
              <a:gd name="connsiteY7" fmla="*/ 3807261 h 3951490"/>
              <a:gd name="connsiteX8" fmla="*/ 0 w 4814729"/>
              <a:gd name="connsiteY8" fmla="*/ 144228 h 3951490"/>
              <a:gd name="connsiteX9" fmla="*/ 88089 w 4814729"/>
              <a:gd name="connsiteY9" fmla="*/ 11333 h 395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729" h="3951490">
                <a:moveTo>
                  <a:pt x="144224" y="0"/>
                </a:moveTo>
                <a:lnTo>
                  <a:pt x="4670505" y="0"/>
                </a:lnTo>
                <a:lnTo>
                  <a:pt x="4726640" y="11333"/>
                </a:lnTo>
                <a:cubicBezTo>
                  <a:pt x="4778406" y="33229"/>
                  <a:pt x="4814729" y="84487"/>
                  <a:pt x="4814729" y="144228"/>
                </a:cubicBezTo>
                <a:lnTo>
                  <a:pt x="4814729" y="3807261"/>
                </a:lnTo>
                <a:cubicBezTo>
                  <a:pt x="4814729" y="3886916"/>
                  <a:pt x="4750155" y="3951490"/>
                  <a:pt x="4670500" y="3951490"/>
                </a:cubicBezTo>
                <a:lnTo>
                  <a:pt x="144229" y="3951490"/>
                </a:lnTo>
                <a:cubicBezTo>
                  <a:pt x="64574" y="3951490"/>
                  <a:pt x="0" y="3886916"/>
                  <a:pt x="0" y="3807261"/>
                </a:cubicBezTo>
                <a:lnTo>
                  <a:pt x="0" y="144228"/>
                </a:lnTo>
                <a:cubicBezTo>
                  <a:pt x="0" y="84487"/>
                  <a:pt x="36323" y="33229"/>
                  <a:pt x="88089" y="11333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4548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게시판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91C8B-56BB-4826-818E-A66FFE9E165C}"/>
              </a:ext>
            </a:extLst>
          </p:cNvPr>
          <p:cNvSpPr txBox="1"/>
          <p:nvPr/>
        </p:nvSpPr>
        <p:spPr>
          <a:xfrm>
            <a:off x="8428006" y="130555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게시글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DF28C6-2854-48F3-8737-163EF18A6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9" b="57"/>
          <a:stretch/>
        </p:blipFill>
        <p:spPr>
          <a:xfrm>
            <a:off x="1281268" y="1705667"/>
            <a:ext cx="5254454" cy="3951492"/>
          </a:xfrm>
          <a:custGeom>
            <a:avLst/>
            <a:gdLst>
              <a:gd name="connsiteX0" fmla="*/ 118010 w 8612631"/>
              <a:gd name="connsiteY0" fmla="*/ 0 h 5280087"/>
              <a:gd name="connsiteX1" fmla="*/ 8494621 w 8612631"/>
              <a:gd name="connsiteY1" fmla="*/ 0 h 5280087"/>
              <a:gd name="connsiteX2" fmla="*/ 8612631 w 8612631"/>
              <a:gd name="connsiteY2" fmla="*/ 118010 h 5280087"/>
              <a:gd name="connsiteX3" fmla="*/ 8612631 w 8612631"/>
              <a:gd name="connsiteY3" fmla="*/ 5162077 h 5280087"/>
              <a:gd name="connsiteX4" fmla="*/ 8494621 w 8612631"/>
              <a:gd name="connsiteY4" fmla="*/ 5280087 h 5280087"/>
              <a:gd name="connsiteX5" fmla="*/ 118010 w 8612631"/>
              <a:gd name="connsiteY5" fmla="*/ 5280087 h 5280087"/>
              <a:gd name="connsiteX6" fmla="*/ 0 w 8612631"/>
              <a:gd name="connsiteY6" fmla="*/ 5162077 h 5280087"/>
              <a:gd name="connsiteX7" fmla="*/ 0 w 8612631"/>
              <a:gd name="connsiteY7" fmla="*/ 118010 h 5280087"/>
              <a:gd name="connsiteX8" fmla="*/ 118010 w 8612631"/>
              <a:gd name="connsiteY8" fmla="*/ 0 h 52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2631" h="5280087">
                <a:moveTo>
                  <a:pt x="118010" y="0"/>
                </a:moveTo>
                <a:lnTo>
                  <a:pt x="8494621" y="0"/>
                </a:lnTo>
                <a:cubicBezTo>
                  <a:pt x="8559796" y="0"/>
                  <a:pt x="8612631" y="52835"/>
                  <a:pt x="8612631" y="118010"/>
                </a:cubicBezTo>
                <a:lnTo>
                  <a:pt x="8612631" y="5162077"/>
                </a:lnTo>
                <a:cubicBezTo>
                  <a:pt x="8612631" y="5227252"/>
                  <a:pt x="8559796" y="5280087"/>
                  <a:pt x="8494621" y="5280087"/>
                </a:cubicBezTo>
                <a:lnTo>
                  <a:pt x="118010" y="5280087"/>
                </a:lnTo>
                <a:cubicBezTo>
                  <a:pt x="52835" y="5280087"/>
                  <a:pt x="0" y="5227252"/>
                  <a:pt x="0" y="5162077"/>
                </a:cubicBezTo>
                <a:lnTo>
                  <a:pt x="0" y="118010"/>
                </a:lnTo>
                <a:cubicBezTo>
                  <a:pt x="0" y="52835"/>
                  <a:pt x="52835" y="0"/>
                  <a:pt x="118010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EFC8FE7-8A4B-4A25-ACF7-8B1ACBB5087F}"/>
              </a:ext>
            </a:extLst>
          </p:cNvPr>
          <p:cNvCxnSpPr>
            <a:cxnSpLocks/>
          </p:cNvCxnSpPr>
          <p:nvPr/>
        </p:nvCxnSpPr>
        <p:spPr>
          <a:xfrm>
            <a:off x="5080000" y="2730500"/>
            <a:ext cx="2857500" cy="8001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9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4548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게시글 페이지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ED18B04-9613-41F0-82AF-A762E5DE9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"/>
          <a:stretch/>
        </p:blipFill>
        <p:spPr>
          <a:xfrm>
            <a:off x="1347047" y="1238486"/>
            <a:ext cx="7011114" cy="5257504"/>
          </a:xfrm>
          <a:custGeom>
            <a:avLst/>
            <a:gdLst>
              <a:gd name="connsiteX0" fmla="*/ 101574 w 7011114"/>
              <a:gd name="connsiteY0" fmla="*/ 0 h 5257504"/>
              <a:gd name="connsiteX1" fmla="*/ 6909539 w 7011114"/>
              <a:gd name="connsiteY1" fmla="*/ 0 h 5257504"/>
              <a:gd name="connsiteX2" fmla="*/ 7011114 w 7011114"/>
              <a:gd name="connsiteY2" fmla="*/ 101575 h 5257504"/>
              <a:gd name="connsiteX3" fmla="*/ 7011114 w 7011114"/>
              <a:gd name="connsiteY3" fmla="*/ 5155929 h 5257504"/>
              <a:gd name="connsiteX4" fmla="*/ 6909539 w 7011114"/>
              <a:gd name="connsiteY4" fmla="*/ 5257504 h 5257504"/>
              <a:gd name="connsiteX5" fmla="*/ 101574 w 7011114"/>
              <a:gd name="connsiteY5" fmla="*/ 5257504 h 5257504"/>
              <a:gd name="connsiteX6" fmla="*/ 7982 w 7011114"/>
              <a:gd name="connsiteY6" fmla="*/ 5195467 h 5257504"/>
              <a:gd name="connsiteX7" fmla="*/ 0 w 7011114"/>
              <a:gd name="connsiteY7" fmla="*/ 5155934 h 5257504"/>
              <a:gd name="connsiteX8" fmla="*/ 0 w 7011114"/>
              <a:gd name="connsiteY8" fmla="*/ 101570 h 5257504"/>
              <a:gd name="connsiteX9" fmla="*/ 7982 w 7011114"/>
              <a:gd name="connsiteY9" fmla="*/ 62038 h 5257504"/>
              <a:gd name="connsiteX10" fmla="*/ 101574 w 7011114"/>
              <a:gd name="connsiteY10" fmla="*/ 0 h 525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1114" h="5257504">
                <a:moveTo>
                  <a:pt x="101574" y="0"/>
                </a:moveTo>
                <a:lnTo>
                  <a:pt x="6909539" y="0"/>
                </a:lnTo>
                <a:cubicBezTo>
                  <a:pt x="6965637" y="0"/>
                  <a:pt x="7011114" y="45477"/>
                  <a:pt x="7011114" y="101575"/>
                </a:cubicBezTo>
                <a:lnTo>
                  <a:pt x="7011114" y="5155929"/>
                </a:lnTo>
                <a:cubicBezTo>
                  <a:pt x="7011114" y="5212027"/>
                  <a:pt x="6965637" y="5257504"/>
                  <a:pt x="6909539" y="5257504"/>
                </a:cubicBezTo>
                <a:lnTo>
                  <a:pt x="101574" y="5257504"/>
                </a:lnTo>
                <a:cubicBezTo>
                  <a:pt x="59501" y="5257504"/>
                  <a:pt x="23401" y="5231923"/>
                  <a:pt x="7982" y="5195467"/>
                </a:cubicBezTo>
                <a:lnTo>
                  <a:pt x="0" y="5155934"/>
                </a:lnTo>
                <a:lnTo>
                  <a:pt x="0" y="101570"/>
                </a:lnTo>
                <a:lnTo>
                  <a:pt x="7982" y="62038"/>
                </a:lnTo>
                <a:cubicBezTo>
                  <a:pt x="23401" y="25581"/>
                  <a:pt x="59501" y="0"/>
                  <a:pt x="101574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36183C-F8DD-456E-AE8F-788AFAB49865}"/>
              </a:ext>
            </a:extLst>
          </p:cNvPr>
          <p:cNvCxnSpPr/>
          <p:nvPr/>
        </p:nvCxnSpPr>
        <p:spPr>
          <a:xfrm flipH="1">
            <a:off x="7002658" y="1516013"/>
            <a:ext cx="2451100" cy="406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ADE8F4-9C05-4F07-8E99-0CE57E1F8116}"/>
              </a:ext>
            </a:extLst>
          </p:cNvPr>
          <p:cNvCxnSpPr>
            <a:cxnSpLocks/>
          </p:cNvCxnSpPr>
          <p:nvPr/>
        </p:nvCxnSpPr>
        <p:spPr>
          <a:xfrm flipH="1" flipV="1">
            <a:off x="7002658" y="3567763"/>
            <a:ext cx="2451100" cy="761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C72D3D-56CF-4BE5-A9BD-9F9577F49778}"/>
              </a:ext>
            </a:extLst>
          </p:cNvPr>
          <p:cNvCxnSpPr>
            <a:cxnSpLocks/>
          </p:cNvCxnSpPr>
          <p:nvPr/>
        </p:nvCxnSpPr>
        <p:spPr>
          <a:xfrm flipH="1">
            <a:off x="5777108" y="5619514"/>
            <a:ext cx="3176392" cy="128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31F5C1-29FC-4EE9-AE48-0EE9925A2504}"/>
              </a:ext>
            </a:extLst>
          </p:cNvPr>
          <p:cNvSpPr txBox="1"/>
          <p:nvPr/>
        </p:nvSpPr>
        <p:spPr>
          <a:xfrm>
            <a:off x="9453758" y="13193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게시글 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E2311E-CED2-4C91-8A6B-2055D326F535}"/>
              </a:ext>
            </a:extLst>
          </p:cNvPr>
          <p:cNvSpPr txBox="1"/>
          <p:nvPr/>
        </p:nvSpPr>
        <p:spPr>
          <a:xfrm>
            <a:off x="9599831" y="4087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게시글 내용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09AFE-5EE7-48D3-8835-C89936F3A577}"/>
              </a:ext>
            </a:extLst>
          </p:cNvPr>
          <p:cNvSpPr txBox="1"/>
          <p:nvPr/>
        </p:nvSpPr>
        <p:spPr>
          <a:xfrm>
            <a:off x="8953500" y="5434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313391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4548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게시글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2AF2A-7968-4429-817A-8A07A0B8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6546" y="1585203"/>
            <a:ext cx="6042883" cy="4527315"/>
          </a:xfrm>
          <a:custGeom>
            <a:avLst/>
            <a:gdLst>
              <a:gd name="connsiteX0" fmla="*/ 73038 w 6443382"/>
              <a:gd name="connsiteY0" fmla="*/ 0 h 4827368"/>
              <a:gd name="connsiteX1" fmla="*/ 6370344 w 6443382"/>
              <a:gd name="connsiteY1" fmla="*/ 0 h 4827368"/>
              <a:gd name="connsiteX2" fmla="*/ 6443382 w 6443382"/>
              <a:gd name="connsiteY2" fmla="*/ 73038 h 4827368"/>
              <a:gd name="connsiteX3" fmla="*/ 6443382 w 6443382"/>
              <a:gd name="connsiteY3" fmla="*/ 4754330 h 4827368"/>
              <a:gd name="connsiteX4" fmla="*/ 6370344 w 6443382"/>
              <a:gd name="connsiteY4" fmla="*/ 4827368 h 4827368"/>
              <a:gd name="connsiteX5" fmla="*/ 73038 w 6443382"/>
              <a:gd name="connsiteY5" fmla="*/ 4827368 h 4827368"/>
              <a:gd name="connsiteX6" fmla="*/ 0 w 6443382"/>
              <a:gd name="connsiteY6" fmla="*/ 4754330 h 4827368"/>
              <a:gd name="connsiteX7" fmla="*/ 0 w 6443382"/>
              <a:gd name="connsiteY7" fmla="*/ 73038 h 4827368"/>
              <a:gd name="connsiteX8" fmla="*/ 73038 w 6443382"/>
              <a:gd name="connsiteY8" fmla="*/ 0 h 48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3382" h="4827368">
                <a:moveTo>
                  <a:pt x="73038" y="0"/>
                </a:moveTo>
                <a:lnTo>
                  <a:pt x="6370344" y="0"/>
                </a:lnTo>
                <a:cubicBezTo>
                  <a:pt x="6410682" y="0"/>
                  <a:pt x="6443382" y="32700"/>
                  <a:pt x="6443382" y="73038"/>
                </a:cubicBezTo>
                <a:lnTo>
                  <a:pt x="6443382" y="4754330"/>
                </a:lnTo>
                <a:cubicBezTo>
                  <a:pt x="6443382" y="4794668"/>
                  <a:pt x="6410682" y="4827368"/>
                  <a:pt x="6370344" y="4827368"/>
                </a:cubicBezTo>
                <a:lnTo>
                  <a:pt x="73038" y="4827368"/>
                </a:lnTo>
                <a:cubicBezTo>
                  <a:pt x="32700" y="4827368"/>
                  <a:pt x="0" y="4794668"/>
                  <a:pt x="0" y="4754330"/>
                </a:cubicBezTo>
                <a:lnTo>
                  <a:pt x="0" y="73038"/>
                </a:lnTo>
                <a:cubicBezTo>
                  <a:pt x="0" y="32700"/>
                  <a:pt x="32700" y="0"/>
                  <a:pt x="73038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7784392-E53B-4388-876C-E5E363910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1" t="85329" r="52096" b="4572"/>
          <a:stretch/>
        </p:blipFill>
        <p:spPr>
          <a:xfrm>
            <a:off x="4329045" y="5571516"/>
            <a:ext cx="3786256" cy="980613"/>
          </a:xfrm>
          <a:custGeom>
            <a:avLst/>
            <a:gdLst>
              <a:gd name="connsiteX0" fmla="*/ 73038 w 6443382"/>
              <a:gd name="connsiteY0" fmla="*/ 0 h 4827368"/>
              <a:gd name="connsiteX1" fmla="*/ 6370344 w 6443382"/>
              <a:gd name="connsiteY1" fmla="*/ 0 h 4827368"/>
              <a:gd name="connsiteX2" fmla="*/ 6443382 w 6443382"/>
              <a:gd name="connsiteY2" fmla="*/ 73038 h 4827368"/>
              <a:gd name="connsiteX3" fmla="*/ 6443382 w 6443382"/>
              <a:gd name="connsiteY3" fmla="*/ 4754330 h 4827368"/>
              <a:gd name="connsiteX4" fmla="*/ 6370344 w 6443382"/>
              <a:gd name="connsiteY4" fmla="*/ 4827368 h 4827368"/>
              <a:gd name="connsiteX5" fmla="*/ 73038 w 6443382"/>
              <a:gd name="connsiteY5" fmla="*/ 4827368 h 4827368"/>
              <a:gd name="connsiteX6" fmla="*/ 0 w 6443382"/>
              <a:gd name="connsiteY6" fmla="*/ 4754330 h 4827368"/>
              <a:gd name="connsiteX7" fmla="*/ 0 w 6443382"/>
              <a:gd name="connsiteY7" fmla="*/ 73038 h 4827368"/>
              <a:gd name="connsiteX8" fmla="*/ 73038 w 6443382"/>
              <a:gd name="connsiteY8" fmla="*/ 0 h 48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3382" h="4827368">
                <a:moveTo>
                  <a:pt x="73038" y="0"/>
                </a:moveTo>
                <a:lnTo>
                  <a:pt x="6370344" y="0"/>
                </a:lnTo>
                <a:cubicBezTo>
                  <a:pt x="6410682" y="0"/>
                  <a:pt x="6443382" y="32700"/>
                  <a:pt x="6443382" y="73038"/>
                </a:cubicBezTo>
                <a:lnTo>
                  <a:pt x="6443382" y="4754330"/>
                </a:lnTo>
                <a:cubicBezTo>
                  <a:pt x="6443382" y="4794668"/>
                  <a:pt x="6410682" y="4827368"/>
                  <a:pt x="6370344" y="4827368"/>
                </a:cubicBezTo>
                <a:lnTo>
                  <a:pt x="73038" y="4827368"/>
                </a:lnTo>
                <a:cubicBezTo>
                  <a:pt x="32700" y="4827368"/>
                  <a:pt x="0" y="4794668"/>
                  <a:pt x="0" y="4754330"/>
                </a:cubicBezTo>
                <a:lnTo>
                  <a:pt x="0" y="73038"/>
                </a:lnTo>
                <a:cubicBezTo>
                  <a:pt x="0" y="32700"/>
                  <a:pt x="32700" y="0"/>
                  <a:pt x="73038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7EAAB9-2711-4D39-9825-E8ACE8688077}"/>
              </a:ext>
            </a:extLst>
          </p:cNvPr>
          <p:cNvSpPr txBox="1"/>
          <p:nvPr/>
        </p:nvSpPr>
        <p:spPr>
          <a:xfrm>
            <a:off x="8007531" y="42171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댓글 입력 박스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D447B-8DD1-4EE0-A1CB-3112618394DD}"/>
              </a:ext>
            </a:extLst>
          </p:cNvPr>
          <p:cNvSpPr txBox="1"/>
          <p:nvPr/>
        </p:nvSpPr>
        <p:spPr>
          <a:xfrm>
            <a:off x="9126857" y="55481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대댓글</a:t>
            </a:r>
            <a:r>
              <a:rPr lang="ko-KR" altLang="en-US" b="1" dirty="0"/>
              <a:t> 입력 버튼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6209F6-3299-4066-96BF-131E4D4D6477}"/>
              </a:ext>
            </a:extLst>
          </p:cNvPr>
          <p:cNvSpPr txBox="1"/>
          <p:nvPr/>
        </p:nvSpPr>
        <p:spPr>
          <a:xfrm>
            <a:off x="3311403" y="10773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972A94-BC68-4629-B99E-5B990DFBCC93}"/>
              </a:ext>
            </a:extLst>
          </p:cNvPr>
          <p:cNvCxnSpPr>
            <a:stCxn id="12" idx="1"/>
          </p:cNvCxnSpPr>
          <p:nvPr/>
        </p:nvCxnSpPr>
        <p:spPr>
          <a:xfrm flipH="1">
            <a:off x="6096000" y="4401829"/>
            <a:ext cx="1911531" cy="73187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0678C-2988-4405-A9ED-788F2B0051B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916093" y="5732808"/>
            <a:ext cx="1210764" cy="4720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2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73242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회원 </a:t>
            </a:r>
            <a:r>
              <a:rPr lang="ko-KR" altLang="en-US" sz="2000" b="1" dirty="0"/>
              <a:t>페이지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4B9A1-7C0D-4F9E-B136-C1F236A8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5604" y="2746441"/>
            <a:ext cx="8191796" cy="3166964"/>
          </a:xfrm>
          <a:custGeom>
            <a:avLst/>
            <a:gdLst>
              <a:gd name="connsiteX0" fmla="*/ 139699 w 6425426"/>
              <a:gd name="connsiteY0" fmla="*/ 0 h 2484082"/>
              <a:gd name="connsiteX1" fmla="*/ 6285726 w 6425426"/>
              <a:gd name="connsiteY1" fmla="*/ 0 h 2484082"/>
              <a:gd name="connsiteX2" fmla="*/ 6340101 w 6425426"/>
              <a:gd name="connsiteY2" fmla="*/ 10978 h 2484082"/>
              <a:gd name="connsiteX3" fmla="*/ 6425426 w 6425426"/>
              <a:gd name="connsiteY3" fmla="*/ 139704 h 2484082"/>
              <a:gd name="connsiteX4" fmla="*/ 6425426 w 6425426"/>
              <a:gd name="connsiteY4" fmla="*/ 2344377 h 2484082"/>
              <a:gd name="connsiteX5" fmla="*/ 6285721 w 6425426"/>
              <a:gd name="connsiteY5" fmla="*/ 2484082 h 2484082"/>
              <a:gd name="connsiteX6" fmla="*/ 139704 w 6425426"/>
              <a:gd name="connsiteY6" fmla="*/ 2484082 h 2484082"/>
              <a:gd name="connsiteX7" fmla="*/ 10978 w 6425426"/>
              <a:gd name="connsiteY7" fmla="*/ 2398757 h 2484082"/>
              <a:gd name="connsiteX8" fmla="*/ 0 w 6425426"/>
              <a:gd name="connsiteY8" fmla="*/ 2344382 h 2484082"/>
              <a:gd name="connsiteX9" fmla="*/ 0 w 6425426"/>
              <a:gd name="connsiteY9" fmla="*/ 139699 h 2484082"/>
              <a:gd name="connsiteX10" fmla="*/ 10978 w 6425426"/>
              <a:gd name="connsiteY10" fmla="*/ 85325 h 2484082"/>
              <a:gd name="connsiteX11" fmla="*/ 85325 w 6425426"/>
              <a:gd name="connsiteY11" fmla="*/ 10978 h 24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25426" h="2484082">
                <a:moveTo>
                  <a:pt x="139699" y="0"/>
                </a:moveTo>
                <a:lnTo>
                  <a:pt x="6285726" y="0"/>
                </a:lnTo>
                <a:lnTo>
                  <a:pt x="6340101" y="10978"/>
                </a:lnTo>
                <a:cubicBezTo>
                  <a:pt x="6390243" y="32186"/>
                  <a:pt x="6425426" y="81836"/>
                  <a:pt x="6425426" y="139704"/>
                </a:cubicBezTo>
                <a:lnTo>
                  <a:pt x="6425426" y="2344377"/>
                </a:lnTo>
                <a:cubicBezTo>
                  <a:pt x="6425426" y="2421534"/>
                  <a:pt x="6362878" y="2484082"/>
                  <a:pt x="6285721" y="2484082"/>
                </a:cubicBezTo>
                <a:lnTo>
                  <a:pt x="139704" y="2484082"/>
                </a:lnTo>
                <a:cubicBezTo>
                  <a:pt x="81836" y="2484082"/>
                  <a:pt x="32186" y="2448899"/>
                  <a:pt x="10978" y="2398757"/>
                </a:cubicBezTo>
                <a:lnTo>
                  <a:pt x="0" y="2344382"/>
                </a:lnTo>
                <a:lnTo>
                  <a:pt x="0" y="139699"/>
                </a:lnTo>
                <a:lnTo>
                  <a:pt x="10978" y="85325"/>
                </a:lnTo>
                <a:cubicBezTo>
                  <a:pt x="25117" y="51896"/>
                  <a:pt x="51896" y="25117"/>
                  <a:pt x="85325" y="10978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8D5240-D631-45D2-9576-A378B0CA789A}"/>
              </a:ext>
            </a:extLst>
          </p:cNvPr>
          <p:cNvCxnSpPr>
            <a:cxnSpLocks/>
          </p:cNvCxnSpPr>
          <p:nvPr/>
        </p:nvCxnSpPr>
        <p:spPr>
          <a:xfrm flipV="1">
            <a:off x="5304135" y="2420471"/>
            <a:ext cx="1890041" cy="11564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EB655C-E568-4467-9DB4-CBE1DE12F558}"/>
              </a:ext>
            </a:extLst>
          </p:cNvPr>
          <p:cNvSpPr txBox="1"/>
          <p:nvPr/>
        </p:nvSpPr>
        <p:spPr>
          <a:xfrm>
            <a:off x="5317582" y="1888154"/>
            <a:ext cx="47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게시글</a:t>
            </a:r>
            <a:r>
              <a:rPr lang="en-US" altLang="ko-KR" b="1" dirty="0"/>
              <a:t>, </a:t>
            </a:r>
            <a:r>
              <a:rPr lang="ko-KR" altLang="en-US" b="1" dirty="0"/>
              <a:t>댓글</a:t>
            </a:r>
            <a:r>
              <a:rPr lang="en-US" altLang="ko-KR" b="1" dirty="0"/>
              <a:t>,</a:t>
            </a:r>
            <a:r>
              <a:rPr lang="ko-KR" altLang="en-US" b="1" dirty="0"/>
              <a:t> 만든 게시판</a:t>
            </a:r>
            <a:r>
              <a:rPr lang="en-US" altLang="ko-KR" b="1" dirty="0"/>
              <a:t>, </a:t>
            </a:r>
            <a:r>
              <a:rPr lang="ko-KR" altLang="en-US" b="1" dirty="0" err="1"/>
              <a:t>즐겨찾는</a:t>
            </a:r>
            <a:r>
              <a:rPr lang="ko-KR" altLang="en-US" b="1" dirty="0"/>
              <a:t> 게시판</a:t>
            </a:r>
          </a:p>
        </p:txBody>
      </p:sp>
    </p:spTree>
    <p:extLst>
      <p:ext uri="{BB962C8B-B14F-4D97-AF65-F5344CB8AC3E}">
        <p14:creationId xmlns:p14="http://schemas.microsoft.com/office/powerpoint/2010/main" val="352021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73242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회원 </a:t>
            </a:r>
            <a:r>
              <a:rPr lang="ko-KR" altLang="en-US" sz="2000" b="1" dirty="0"/>
              <a:t>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3991A-E5B2-40D7-AFAF-68C352A6BDED}"/>
              </a:ext>
            </a:extLst>
          </p:cNvPr>
          <p:cNvSpPr txBox="1"/>
          <p:nvPr/>
        </p:nvSpPr>
        <p:spPr>
          <a:xfrm>
            <a:off x="9386047" y="4750990"/>
            <a:ext cx="12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삭제 버튼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4E3D1-366F-4E98-8C92-B33F3609AF62}"/>
              </a:ext>
            </a:extLst>
          </p:cNvPr>
          <p:cNvSpPr txBox="1"/>
          <p:nvPr/>
        </p:nvSpPr>
        <p:spPr>
          <a:xfrm>
            <a:off x="3739500" y="227711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 본인일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DB578-6D49-4D4A-9D38-BB3EA374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5604" y="2746442"/>
            <a:ext cx="8191793" cy="3166963"/>
          </a:xfrm>
          <a:custGeom>
            <a:avLst/>
            <a:gdLst>
              <a:gd name="connsiteX0" fmla="*/ 129244 w 11841223"/>
              <a:gd name="connsiteY0" fmla="*/ 0 h 4772691"/>
              <a:gd name="connsiteX1" fmla="*/ 11711979 w 11841223"/>
              <a:gd name="connsiteY1" fmla="*/ 0 h 4772691"/>
              <a:gd name="connsiteX2" fmla="*/ 11841223 w 11841223"/>
              <a:gd name="connsiteY2" fmla="*/ 129244 h 4772691"/>
              <a:gd name="connsiteX3" fmla="*/ 11841223 w 11841223"/>
              <a:gd name="connsiteY3" fmla="*/ 4643447 h 4772691"/>
              <a:gd name="connsiteX4" fmla="*/ 11711979 w 11841223"/>
              <a:gd name="connsiteY4" fmla="*/ 4772691 h 4772691"/>
              <a:gd name="connsiteX5" fmla="*/ 129244 w 11841223"/>
              <a:gd name="connsiteY5" fmla="*/ 4772691 h 4772691"/>
              <a:gd name="connsiteX6" fmla="*/ 0 w 11841223"/>
              <a:gd name="connsiteY6" fmla="*/ 4643447 h 4772691"/>
              <a:gd name="connsiteX7" fmla="*/ 0 w 11841223"/>
              <a:gd name="connsiteY7" fmla="*/ 129244 h 4772691"/>
              <a:gd name="connsiteX8" fmla="*/ 129244 w 11841223"/>
              <a:gd name="connsiteY8" fmla="*/ 0 h 477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1223" h="4772691">
                <a:moveTo>
                  <a:pt x="129244" y="0"/>
                </a:moveTo>
                <a:lnTo>
                  <a:pt x="11711979" y="0"/>
                </a:lnTo>
                <a:cubicBezTo>
                  <a:pt x="11783358" y="0"/>
                  <a:pt x="11841223" y="57865"/>
                  <a:pt x="11841223" y="129244"/>
                </a:cubicBezTo>
                <a:lnTo>
                  <a:pt x="11841223" y="4643447"/>
                </a:lnTo>
                <a:cubicBezTo>
                  <a:pt x="11841223" y="4714826"/>
                  <a:pt x="11783358" y="4772691"/>
                  <a:pt x="11711979" y="4772691"/>
                </a:cubicBezTo>
                <a:lnTo>
                  <a:pt x="129244" y="4772691"/>
                </a:lnTo>
                <a:cubicBezTo>
                  <a:pt x="57865" y="4772691"/>
                  <a:pt x="0" y="4714826"/>
                  <a:pt x="0" y="4643447"/>
                </a:cubicBezTo>
                <a:lnTo>
                  <a:pt x="0" y="129244"/>
                </a:lnTo>
                <a:cubicBezTo>
                  <a:pt x="0" y="57865"/>
                  <a:pt x="57865" y="0"/>
                  <a:pt x="129244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DD6B8A5-5680-4543-8CF1-ED85752B2EBC}"/>
              </a:ext>
            </a:extLst>
          </p:cNvPr>
          <p:cNvCxnSpPr>
            <a:stCxn id="11" idx="1"/>
          </p:cNvCxnSpPr>
          <p:nvPr/>
        </p:nvCxnSpPr>
        <p:spPr>
          <a:xfrm flipH="1">
            <a:off x="7395882" y="4935656"/>
            <a:ext cx="1990165" cy="23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4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3242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로그인 페이지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D30ACB-1ADA-4C84-B34B-F3DD4C334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" t="919" r="1"/>
          <a:stretch/>
        </p:blipFill>
        <p:spPr>
          <a:xfrm>
            <a:off x="849362" y="1828991"/>
            <a:ext cx="4865446" cy="4588854"/>
          </a:xfrm>
          <a:custGeom>
            <a:avLst/>
            <a:gdLst>
              <a:gd name="connsiteX0" fmla="*/ 117107 w 4865446"/>
              <a:gd name="connsiteY0" fmla="*/ 0 h 4588854"/>
              <a:gd name="connsiteX1" fmla="*/ 4748338 w 4865446"/>
              <a:gd name="connsiteY1" fmla="*/ 0 h 4588854"/>
              <a:gd name="connsiteX2" fmla="*/ 4865446 w 4865446"/>
              <a:gd name="connsiteY2" fmla="*/ 117108 h 4588854"/>
              <a:gd name="connsiteX3" fmla="*/ 4865446 w 4865446"/>
              <a:gd name="connsiteY3" fmla="*/ 4471746 h 4588854"/>
              <a:gd name="connsiteX4" fmla="*/ 4748338 w 4865446"/>
              <a:gd name="connsiteY4" fmla="*/ 4588854 h 4588854"/>
              <a:gd name="connsiteX5" fmla="*/ 117107 w 4865446"/>
              <a:gd name="connsiteY5" fmla="*/ 4588854 h 4588854"/>
              <a:gd name="connsiteX6" fmla="*/ 9202 w 4865446"/>
              <a:gd name="connsiteY6" fmla="*/ 4517330 h 4588854"/>
              <a:gd name="connsiteX7" fmla="*/ 0 w 4865446"/>
              <a:gd name="connsiteY7" fmla="*/ 4471751 h 4588854"/>
              <a:gd name="connsiteX8" fmla="*/ 0 w 4865446"/>
              <a:gd name="connsiteY8" fmla="*/ 117103 h 4588854"/>
              <a:gd name="connsiteX9" fmla="*/ 9202 w 4865446"/>
              <a:gd name="connsiteY9" fmla="*/ 71524 h 4588854"/>
              <a:gd name="connsiteX10" fmla="*/ 117107 w 4865446"/>
              <a:gd name="connsiteY10" fmla="*/ 0 h 458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65446" h="4588854">
                <a:moveTo>
                  <a:pt x="117107" y="0"/>
                </a:moveTo>
                <a:lnTo>
                  <a:pt x="4748338" y="0"/>
                </a:lnTo>
                <a:cubicBezTo>
                  <a:pt x="4813015" y="0"/>
                  <a:pt x="4865446" y="52431"/>
                  <a:pt x="4865446" y="117108"/>
                </a:cubicBezTo>
                <a:lnTo>
                  <a:pt x="4865446" y="4471746"/>
                </a:lnTo>
                <a:cubicBezTo>
                  <a:pt x="4865446" y="4536423"/>
                  <a:pt x="4813015" y="4588854"/>
                  <a:pt x="4748338" y="4588854"/>
                </a:cubicBezTo>
                <a:lnTo>
                  <a:pt x="117107" y="4588854"/>
                </a:lnTo>
                <a:cubicBezTo>
                  <a:pt x="68599" y="4588854"/>
                  <a:pt x="26980" y="4559362"/>
                  <a:pt x="9202" y="4517330"/>
                </a:cubicBezTo>
                <a:lnTo>
                  <a:pt x="0" y="4471751"/>
                </a:lnTo>
                <a:lnTo>
                  <a:pt x="0" y="117103"/>
                </a:lnTo>
                <a:lnTo>
                  <a:pt x="9202" y="71524"/>
                </a:lnTo>
                <a:cubicBezTo>
                  <a:pt x="26980" y="29493"/>
                  <a:pt x="68599" y="0"/>
                  <a:pt x="117107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342FD1-5404-4F5B-8E64-A35F5A36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/>
          <a:stretch>
            <a:fillRect/>
          </a:stretch>
        </p:blipFill>
        <p:spPr>
          <a:xfrm>
            <a:off x="6477177" y="1828991"/>
            <a:ext cx="4865429" cy="4588854"/>
          </a:xfrm>
          <a:custGeom>
            <a:avLst/>
            <a:gdLst>
              <a:gd name="connsiteX0" fmla="*/ 117090 w 4865429"/>
              <a:gd name="connsiteY0" fmla="*/ 0 h 4588854"/>
              <a:gd name="connsiteX1" fmla="*/ 4748321 w 4865429"/>
              <a:gd name="connsiteY1" fmla="*/ 0 h 4588854"/>
              <a:gd name="connsiteX2" fmla="*/ 4865429 w 4865429"/>
              <a:gd name="connsiteY2" fmla="*/ 117108 h 4588854"/>
              <a:gd name="connsiteX3" fmla="*/ 4865429 w 4865429"/>
              <a:gd name="connsiteY3" fmla="*/ 4471746 h 4588854"/>
              <a:gd name="connsiteX4" fmla="*/ 4748321 w 4865429"/>
              <a:gd name="connsiteY4" fmla="*/ 4588854 h 4588854"/>
              <a:gd name="connsiteX5" fmla="*/ 117090 w 4865429"/>
              <a:gd name="connsiteY5" fmla="*/ 4588854 h 4588854"/>
              <a:gd name="connsiteX6" fmla="*/ 9185 w 4865429"/>
              <a:gd name="connsiteY6" fmla="*/ 4517330 h 4588854"/>
              <a:gd name="connsiteX7" fmla="*/ 0 w 4865429"/>
              <a:gd name="connsiteY7" fmla="*/ 4471836 h 4588854"/>
              <a:gd name="connsiteX8" fmla="*/ 0 w 4865429"/>
              <a:gd name="connsiteY8" fmla="*/ 117019 h 4588854"/>
              <a:gd name="connsiteX9" fmla="*/ 9185 w 4865429"/>
              <a:gd name="connsiteY9" fmla="*/ 71524 h 4588854"/>
              <a:gd name="connsiteX10" fmla="*/ 117090 w 4865429"/>
              <a:gd name="connsiteY10" fmla="*/ 0 h 458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65429" h="4588854">
                <a:moveTo>
                  <a:pt x="117090" y="0"/>
                </a:moveTo>
                <a:lnTo>
                  <a:pt x="4748321" y="0"/>
                </a:lnTo>
                <a:cubicBezTo>
                  <a:pt x="4812998" y="0"/>
                  <a:pt x="4865429" y="52431"/>
                  <a:pt x="4865429" y="117108"/>
                </a:cubicBezTo>
                <a:lnTo>
                  <a:pt x="4865429" y="4471746"/>
                </a:lnTo>
                <a:cubicBezTo>
                  <a:pt x="4865429" y="4536423"/>
                  <a:pt x="4812998" y="4588854"/>
                  <a:pt x="4748321" y="4588854"/>
                </a:cubicBezTo>
                <a:lnTo>
                  <a:pt x="117090" y="4588854"/>
                </a:lnTo>
                <a:cubicBezTo>
                  <a:pt x="68583" y="4588854"/>
                  <a:pt x="26963" y="4559362"/>
                  <a:pt x="9185" y="4517330"/>
                </a:cubicBezTo>
                <a:lnTo>
                  <a:pt x="0" y="4471836"/>
                </a:lnTo>
                <a:lnTo>
                  <a:pt x="0" y="117019"/>
                </a:lnTo>
                <a:lnTo>
                  <a:pt x="9185" y="71524"/>
                </a:lnTo>
                <a:cubicBezTo>
                  <a:pt x="26963" y="29493"/>
                  <a:pt x="68583" y="0"/>
                  <a:pt x="117090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130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189341" y="73242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관리자 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792075-ABAF-4907-A353-652F47B6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60612" y="1510548"/>
            <a:ext cx="7771516" cy="4755782"/>
          </a:xfrm>
          <a:custGeom>
            <a:avLst/>
            <a:gdLst>
              <a:gd name="connsiteX0" fmla="*/ 107710 w 8966467"/>
              <a:gd name="connsiteY0" fmla="*/ 0 h 5487033"/>
              <a:gd name="connsiteX1" fmla="*/ 8858757 w 8966467"/>
              <a:gd name="connsiteY1" fmla="*/ 0 h 5487033"/>
              <a:gd name="connsiteX2" fmla="*/ 8966467 w 8966467"/>
              <a:gd name="connsiteY2" fmla="*/ 107710 h 5487033"/>
              <a:gd name="connsiteX3" fmla="*/ 8966467 w 8966467"/>
              <a:gd name="connsiteY3" fmla="*/ 5379323 h 5487033"/>
              <a:gd name="connsiteX4" fmla="*/ 8858757 w 8966467"/>
              <a:gd name="connsiteY4" fmla="*/ 5487033 h 5487033"/>
              <a:gd name="connsiteX5" fmla="*/ 107710 w 8966467"/>
              <a:gd name="connsiteY5" fmla="*/ 5487033 h 5487033"/>
              <a:gd name="connsiteX6" fmla="*/ 0 w 8966467"/>
              <a:gd name="connsiteY6" fmla="*/ 5379323 h 5487033"/>
              <a:gd name="connsiteX7" fmla="*/ 0 w 8966467"/>
              <a:gd name="connsiteY7" fmla="*/ 107710 h 5487033"/>
              <a:gd name="connsiteX8" fmla="*/ 107710 w 8966467"/>
              <a:gd name="connsiteY8" fmla="*/ 0 h 548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6467" h="5487033">
                <a:moveTo>
                  <a:pt x="107710" y="0"/>
                </a:moveTo>
                <a:lnTo>
                  <a:pt x="8858757" y="0"/>
                </a:lnTo>
                <a:cubicBezTo>
                  <a:pt x="8918244" y="0"/>
                  <a:pt x="8966467" y="48223"/>
                  <a:pt x="8966467" y="107710"/>
                </a:cubicBezTo>
                <a:lnTo>
                  <a:pt x="8966467" y="5379323"/>
                </a:lnTo>
                <a:cubicBezTo>
                  <a:pt x="8966467" y="5438810"/>
                  <a:pt x="8918244" y="5487033"/>
                  <a:pt x="8858757" y="5487033"/>
                </a:cubicBezTo>
                <a:lnTo>
                  <a:pt x="107710" y="5487033"/>
                </a:lnTo>
                <a:cubicBezTo>
                  <a:pt x="48223" y="5487033"/>
                  <a:pt x="0" y="5438810"/>
                  <a:pt x="0" y="5379323"/>
                </a:cubicBezTo>
                <a:lnTo>
                  <a:pt x="0" y="107710"/>
                </a:lnTo>
                <a:cubicBezTo>
                  <a:pt x="0" y="48223"/>
                  <a:pt x="48223" y="0"/>
                  <a:pt x="107710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84E900-E744-49CD-8724-D5121FD8B96D}"/>
              </a:ext>
            </a:extLst>
          </p:cNvPr>
          <p:cNvCxnSpPr>
            <a:cxnSpLocks/>
          </p:cNvCxnSpPr>
          <p:nvPr/>
        </p:nvCxnSpPr>
        <p:spPr>
          <a:xfrm>
            <a:off x="3160059" y="3012141"/>
            <a:ext cx="974312" cy="134471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40D385-875B-45DB-9199-3F7BE59F673A}"/>
              </a:ext>
            </a:extLst>
          </p:cNvPr>
          <p:cNvSpPr txBox="1"/>
          <p:nvPr/>
        </p:nvSpPr>
        <p:spPr>
          <a:xfrm>
            <a:off x="1710984" y="27100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관리자 메뉴</a:t>
            </a:r>
          </a:p>
        </p:txBody>
      </p:sp>
    </p:spTree>
    <p:extLst>
      <p:ext uri="{BB962C8B-B14F-4D97-AF65-F5344CB8AC3E}">
        <p14:creationId xmlns:p14="http://schemas.microsoft.com/office/powerpoint/2010/main" val="405002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C4CBDAB-3039-440B-861C-BADD80AD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504" y="3429000"/>
            <a:ext cx="3368236" cy="2255087"/>
          </a:xfrm>
          <a:custGeom>
            <a:avLst/>
            <a:gdLst>
              <a:gd name="connsiteX0" fmla="*/ 141329 w 6086894"/>
              <a:gd name="connsiteY0" fmla="*/ 0 h 4075271"/>
              <a:gd name="connsiteX1" fmla="*/ 5945564 w 6086894"/>
              <a:gd name="connsiteY1" fmla="*/ 0 h 4075271"/>
              <a:gd name="connsiteX2" fmla="*/ 6086894 w 6086894"/>
              <a:gd name="connsiteY2" fmla="*/ 141330 h 4075271"/>
              <a:gd name="connsiteX3" fmla="*/ 6086894 w 6086894"/>
              <a:gd name="connsiteY3" fmla="*/ 3933941 h 4075271"/>
              <a:gd name="connsiteX4" fmla="*/ 5945564 w 6086894"/>
              <a:gd name="connsiteY4" fmla="*/ 4075271 h 4075271"/>
              <a:gd name="connsiteX5" fmla="*/ 141329 w 6086894"/>
              <a:gd name="connsiteY5" fmla="*/ 4075271 h 4075271"/>
              <a:gd name="connsiteX6" fmla="*/ 11106 w 6086894"/>
              <a:gd name="connsiteY6" fmla="*/ 3988953 h 4075271"/>
              <a:gd name="connsiteX7" fmla="*/ 0 w 6086894"/>
              <a:gd name="connsiteY7" fmla="*/ 3933946 h 4075271"/>
              <a:gd name="connsiteX8" fmla="*/ 0 w 6086894"/>
              <a:gd name="connsiteY8" fmla="*/ 141325 h 4075271"/>
              <a:gd name="connsiteX9" fmla="*/ 11106 w 6086894"/>
              <a:gd name="connsiteY9" fmla="*/ 86318 h 4075271"/>
              <a:gd name="connsiteX10" fmla="*/ 141329 w 6086894"/>
              <a:gd name="connsiteY10" fmla="*/ 0 h 40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86894" h="4075271">
                <a:moveTo>
                  <a:pt x="141329" y="0"/>
                </a:moveTo>
                <a:lnTo>
                  <a:pt x="5945564" y="0"/>
                </a:lnTo>
                <a:cubicBezTo>
                  <a:pt x="6023618" y="0"/>
                  <a:pt x="6086894" y="63276"/>
                  <a:pt x="6086894" y="141330"/>
                </a:cubicBezTo>
                <a:lnTo>
                  <a:pt x="6086894" y="3933941"/>
                </a:lnTo>
                <a:cubicBezTo>
                  <a:pt x="6086894" y="4011995"/>
                  <a:pt x="6023618" y="4075271"/>
                  <a:pt x="5945564" y="4075271"/>
                </a:cubicBezTo>
                <a:lnTo>
                  <a:pt x="141329" y="4075271"/>
                </a:lnTo>
                <a:cubicBezTo>
                  <a:pt x="82789" y="4075271"/>
                  <a:pt x="32561" y="4039679"/>
                  <a:pt x="11106" y="3988953"/>
                </a:cubicBezTo>
                <a:lnTo>
                  <a:pt x="0" y="3933946"/>
                </a:lnTo>
                <a:lnTo>
                  <a:pt x="0" y="141325"/>
                </a:lnTo>
                <a:lnTo>
                  <a:pt x="11106" y="86318"/>
                </a:lnTo>
                <a:cubicBezTo>
                  <a:pt x="32561" y="35593"/>
                  <a:pt x="82789" y="0"/>
                  <a:pt x="14132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D51F94-9A4A-4171-AF78-B6ECC9F4F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8" t="8486" r="23516" b="40296"/>
          <a:stretch/>
        </p:blipFill>
        <p:spPr>
          <a:xfrm>
            <a:off x="1325504" y="2633424"/>
            <a:ext cx="3851944" cy="3334871"/>
          </a:xfrm>
          <a:custGeom>
            <a:avLst/>
            <a:gdLst>
              <a:gd name="connsiteX0" fmla="*/ 112192 w 7771512"/>
              <a:gd name="connsiteY0" fmla="*/ 0 h 4384412"/>
              <a:gd name="connsiteX1" fmla="*/ 7659320 w 7771512"/>
              <a:gd name="connsiteY1" fmla="*/ 0 h 4384412"/>
              <a:gd name="connsiteX2" fmla="*/ 7702987 w 7771512"/>
              <a:gd name="connsiteY2" fmla="*/ 8816 h 4384412"/>
              <a:gd name="connsiteX3" fmla="*/ 7771512 w 7771512"/>
              <a:gd name="connsiteY3" fmla="*/ 112196 h 4384412"/>
              <a:gd name="connsiteX4" fmla="*/ 7771512 w 7771512"/>
              <a:gd name="connsiteY4" fmla="*/ 4272215 h 4384412"/>
              <a:gd name="connsiteX5" fmla="*/ 7659315 w 7771512"/>
              <a:gd name="connsiteY5" fmla="*/ 4384412 h 4384412"/>
              <a:gd name="connsiteX6" fmla="*/ 112197 w 7771512"/>
              <a:gd name="connsiteY6" fmla="*/ 4384412 h 4384412"/>
              <a:gd name="connsiteX7" fmla="*/ 0 w 7771512"/>
              <a:gd name="connsiteY7" fmla="*/ 4272215 h 4384412"/>
              <a:gd name="connsiteX8" fmla="*/ 0 w 7771512"/>
              <a:gd name="connsiteY8" fmla="*/ 112196 h 4384412"/>
              <a:gd name="connsiteX9" fmla="*/ 68525 w 7771512"/>
              <a:gd name="connsiteY9" fmla="*/ 8816 h 4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71512" h="4384412">
                <a:moveTo>
                  <a:pt x="112192" y="0"/>
                </a:moveTo>
                <a:lnTo>
                  <a:pt x="7659320" y="0"/>
                </a:lnTo>
                <a:lnTo>
                  <a:pt x="7702987" y="8816"/>
                </a:lnTo>
                <a:cubicBezTo>
                  <a:pt x="7743257" y="25848"/>
                  <a:pt x="7771512" y="65722"/>
                  <a:pt x="7771512" y="112196"/>
                </a:cubicBezTo>
                <a:lnTo>
                  <a:pt x="7771512" y="4272215"/>
                </a:lnTo>
                <a:cubicBezTo>
                  <a:pt x="7771512" y="4334180"/>
                  <a:pt x="7721280" y="4384412"/>
                  <a:pt x="7659315" y="4384412"/>
                </a:cubicBezTo>
                <a:lnTo>
                  <a:pt x="112197" y="4384412"/>
                </a:lnTo>
                <a:cubicBezTo>
                  <a:pt x="50232" y="4384412"/>
                  <a:pt x="0" y="4334180"/>
                  <a:pt x="0" y="4272215"/>
                </a:cubicBezTo>
                <a:lnTo>
                  <a:pt x="0" y="112196"/>
                </a:lnTo>
                <a:cubicBezTo>
                  <a:pt x="0" y="65722"/>
                  <a:pt x="28256" y="25848"/>
                  <a:pt x="68525" y="8816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792075-ABAF-4907-A353-652F47B6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5436" y="1510548"/>
            <a:ext cx="7771516" cy="4755782"/>
          </a:xfrm>
          <a:custGeom>
            <a:avLst/>
            <a:gdLst>
              <a:gd name="connsiteX0" fmla="*/ 107710 w 8966467"/>
              <a:gd name="connsiteY0" fmla="*/ 0 h 5487033"/>
              <a:gd name="connsiteX1" fmla="*/ 8858757 w 8966467"/>
              <a:gd name="connsiteY1" fmla="*/ 0 h 5487033"/>
              <a:gd name="connsiteX2" fmla="*/ 8966467 w 8966467"/>
              <a:gd name="connsiteY2" fmla="*/ 107710 h 5487033"/>
              <a:gd name="connsiteX3" fmla="*/ 8966467 w 8966467"/>
              <a:gd name="connsiteY3" fmla="*/ 5379323 h 5487033"/>
              <a:gd name="connsiteX4" fmla="*/ 8858757 w 8966467"/>
              <a:gd name="connsiteY4" fmla="*/ 5487033 h 5487033"/>
              <a:gd name="connsiteX5" fmla="*/ 107710 w 8966467"/>
              <a:gd name="connsiteY5" fmla="*/ 5487033 h 5487033"/>
              <a:gd name="connsiteX6" fmla="*/ 0 w 8966467"/>
              <a:gd name="connsiteY6" fmla="*/ 5379323 h 5487033"/>
              <a:gd name="connsiteX7" fmla="*/ 0 w 8966467"/>
              <a:gd name="connsiteY7" fmla="*/ 107710 h 5487033"/>
              <a:gd name="connsiteX8" fmla="*/ 107710 w 8966467"/>
              <a:gd name="connsiteY8" fmla="*/ 0 h 548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66467" h="5487033">
                <a:moveTo>
                  <a:pt x="107710" y="0"/>
                </a:moveTo>
                <a:lnTo>
                  <a:pt x="8858757" y="0"/>
                </a:lnTo>
                <a:cubicBezTo>
                  <a:pt x="8918244" y="0"/>
                  <a:pt x="8966467" y="48223"/>
                  <a:pt x="8966467" y="107710"/>
                </a:cubicBezTo>
                <a:lnTo>
                  <a:pt x="8966467" y="5379323"/>
                </a:lnTo>
                <a:cubicBezTo>
                  <a:pt x="8966467" y="5438810"/>
                  <a:pt x="8918244" y="5487033"/>
                  <a:pt x="8858757" y="5487033"/>
                </a:cubicBezTo>
                <a:lnTo>
                  <a:pt x="107710" y="5487033"/>
                </a:lnTo>
                <a:cubicBezTo>
                  <a:pt x="48223" y="5487033"/>
                  <a:pt x="0" y="5438810"/>
                  <a:pt x="0" y="5379323"/>
                </a:cubicBezTo>
                <a:lnTo>
                  <a:pt x="0" y="107710"/>
                </a:lnTo>
                <a:cubicBezTo>
                  <a:pt x="0" y="48223"/>
                  <a:pt x="48223" y="0"/>
                  <a:pt x="107710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47418-C262-444D-9576-38C24D805085}"/>
              </a:ext>
            </a:extLst>
          </p:cNvPr>
          <p:cNvSpPr txBox="1"/>
          <p:nvPr/>
        </p:nvSpPr>
        <p:spPr>
          <a:xfrm>
            <a:off x="5189341" y="73242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관리자 페이지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15C27FE-654C-4A38-ADCE-4FAC69468586}"/>
              </a:ext>
            </a:extLst>
          </p:cNvPr>
          <p:cNvCxnSpPr>
            <a:cxnSpLocks/>
          </p:cNvCxnSpPr>
          <p:nvPr/>
        </p:nvCxnSpPr>
        <p:spPr>
          <a:xfrm flipH="1">
            <a:off x="6969387" y="3429000"/>
            <a:ext cx="16098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2B5384-6E35-4431-8779-F224E2593D92}"/>
              </a:ext>
            </a:extLst>
          </p:cNvPr>
          <p:cNvSpPr txBox="1"/>
          <p:nvPr/>
        </p:nvSpPr>
        <p:spPr>
          <a:xfrm>
            <a:off x="8700247" y="324433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전체 데이터 조회 및 삭제</a:t>
            </a:r>
          </a:p>
        </p:txBody>
      </p:sp>
    </p:spTree>
    <p:extLst>
      <p:ext uri="{BB962C8B-B14F-4D97-AF65-F5344CB8AC3E}">
        <p14:creationId xmlns:p14="http://schemas.microsoft.com/office/powerpoint/2010/main" val="3744573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8EC2C16-4159-4FB7-8261-BE3601FC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19647" y="2050309"/>
            <a:ext cx="6086894" cy="4075271"/>
          </a:xfrm>
          <a:custGeom>
            <a:avLst/>
            <a:gdLst>
              <a:gd name="connsiteX0" fmla="*/ 141329 w 6086894"/>
              <a:gd name="connsiteY0" fmla="*/ 0 h 4075271"/>
              <a:gd name="connsiteX1" fmla="*/ 5945564 w 6086894"/>
              <a:gd name="connsiteY1" fmla="*/ 0 h 4075271"/>
              <a:gd name="connsiteX2" fmla="*/ 6086894 w 6086894"/>
              <a:gd name="connsiteY2" fmla="*/ 141330 h 4075271"/>
              <a:gd name="connsiteX3" fmla="*/ 6086894 w 6086894"/>
              <a:gd name="connsiteY3" fmla="*/ 3933941 h 4075271"/>
              <a:gd name="connsiteX4" fmla="*/ 5945564 w 6086894"/>
              <a:gd name="connsiteY4" fmla="*/ 4075271 h 4075271"/>
              <a:gd name="connsiteX5" fmla="*/ 141329 w 6086894"/>
              <a:gd name="connsiteY5" fmla="*/ 4075271 h 4075271"/>
              <a:gd name="connsiteX6" fmla="*/ 11106 w 6086894"/>
              <a:gd name="connsiteY6" fmla="*/ 3988953 h 4075271"/>
              <a:gd name="connsiteX7" fmla="*/ 0 w 6086894"/>
              <a:gd name="connsiteY7" fmla="*/ 3933946 h 4075271"/>
              <a:gd name="connsiteX8" fmla="*/ 0 w 6086894"/>
              <a:gd name="connsiteY8" fmla="*/ 141325 h 4075271"/>
              <a:gd name="connsiteX9" fmla="*/ 11106 w 6086894"/>
              <a:gd name="connsiteY9" fmla="*/ 86318 h 4075271"/>
              <a:gd name="connsiteX10" fmla="*/ 141329 w 6086894"/>
              <a:gd name="connsiteY10" fmla="*/ 0 h 40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86894" h="4075271">
                <a:moveTo>
                  <a:pt x="141329" y="0"/>
                </a:moveTo>
                <a:lnTo>
                  <a:pt x="5945564" y="0"/>
                </a:lnTo>
                <a:cubicBezTo>
                  <a:pt x="6023618" y="0"/>
                  <a:pt x="6086894" y="63276"/>
                  <a:pt x="6086894" y="141330"/>
                </a:cubicBezTo>
                <a:lnTo>
                  <a:pt x="6086894" y="3933941"/>
                </a:lnTo>
                <a:cubicBezTo>
                  <a:pt x="6086894" y="4011995"/>
                  <a:pt x="6023618" y="4075271"/>
                  <a:pt x="5945564" y="4075271"/>
                </a:cubicBezTo>
                <a:lnTo>
                  <a:pt x="141329" y="4075271"/>
                </a:lnTo>
                <a:cubicBezTo>
                  <a:pt x="82789" y="4075271"/>
                  <a:pt x="32561" y="4039679"/>
                  <a:pt x="11106" y="3988953"/>
                </a:cubicBezTo>
                <a:lnTo>
                  <a:pt x="0" y="3933946"/>
                </a:lnTo>
                <a:lnTo>
                  <a:pt x="0" y="141325"/>
                </a:lnTo>
                <a:lnTo>
                  <a:pt x="11106" y="86318"/>
                </a:lnTo>
                <a:cubicBezTo>
                  <a:pt x="32561" y="35593"/>
                  <a:pt x="82789" y="0"/>
                  <a:pt x="14132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47418-C262-444D-9576-38C24D805085}"/>
              </a:ext>
            </a:extLst>
          </p:cNvPr>
          <p:cNvSpPr txBox="1"/>
          <p:nvPr/>
        </p:nvSpPr>
        <p:spPr>
          <a:xfrm>
            <a:off x="5189341" y="73242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관리자 페이지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C39AF9-4A3A-4CF4-B2C7-FADA72157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8" t="8486" r="23516" b="40296"/>
          <a:stretch/>
        </p:blipFill>
        <p:spPr>
          <a:xfrm>
            <a:off x="1325504" y="2633424"/>
            <a:ext cx="3851944" cy="3334871"/>
          </a:xfrm>
          <a:custGeom>
            <a:avLst/>
            <a:gdLst>
              <a:gd name="connsiteX0" fmla="*/ 112192 w 7771512"/>
              <a:gd name="connsiteY0" fmla="*/ 0 h 4384412"/>
              <a:gd name="connsiteX1" fmla="*/ 7659320 w 7771512"/>
              <a:gd name="connsiteY1" fmla="*/ 0 h 4384412"/>
              <a:gd name="connsiteX2" fmla="*/ 7702987 w 7771512"/>
              <a:gd name="connsiteY2" fmla="*/ 8816 h 4384412"/>
              <a:gd name="connsiteX3" fmla="*/ 7771512 w 7771512"/>
              <a:gd name="connsiteY3" fmla="*/ 112196 h 4384412"/>
              <a:gd name="connsiteX4" fmla="*/ 7771512 w 7771512"/>
              <a:gd name="connsiteY4" fmla="*/ 4272215 h 4384412"/>
              <a:gd name="connsiteX5" fmla="*/ 7659315 w 7771512"/>
              <a:gd name="connsiteY5" fmla="*/ 4384412 h 4384412"/>
              <a:gd name="connsiteX6" fmla="*/ 112197 w 7771512"/>
              <a:gd name="connsiteY6" fmla="*/ 4384412 h 4384412"/>
              <a:gd name="connsiteX7" fmla="*/ 0 w 7771512"/>
              <a:gd name="connsiteY7" fmla="*/ 4272215 h 4384412"/>
              <a:gd name="connsiteX8" fmla="*/ 0 w 7771512"/>
              <a:gd name="connsiteY8" fmla="*/ 112196 h 4384412"/>
              <a:gd name="connsiteX9" fmla="*/ 68525 w 7771512"/>
              <a:gd name="connsiteY9" fmla="*/ 8816 h 43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71512" h="4384412">
                <a:moveTo>
                  <a:pt x="112192" y="0"/>
                </a:moveTo>
                <a:lnTo>
                  <a:pt x="7659320" y="0"/>
                </a:lnTo>
                <a:lnTo>
                  <a:pt x="7702987" y="8816"/>
                </a:lnTo>
                <a:cubicBezTo>
                  <a:pt x="7743257" y="25848"/>
                  <a:pt x="7771512" y="65722"/>
                  <a:pt x="7771512" y="112196"/>
                </a:cubicBezTo>
                <a:lnTo>
                  <a:pt x="7771512" y="4272215"/>
                </a:lnTo>
                <a:cubicBezTo>
                  <a:pt x="7771512" y="4334180"/>
                  <a:pt x="7721280" y="4384412"/>
                  <a:pt x="7659315" y="4384412"/>
                </a:cubicBezTo>
                <a:lnTo>
                  <a:pt x="112197" y="4384412"/>
                </a:lnTo>
                <a:cubicBezTo>
                  <a:pt x="50232" y="4384412"/>
                  <a:pt x="0" y="4334180"/>
                  <a:pt x="0" y="4272215"/>
                </a:cubicBezTo>
                <a:lnTo>
                  <a:pt x="0" y="112196"/>
                </a:lnTo>
                <a:cubicBezTo>
                  <a:pt x="0" y="65722"/>
                  <a:pt x="28256" y="25848"/>
                  <a:pt x="68525" y="8816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41BAB5-5F74-42E4-8CC3-0DFECE3E7803}"/>
              </a:ext>
            </a:extLst>
          </p:cNvPr>
          <p:cNvCxnSpPr>
            <a:cxnSpLocks/>
          </p:cNvCxnSpPr>
          <p:nvPr/>
        </p:nvCxnSpPr>
        <p:spPr>
          <a:xfrm>
            <a:off x="3879030" y="3579223"/>
            <a:ext cx="2656241" cy="39890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90130D-660C-4A4E-97C7-8368EBA99E9D}"/>
              </a:ext>
            </a:extLst>
          </p:cNvPr>
          <p:cNvSpPr txBox="1"/>
          <p:nvPr/>
        </p:nvSpPr>
        <p:spPr>
          <a:xfrm>
            <a:off x="8068219" y="15867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C4435-D036-45AD-8785-B0E215F6C71D}"/>
              </a:ext>
            </a:extLst>
          </p:cNvPr>
          <p:cNvSpPr txBox="1"/>
          <p:nvPr/>
        </p:nvSpPr>
        <p:spPr>
          <a:xfrm>
            <a:off x="2772017" y="21958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 탭</a:t>
            </a:r>
          </a:p>
        </p:txBody>
      </p:sp>
    </p:spTree>
    <p:extLst>
      <p:ext uri="{BB962C8B-B14F-4D97-AF65-F5344CB8AC3E}">
        <p14:creationId xmlns:p14="http://schemas.microsoft.com/office/powerpoint/2010/main" val="1844060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pic>
        <p:nvPicPr>
          <p:cNvPr id="1026" name="Picture 2" descr="리액트 학습 노트 (중급) 4일차 정리">
            <a:extLst>
              <a:ext uri="{FF2B5EF4-FFF2-40B4-BE49-F238E27FC236}">
                <a16:creationId xmlns:a16="http://schemas.microsoft.com/office/drawing/2014/main" id="{3131F936-8456-43CC-9055-AEAC4B09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419" y1="35468" x2="52419" y2="35468"/>
                        <a14:foregroundMark x1="77016" y1="69458" x2="77016" y2="69458"/>
                        <a14:foregroundMark x1="70968" y1="71429" x2="70968" y2="71429"/>
                        <a14:foregroundMark x1="58065" y1="77340" x2="58065" y2="77340"/>
                        <a14:foregroundMark x1="44758" y1="77833" x2="44758" y2="77833"/>
                        <a14:foregroundMark x1="30242" y1="75369" x2="30242" y2="75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65" y="2949348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] Spring의 이유와 목적 그리고 필요성에 대한 이야기">
            <a:extLst>
              <a:ext uri="{FF2B5EF4-FFF2-40B4-BE49-F238E27FC236}">
                <a16:creationId xmlns:a16="http://schemas.microsoft.com/office/drawing/2014/main" id="{FD911F1B-A510-4FE3-98D9-CC4F7C2A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89308" l="7862" r="94969">
                        <a14:foregroundMark x1="7862" y1="43396" x2="7862" y2="43396"/>
                        <a14:foregroundMark x1="41195" y1="48428" x2="41195" y2="48428"/>
                        <a14:foregroundMark x1="49371" y1="53459" x2="49371" y2="53459"/>
                        <a14:foregroundMark x1="61635" y1="48428" x2="61635" y2="48428"/>
                        <a14:foregroundMark x1="69497" y1="34591" x2="69497" y2="34591"/>
                        <a14:foregroundMark x1="70440" y1="44654" x2="70440" y2="44654"/>
                        <a14:foregroundMark x1="74214" y1="45912" x2="74214" y2="45912"/>
                        <a14:foregroundMark x1="86478" y1="43396" x2="86478" y2="43396"/>
                        <a14:foregroundMark x1="94969" y1="46541" x2="94969" y2="46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39" y="315889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- 나무위키">
            <a:extLst>
              <a:ext uri="{FF2B5EF4-FFF2-40B4-BE49-F238E27FC236}">
                <a16:creationId xmlns:a16="http://schemas.microsoft.com/office/drawing/2014/main" id="{62F82F5C-3D82-431B-9397-E70E6C13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22" b="96757" l="2574" r="97426">
                        <a14:foregroundMark x1="45221" y1="67568" x2="45221" y2="67568"/>
                        <a14:foregroundMark x1="39338" y1="71892" x2="39338" y2="71892"/>
                        <a14:foregroundMark x1="20956" y1="71892" x2="20956" y2="71892"/>
                        <a14:foregroundMark x1="31250" y1="96757" x2="31250" y2="96757"/>
                        <a14:foregroundMark x1="5515" y1="68108" x2="5515" y2="68108"/>
                        <a14:foregroundMark x1="2941" y1="67568" x2="2941" y2="67568"/>
                        <a14:foregroundMark x1="83456" y1="78919" x2="83456" y2="78919"/>
                        <a14:foregroundMark x1="95221" y1="89730" x2="95221" y2="89730"/>
                        <a14:foregroundMark x1="74632" y1="81081" x2="74632" y2="81081"/>
                        <a14:foregroundMark x1="94853" y1="88649" x2="94853" y2="88649"/>
                        <a14:foregroundMark x1="94853" y1="87568" x2="94853" y2="87568"/>
                        <a14:foregroundMark x1="95221" y1="87027" x2="95221" y2="87027"/>
                        <a14:foregroundMark x1="94485" y1="87027" x2="94485" y2="87027"/>
                        <a14:foregroundMark x1="97794" y1="88108" x2="97794" y2="88108"/>
                        <a14:foregroundMark x1="92279" y1="50270" x2="92279" y2="50270"/>
                        <a14:foregroundMark x1="71324" y1="36757" x2="71324" y2="36757"/>
                        <a14:foregroundMark x1="69118" y1="11892" x2="69118" y2="11892"/>
                        <a14:foregroundMark x1="63603" y1="1622" x2="63603" y2="1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76" y="3681413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레디스Redis가 뭐에요? 레디스 설치하기, 레디스 튜토리얼">
            <a:extLst>
              <a:ext uri="{FF2B5EF4-FFF2-40B4-BE49-F238E27FC236}">
                <a16:creationId xmlns:a16="http://schemas.microsoft.com/office/drawing/2014/main" id="{EE061B4A-8646-4A89-8B49-01B46170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54" b="92308" l="514" r="97429">
                        <a14:foregroundMark x1="7712" y1="33077" x2="7712" y2="33077"/>
                        <a14:foregroundMark x1="18766" y1="92308" x2="18766" y2="92308"/>
                        <a14:foregroundMark x1="2828" y1="70000" x2="2828" y2="70000"/>
                        <a14:foregroundMark x1="21337" y1="6154" x2="21337" y2="6154"/>
                        <a14:foregroundMark x1="1799" y1="31538" x2="1799" y2="31538"/>
                        <a14:foregroundMark x1="1285" y1="46154" x2="1285" y2="46154"/>
                        <a14:foregroundMark x1="48072" y1="47692" x2="48072" y2="47692"/>
                        <a14:foregroundMark x1="56812" y1="46923" x2="56812" y2="46923"/>
                        <a14:foregroundMark x1="57326" y1="40000" x2="57326" y2="40000"/>
                        <a14:foregroundMark x1="57069" y1="35385" x2="57069" y2="35385"/>
                        <a14:foregroundMark x1="57584" y1="34615" x2="57584" y2="34615"/>
                        <a14:foregroundMark x1="59383" y1="33077" x2="59383" y2="33077"/>
                        <a14:foregroundMark x1="60154" y1="31538" x2="60154" y2="31538"/>
                        <a14:foregroundMark x1="60411" y1="31538" x2="60411" y2="31538"/>
                        <a14:foregroundMark x1="52956" y1="32308" x2="52956" y2="32308"/>
                        <a14:foregroundMark x1="50386" y1="34615" x2="50386" y2="34615"/>
                        <a14:foregroundMark x1="49100" y1="38462" x2="49100" y2="38462"/>
                        <a14:foregroundMark x1="47558" y1="52308" x2="47558" y2="52308"/>
                        <a14:foregroundMark x1="56298" y1="46154" x2="56298" y2="46154"/>
                        <a14:foregroundMark x1="56041" y1="60000" x2="56041" y2="60000"/>
                        <a14:foregroundMark x1="58355" y1="62308" x2="58355" y2="62308"/>
                        <a14:foregroundMark x1="63239" y1="65385" x2="63239" y2="65385"/>
                        <a14:foregroundMark x1="65810" y1="49231" x2="65810" y2="49231"/>
                        <a14:foregroundMark x1="64524" y1="37692" x2="64524" y2="37692"/>
                        <a14:foregroundMark x1="68895" y1="48462" x2="68895" y2="48462"/>
                        <a14:foregroundMark x1="75578" y1="32308" x2="75578" y2="32308"/>
                        <a14:foregroundMark x1="74807" y1="65385" x2="74807" y2="65385"/>
                        <a14:foregroundMark x1="71722" y1="33846" x2="71722" y2="33846"/>
                        <a14:foregroundMark x1="71465" y1="60000" x2="71465" y2="60000"/>
                        <a14:foregroundMark x1="79434" y1="60769" x2="79434" y2="60769"/>
                        <a14:foregroundMark x1="79949" y1="48462" x2="79949" y2="48462"/>
                        <a14:foregroundMark x1="79949" y1="39231" x2="79949" y2="39231"/>
                        <a14:foregroundMark x1="85861" y1="16923" x2="85861" y2="16923"/>
                        <a14:foregroundMark x1="84833" y1="40769" x2="84833" y2="40769"/>
                        <a14:foregroundMark x1="85347" y1="51538" x2="85347" y2="51538"/>
                        <a14:foregroundMark x1="89717" y1="61538" x2="89717" y2="61538"/>
                        <a14:foregroundMark x1="94344" y1="66154" x2="94344" y2="66154"/>
                        <a14:foregroundMark x1="97429" y1="56923" x2="97429" y2="56923"/>
                        <a14:foregroundMark x1="94859" y1="47692" x2="94859" y2="47692"/>
                        <a14:foregroundMark x1="91517" y1="45385" x2="91517" y2="45385"/>
                        <a14:foregroundMark x1="90231" y1="39231" x2="90231" y2="39231"/>
                        <a14:foregroundMark x1="91774" y1="33077" x2="91774" y2="33077"/>
                        <a14:foregroundMark x1="94859" y1="33077" x2="94859" y2="3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64" y="2397714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911E7-869D-47C4-9CD7-C93EE0E3ABB0}"/>
              </a:ext>
            </a:extLst>
          </p:cNvPr>
          <p:cNvSpPr txBox="1"/>
          <p:nvPr/>
        </p:nvSpPr>
        <p:spPr>
          <a:xfrm>
            <a:off x="5445822" y="74548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기술 스택</a:t>
            </a:r>
          </a:p>
        </p:txBody>
      </p:sp>
    </p:spTree>
    <p:extLst>
      <p:ext uri="{BB962C8B-B14F-4D97-AF65-F5344CB8AC3E}">
        <p14:creationId xmlns:p14="http://schemas.microsoft.com/office/powerpoint/2010/main" val="13424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5C6C5-D6C9-4104-881C-6451BC09B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"/>
          <a:stretch/>
        </p:blipFill>
        <p:spPr>
          <a:xfrm>
            <a:off x="2525316" y="1742846"/>
            <a:ext cx="7141367" cy="4369672"/>
          </a:xfrm>
          <a:custGeom>
            <a:avLst/>
            <a:gdLst>
              <a:gd name="connsiteX0" fmla="*/ 101239 w 6660882"/>
              <a:gd name="connsiteY0" fmla="*/ 0 h 4075672"/>
              <a:gd name="connsiteX1" fmla="*/ 6559642 w 6660882"/>
              <a:gd name="connsiteY1" fmla="*/ 0 h 4075672"/>
              <a:gd name="connsiteX2" fmla="*/ 6660882 w 6660882"/>
              <a:gd name="connsiteY2" fmla="*/ 101240 h 4075672"/>
              <a:gd name="connsiteX3" fmla="*/ 6660882 w 6660882"/>
              <a:gd name="connsiteY3" fmla="*/ 3974432 h 4075672"/>
              <a:gd name="connsiteX4" fmla="*/ 6559642 w 6660882"/>
              <a:gd name="connsiteY4" fmla="*/ 4075672 h 4075672"/>
              <a:gd name="connsiteX5" fmla="*/ 101239 w 6660882"/>
              <a:gd name="connsiteY5" fmla="*/ 4075672 h 4075672"/>
              <a:gd name="connsiteX6" fmla="*/ 7955 w 6660882"/>
              <a:gd name="connsiteY6" fmla="*/ 4013839 h 4075672"/>
              <a:gd name="connsiteX7" fmla="*/ 0 w 6660882"/>
              <a:gd name="connsiteY7" fmla="*/ 3974437 h 4075672"/>
              <a:gd name="connsiteX8" fmla="*/ 0 w 6660882"/>
              <a:gd name="connsiteY8" fmla="*/ 101235 h 4075672"/>
              <a:gd name="connsiteX9" fmla="*/ 7955 w 6660882"/>
              <a:gd name="connsiteY9" fmla="*/ 61833 h 4075672"/>
              <a:gd name="connsiteX10" fmla="*/ 101239 w 6660882"/>
              <a:gd name="connsiteY10" fmla="*/ 0 h 40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0882" h="4075672">
                <a:moveTo>
                  <a:pt x="101239" y="0"/>
                </a:moveTo>
                <a:lnTo>
                  <a:pt x="6559642" y="0"/>
                </a:lnTo>
                <a:cubicBezTo>
                  <a:pt x="6615555" y="0"/>
                  <a:pt x="6660882" y="45327"/>
                  <a:pt x="6660882" y="101240"/>
                </a:cubicBezTo>
                <a:lnTo>
                  <a:pt x="6660882" y="3974432"/>
                </a:lnTo>
                <a:cubicBezTo>
                  <a:pt x="6660882" y="4030345"/>
                  <a:pt x="6615555" y="4075672"/>
                  <a:pt x="6559642" y="4075672"/>
                </a:cubicBezTo>
                <a:lnTo>
                  <a:pt x="101239" y="4075672"/>
                </a:lnTo>
                <a:cubicBezTo>
                  <a:pt x="59304" y="4075672"/>
                  <a:pt x="23324" y="4050176"/>
                  <a:pt x="7955" y="4013839"/>
                </a:cubicBezTo>
                <a:lnTo>
                  <a:pt x="0" y="3974437"/>
                </a:lnTo>
                <a:lnTo>
                  <a:pt x="0" y="101235"/>
                </a:lnTo>
                <a:lnTo>
                  <a:pt x="7955" y="61833"/>
                </a:lnTo>
                <a:cubicBezTo>
                  <a:pt x="23324" y="25497"/>
                  <a:pt x="59304" y="0"/>
                  <a:pt x="10123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74548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412834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C95F4841-8D39-45B0-B35E-28E06FAA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" r="81650" b="52436"/>
          <a:stretch/>
        </p:blipFill>
        <p:spPr>
          <a:xfrm>
            <a:off x="2997216" y="1761686"/>
            <a:ext cx="2512638" cy="4121097"/>
          </a:xfrm>
          <a:custGeom>
            <a:avLst/>
            <a:gdLst>
              <a:gd name="connsiteX0" fmla="*/ 111051 w 7958140"/>
              <a:gd name="connsiteY0" fmla="*/ 0 h 4898570"/>
              <a:gd name="connsiteX1" fmla="*/ 7847089 w 7958140"/>
              <a:gd name="connsiteY1" fmla="*/ 0 h 4898570"/>
              <a:gd name="connsiteX2" fmla="*/ 7958140 w 7958140"/>
              <a:gd name="connsiteY2" fmla="*/ 111051 h 4898570"/>
              <a:gd name="connsiteX3" fmla="*/ 7958140 w 7958140"/>
              <a:gd name="connsiteY3" fmla="*/ 4787519 h 4898570"/>
              <a:gd name="connsiteX4" fmla="*/ 7847089 w 7958140"/>
              <a:gd name="connsiteY4" fmla="*/ 4898570 h 4898570"/>
              <a:gd name="connsiteX5" fmla="*/ 111051 w 7958140"/>
              <a:gd name="connsiteY5" fmla="*/ 4898570 h 4898570"/>
              <a:gd name="connsiteX6" fmla="*/ 0 w 7958140"/>
              <a:gd name="connsiteY6" fmla="*/ 4787519 h 4898570"/>
              <a:gd name="connsiteX7" fmla="*/ 0 w 7958140"/>
              <a:gd name="connsiteY7" fmla="*/ 111051 h 4898570"/>
              <a:gd name="connsiteX8" fmla="*/ 111051 w 7958140"/>
              <a:gd name="connsiteY8" fmla="*/ 0 h 489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8140" h="4898570">
                <a:moveTo>
                  <a:pt x="111051" y="0"/>
                </a:moveTo>
                <a:lnTo>
                  <a:pt x="7847089" y="0"/>
                </a:lnTo>
                <a:cubicBezTo>
                  <a:pt x="7908421" y="0"/>
                  <a:pt x="7958140" y="49719"/>
                  <a:pt x="7958140" y="111051"/>
                </a:cubicBezTo>
                <a:lnTo>
                  <a:pt x="7958140" y="4787519"/>
                </a:lnTo>
                <a:cubicBezTo>
                  <a:pt x="7958140" y="4848851"/>
                  <a:pt x="7908421" y="4898570"/>
                  <a:pt x="7847089" y="4898570"/>
                </a:cubicBezTo>
                <a:lnTo>
                  <a:pt x="111051" y="4898570"/>
                </a:lnTo>
                <a:cubicBezTo>
                  <a:pt x="49719" y="4898570"/>
                  <a:pt x="0" y="4848851"/>
                  <a:pt x="0" y="4787519"/>
                </a:cubicBezTo>
                <a:lnTo>
                  <a:pt x="0" y="111051"/>
                </a:lnTo>
                <a:cubicBezTo>
                  <a:pt x="0" y="49719"/>
                  <a:pt x="49719" y="0"/>
                  <a:pt x="111051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5C6C5-D6C9-4104-881C-6451BC09B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r="81865" b="51667"/>
          <a:stretch/>
        </p:blipFill>
        <p:spPr>
          <a:xfrm>
            <a:off x="6607064" y="1761685"/>
            <a:ext cx="2490887" cy="4121098"/>
          </a:xfrm>
          <a:custGeom>
            <a:avLst/>
            <a:gdLst>
              <a:gd name="connsiteX0" fmla="*/ 101239 w 6660882"/>
              <a:gd name="connsiteY0" fmla="*/ 0 h 4075672"/>
              <a:gd name="connsiteX1" fmla="*/ 6559642 w 6660882"/>
              <a:gd name="connsiteY1" fmla="*/ 0 h 4075672"/>
              <a:gd name="connsiteX2" fmla="*/ 6660882 w 6660882"/>
              <a:gd name="connsiteY2" fmla="*/ 101240 h 4075672"/>
              <a:gd name="connsiteX3" fmla="*/ 6660882 w 6660882"/>
              <a:gd name="connsiteY3" fmla="*/ 3974432 h 4075672"/>
              <a:gd name="connsiteX4" fmla="*/ 6559642 w 6660882"/>
              <a:gd name="connsiteY4" fmla="*/ 4075672 h 4075672"/>
              <a:gd name="connsiteX5" fmla="*/ 101239 w 6660882"/>
              <a:gd name="connsiteY5" fmla="*/ 4075672 h 4075672"/>
              <a:gd name="connsiteX6" fmla="*/ 7955 w 6660882"/>
              <a:gd name="connsiteY6" fmla="*/ 4013839 h 4075672"/>
              <a:gd name="connsiteX7" fmla="*/ 0 w 6660882"/>
              <a:gd name="connsiteY7" fmla="*/ 3974437 h 4075672"/>
              <a:gd name="connsiteX8" fmla="*/ 0 w 6660882"/>
              <a:gd name="connsiteY8" fmla="*/ 101235 h 4075672"/>
              <a:gd name="connsiteX9" fmla="*/ 7955 w 6660882"/>
              <a:gd name="connsiteY9" fmla="*/ 61833 h 4075672"/>
              <a:gd name="connsiteX10" fmla="*/ 101239 w 6660882"/>
              <a:gd name="connsiteY10" fmla="*/ 0 h 40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0882" h="4075672">
                <a:moveTo>
                  <a:pt x="101239" y="0"/>
                </a:moveTo>
                <a:lnTo>
                  <a:pt x="6559642" y="0"/>
                </a:lnTo>
                <a:cubicBezTo>
                  <a:pt x="6615555" y="0"/>
                  <a:pt x="6660882" y="45327"/>
                  <a:pt x="6660882" y="101240"/>
                </a:cubicBezTo>
                <a:lnTo>
                  <a:pt x="6660882" y="3974432"/>
                </a:lnTo>
                <a:cubicBezTo>
                  <a:pt x="6660882" y="4030345"/>
                  <a:pt x="6615555" y="4075672"/>
                  <a:pt x="6559642" y="4075672"/>
                </a:cubicBezTo>
                <a:lnTo>
                  <a:pt x="101239" y="4075672"/>
                </a:lnTo>
                <a:cubicBezTo>
                  <a:pt x="59304" y="4075672"/>
                  <a:pt x="23324" y="4050176"/>
                  <a:pt x="7955" y="4013839"/>
                </a:cubicBezTo>
                <a:lnTo>
                  <a:pt x="0" y="3974437"/>
                </a:lnTo>
                <a:lnTo>
                  <a:pt x="0" y="101235"/>
                </a:lnTo>
                <a:lnTo>
                  <a:pt x="7955" y="61833"/>
                </a:lnTo>
                <a:cubicBezTo>
                  <a:pt x="23324" y="25497"/>
                  <a:pt x="59304" y="0"/>
                  <a:pt x="10123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29788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716A7E-6D3E-4CEF-A4F1-660DBE311D87}"/>
              </a:ext>
            </a:extLst>
          </p:cNvPr>
          <p:cNvCxnSpPr>
            <a:cxnSpLocks/>
          </p:cNvCxnSpPr>
          <p:nvPr/>
        </p:nvCxnSpPr>
        <p:spPr>
          <a:xfrm>
            <a:off x="5682544" y="3716338"/>
            <a:ext cx="82691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A2CE5A-1793-41A2-8B4A-3D5E7846B5CE}"/>
              </a:ext>
            </a:extLst>
          </p:cNvPr>
          <p:cNvSpPr txBox="1"/>
          <p:nvPr/>
        </p:nvSpPr>
        <p:spPr>
          <a:xfrm>
            <a:off x="3744618" y="1319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D48A3-C680-415C-803F-1B21833B21BA}"/>
              </a:ext>
            </a:extLst>
          </p:cNvPr>
          <p:cNvSpPr txBox="1"/>
          <p:nvPr/>
        </p:nvSpPr>
        <p:spPr>
          <a:xfrm>
            <a:off x="7257632" y="1319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53A08C-9348-402A-B22E-7F69178B253F}"/>
              </a:ext>
            </a:extLst>
          </p:cNvPr>
          <p:cNvSpPr txBox="1"/>
          <p:nvPr/>
        </p:nvSpPr>
        <p:spPr>
          <a:xfrm>
            <a:off x="1496288" y="39010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버튼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B9AC81-48F1-45D6-ADC2-674047B94DDC}"/>
              </a:ext>
            </a:extLst>
          </p:cNvPr>
          <p:cNvCxnSpPr>
            <a:cxnSpLocks/>
          </p:cNvCxnSpPr>
          <p:nvPr/>
        </p:nvCxnSpPr>
        <p:spPr>
          <a:xfrm flipV="1">
            <a:off x="2251545" y="2996891"/>
            <a:ext cx="1610847" cy="8642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7A3FEA-059A-4454-A580-D20E5A249B87}"/>
              </a:ext>
            </a:extLst>
          </p:cNvPr>
          <p:cNvCxnSpPr>
            <a:cxnSpLocks/>
          </p:cNvCxnSpPr>
          <p:nvPr/>
        </p:nvCxnSpPr>
        <p:spPr>
          <a:xfrm flipH="1">
            <a:off x="8657930" y="2342729"/>
            <a:ext cx="934358" cy="6426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872AEA-9B42-4390-B6A1-78F1C596D32C}"/>
              </a:ext>
            </a:extLst>
          </p:cNvPr>
          <p:cNvSpPr txBox="1"/>
          <p:nvPr/>
        </p:nvSpPr>
        <p:spPr>
          <a:xfrm>
            <a:off x="9693888" y="17616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회원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4F6B6-34D6-430D-8836-4AF94C0ED257}"/>
              </a:ext>
            </a:extLst>
          </p:cNvPr>
          <p:cNvSpPr txBox="1"/>
          <p:nvPr/>
        </p:nvSpPr>
        <p:spPr>
          <a:xfrm>
            <a:off x="9734764" y="21771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내 정보</a:t>
            </a:r>
            <a:endParaRPr lang="en-US" altLang="ko-KR" b="1" dirty="0"/>
          </a:p>
          <a:p>
            <a:pPr algn="ctr"/>
            <a:r>
              <a:rPr lang="ko-KR" altLang="en-US" b="1" dirty="0"/>
              <a:t>로그아웃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15F587-3A43-4341-921D-522BC69A27A2}"/>
              </a:ext>
            </a:extLst>
          </p:cNvPr>
          <p:cNvCxnSpPr/>
          <p:nvPr/>
        </p:nvCxnSpPr>
        <p:spPr>
          <a:xfrm>
            <a:off x="9592288" y="2131017"/>
            <a:ext cx="1291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85BDB1-9A98-4581-8D60-F1DF386A3610}"/>
              </a:ext>
            </a:extLst>
          </p:cNvPr>
          <p:cNvCxnSpPr>
            <a:cxnSpLocks/>
          </p:cNvCxnSpPr>
          <p:nvPr/>
        </p:nvCxnSpPr>
        <p:spPr>
          <a:xfrm flipH="1">
            <a:off x="8973295" y="3670172"/>
            <a:ext cx="720591" cy="2308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FB4EB7-576D-418F-997F-267479FED828}"/>
              </a:ext>
            </a:extLst>
          </p:cNvPr>
          <p:cNvSpPr txBox="1"/>
          <p:nvPr/>
        </p:nvSpPr>
        <p:spPr>
          <a:xfrm>
            <a:off x="9693886" y="3300840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내가 만든 게시판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ABD39-0367-43EA-A25A-6F3183AC89B4}"/>
              </a:ext>
            </a:extLst>
          </p:cNvPr>
          <p:cNvSpPr txBox="1"/>
          <p:nvPr/>
        </p:nvSpPr>
        <p:spPr>
          <a:xfrm>
            <a:off x="9306764" y="3716338"/>
            <a:ext cx="27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게시판 생성 버튼</a:t>
            </a:r>
            <a:endParaRPr lang="en-US" altLang="ko-KR" b="1" dirty="0"/>
          </a:p>
          <a:p>
            <a:pPr algn="ctr"/>
            <a:r>
              <a:rPr lang="ko-KR" altLang="en-US" b="1" dirty="0"/>
              <a:t>내가 생성한 게시판 정보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003417-DBBA-4094-9F97-C3A79A420FAB}"/>
              </a:ext>
            </a:extLst>
          </p:cNvPr>
          <p:cNvCxnSpPr/>
          <p:nvPr/>
        </p:nvCxnSpPr>
        <p:spPr>
          <a:xfrm>
            <a:off x="9979411" y="3670172"/>
            <a:ext cx="1291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2B3AC1-F1C7-446B-88A8-F0AF12C73526}"/>
              </a:ext>
            </a:extLst>
          </p:cNvPr>
          <p:cNvCxnSpPr>
            <a:cxnSpLocks/>
          </p:cNvCxnSpPr>
          <p:nvPr/>
        </p:nvCxnSpPr>
        <p:spPr>
          <a:xfrm flipH="1" flipV="1">
            <a:off x="8657930" y="5457724"/>
            <a:ext cx="583454" cy="3136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257672F-485D-4AFE-9D5D-4093FCC579EB}"/>
              </a:ext>
            </a:extLst>
          </p:cNvPr>
          <p:cNvSpPr txBox="1"/>
          <p:nvPr/>
        </p:nvSpPr>
        <p:spPr>
          <a:xfrm>
            <a:off x="9195559" y="5401998"/>
            <a:ext cx="19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즐겨찾는</a:t>
            </a:r>
            <a:r>
              <a:rPr lang="ko-KR" altLang="en-US" b="1" dirty="0"/>
              <a:t> 게시판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179A7-5B7F-4FA9-A911-24E6927BA10F}"/>
              </a:ext>
            </a:extLst>
          </p:cNvPr>
          <p:cNvSpPr txBox="1"/>
          <p:nvPr/>
        </p:nvSpPr>
        <p:spPr>
          <a:xfrm>
            <a:off x="8854261" y="5817496"/>
            <a:ext cx="27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내가 </a:t>
            </a:r>
            <a:r>
              <a:rPr lang="ko-KR" altLang="en-US" b="1" dirty="0" err="1"/>
              <a:t>즐겨찾기한</a:t>
            </a:r>
            <a:r>
              <a:rPr lang="ko-KR" altLang="en-US" b="1" dirty="0"/>
              <a:t> 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6F3D613-EA6B-4256-9B08-7590E392D3AC}"/>
              </a:ext>
            </a:extLst>
          </p:cNvPr>
          <p:cNvCxnSpPr>
            <a:cxnSpLocks/>
          </p:cNvCxnSpPr>
          <p:nvPr/>
        </p:nvCxnSpPr>
        <p:spPr>
          <a:xfrm>
            <a:off x="9526908" y="5771330"/>
            <a:ext cx="1291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466E7BAF-00B1-4A13-939E-A5FC0011A4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4"/>
          <a:stretch>
            <a:fillRect/>
          </a:stretch>
        </p:blipFill>
        <p:spPr>
          <a:xfrm>
            <a:off x="12968278" y="1761685"/>
            <a:ext cx="4813455" cy="4273565"/>
          </a:xfrm>
          <a:custGeom>
            <a:avLst/>
            <a:gdLst>
              <a:gd name="connsiteX0" fmla="*/ 214579 w 6539173"/>
              <a:gd name="connsiteY0" fmla="*/ 0 h 5805722"/>
              <a:gd name="connsiteX1" fmla="*/ 6324594 w 6539173"/>
              <a:gd name="connsiteY1" fmla="*/ 0 h 5805722"/>
              <a:gd name="connsiteX2" fmla="*/ 6539173 w 6539173"/>
              <a:gd name="connsiteY2" fmla="*/ 214579 h 5805722"/>
              <a:gd name="connsiteX3" fmla="*/ 6539173 w 6539173"/>
              <a:gd name="connsiteY3" fmla="*/ 5591143 h 5805722"/>
              <a:gd name="connsiteX4" fmla="*/ 6324594 w 6539173"/>
              <a:gd name="connsiteY4" fmla="*/ 5805722 h 5805722"/>
              <a:gd name="connsiteX5" fmla="*/ 214579 w 6539173"/>
              <a:gd name="connsiteY5" fmla="*/ 5805722 h 5805722"/>
              <a:gd name="connsiteX6" fmla="*/ 0 w 6539173"/>
              <a:gd name="connsiteY6" fmla="*/ 5591143 h 5805722"/>
              <a:gd name="connsiteX7" fmla="*/ 0 w 6539173"/>
              <a:gd name="connsiteY7" fmla="*/ 214579 h 5805722"/>
              <a:gd name="connsiteX8" fmla="*/ 214579 w 6539173"/>
              <a:gd name="connsiteY8" fmla="*/ 0 h 58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173" h="5805722">
                <a:moveTo>
                  <a:pt x="214579" y="0"/>
                </a:moveTo>
                <a:lnTo>
                  <a:pt x="6324594" y="0"/>
                </a:lnTo>
                <a:cubicBezTo>
                  <a:pt x="6443103" y="0"/>
                  <a:pt x="6539173" y="96070"/>
                  <a:pt x="6539173" y="214579"/>
                </a:cubicBezTo>
                <a:lnTo>
                  <a:pt x="6539173" y="5591143"/>
                </a:lnTo>
                <a:cubicBezTo>
                  <a:pt x="6539173" y="5709652"/>
                  <a:pt x="6443103" y="5805722"/>
                  <a:pt x="6324594" y="5805722"/>
                </a:cubicBezTo>
                <a:lnTo>
                  <a:pt x="214579" y="5805722"/>
                </a:lnTo>
                <a:cubicBezTo>
                  <a:pt x="96070" y="5805722"/>
                  <a:pt x="0" y="5709652"/>
                  <a:pt x="0" y="5591143"/>
                </a:cubicBezTo>
                <a:lnTo>
                  <a:pt x="0" y="214579"/>
                </a:lnTo>
                <a:cubicBezTo>
                  <a:pt x="0" y="96070"/>
                  <a:pt x="96070" y="0"/>
                  <a:pt x="21457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87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5C6C5-D6C9-4104-881C-6451BC09B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" r="81865" b="51667"/>
          <a:stretch/>
        </p:blipFill>
        <p:spPr>
          <a:xfrm>
            <a:off x="2182981" y="1761685"/>
            <a:ext cx="2490887" cy="4121098"/>
          </a:xfrm>
          <a:custGeom>
            <a:avLst/>
            <a:gdLst>
              <a:gd name="connsiteX0" fmla="*/ 101239 w 6660882"/>
              <a:gd name="connsiteY0" fmla="*/ 0 h 4075672"/>
              <a:gd name="connsiteX1" fmla="*/ 6559642 w 6660882"/>
              <a:gd name="connsiteY1" fmla="*/ 0 h 4075672"/>
              <a:gd name="connsiteX2" fmla="*/ 6660882 w 6660882"/>
              <a:gd name="connsiteY2" fmla="*/ 101240 h 4075672"/>
              <a:gd name="connsiteX3" fmla="*/ 6660882 w 6660882"/>
              <a:gd name="connsiteY3" fmla="*/ 3974432 h 4075672"/>
              <a:gd name="connsiteX4" fmla="*/ 6559642 w 6660882"/>
              <a:gd name="connsiteY4" fmla="*/ 4075672 h 4075672"/>
              <a:gd name="connsiteX5" fmla="*/ 101239 w 6660882"/>
              <a:gd name="connsiteY5" fmla="*/ 4075672 h 4075672"/>
              <a:gd name="connsiteX6" fmla="*/ 7955 w 6660882"/>
              <a:gd name="connsiteY6" fmla="*/ 4013839 h 4075672"/>
              <a:gd name="connsiteX7" fmla="*/ 0 w 6660882"/>
              <a:gd name="connsiteY7" fmla="*/ 3974437 h 4075672"/>
              <a:gd name="connsiteX8" fmla="*/ 0 w 6660882"/>
              <a:gd name="connsiteY8" fmla="*/ 101235 h 4075672"/>
              <a:gd name="connsiteX9" fmla="*/ 7955 w 6660882"/>
              <a:gd name="connsiteY9" fmla="*/ 61833 h 4075672"/>
              <a:gd name="connsiteX10" fmla="*/ 101239 w 6660882"/>
              <a:gd name="connsiteY10" fmla="*/ 0 h 40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0882" h="4075672">
                <a:moveTo>
                  <a:pt x="101239" y="0"/>
                </a:moveTo>
                <a:lnTo>
                  <a:pt x="6559642" y="0"/>
                </a:lnTo>
                <a:cubicBezTo>
                  <a:pt x="6615555" y="0"/>
                  <a:pt x="6660882" y="45327"/>
                  <a:pt x="6660882" y="101240"/>
                </a:cubicBezTo>
                <a:lnTo>
                  <a:pt x="6660882" y="3974432"/>
                </a:lnTo>
                <a:cubicBezTo>
                  <a:pt x="6660882" y="4030345"/>
                  <a:pt x="6615555" y="4075672"/>
                  <a:pt x="6559642" y="4075672"/>
                </a:cubicBezTo>
                <a:lnTo>
                  <a:pt x="101239" y="4075672"/>
                </a:lnTo>
                <a:cubicBezTo>
                  <a:pt x="59304" y="4075672"/>
                  <a:pt x="23324" y="4050176"/>
                  <a:pt x="7955" y="4013839"/>
                </a:cubicBezTo>
                <a:lnTo>
                  <a:pt x="0" y="3974437"/>
                </a:lnTo>
                <a:lnTo>
                  <a:pt x="0" y="101235"/>
                </a:lnTo>
                <a:lnTo>
                  <a:pt x="7955" y="61833"/>
                </a:lnTo>
                <a:cubicBezTo>
                  <a:pt x="23324" y="25497"/>
                  <a:pt x="59304" y="0"/>
                  <a:pt x="10123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29788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D48A3-C680-415C-803F-1B21833B21BA}"/>
              </a:ext>
            </a:extLst>
          </p:cNvPr>
          <p:cNvSpPr txBox="1"/>
          <p:nvPr/>
        </p:nvSpPr>
        <p:spPr>
          <a:xfrm>
            <a:off x="2833549" y="1319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9160571-9D1C-4347-9084-45C07E1C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4"/>
          <a:stretch>
            <a:fillRect/>
          </a:stretch>
        </p:blipFill>
        <p:spPr>
          <a:xfrm>
            <a:off x="6267174" y="1688735"/>
            <a:ext cx="4813455" cy="4273565"/>
          </a:xfrm>
          <a:custGeom>
            <a:avLst/>
            <a:gdLst>
              <a:gd name="connsiteX0" fmla="*/ 214579 w 6539173"/>
              <a:gd name="connsiteY0" fmla="*/ 0 h 5805722"/>
              <a:gd name="connsiteX1" fmla="*/ 6324594 w 6539173"/>
              <a:gd name="connsiteY1" fmla="*/ 0 h 5805722"/>
              <a:gd name="connsiteX2" fmla="*/ 6539173 w 6539173"/>
              <a:gd name="connsiteY2" fmla="*/ 214579 h 5805722"/>
              <a:gd name="connsiteX3" fmla="*/ 6539173 w 6539173"/>
              <a:gd name="connsiteY3" fmla="*/ 5591143 h 5805722"/>
              <a:gd name="connsiteX4" fmla="*/ 6324594 w 6539173"/>
              <a:gd name="connsiteY4" fmla="*/ 5805722 h 5805722"/>
              <a:gd name="connsiteX5" fmla="*/ 214579 w 6539173"/>
              <a:gd name="connsiteY5" fmla="*/ 5805722 h 5805722"/>
              <a:gd name="connsiteX6" fmla="*/ 0 w 6539173"/>
              <a:gd name="connsiteY6" fmla="*/ 5591143 h 5805722"/>
              <a:gd name="connsiteX7" fmla="*/ 0 w 6539173"/>
              <a:gd name="connsiteY7" fmla="*/ 214579 h 5805722"/>
              <a:gd name="connsiteX8" fmla="*/ 214579 w 6539173"/>
              <a:gd name="connsiteY8" fmla="*/ 0 h 58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173" h="5805722">
                <a:moveTo>
                  <a:pt x="214579" y="0"/>
                </a:moveTo>
                <a:lnTo>
                  <a:pt x="6324594" y="0"/>
                </a:lnTo>
                <a:cubicBezTo>
                  <a:pt x="6443103" y="0"/>
                  <a:pt x="6539173" y="96070"/>
                  <a:pt x="6539173" y="214579"/>
                </a:cubicBezTo>
                <a:lnTo>
                  <a:pt x="6539173" y="5591143"/>
                </a:lnTo>
                <a:cubicBezTo>
                  <a:pt x="6539173" y="5709652"/>
                  <a:pt x="6443103" y="5805722"/>
                  <a:pt x="6324594" y="5805722"/>
                </a:cubicBezTo>
                <a:lnTo>
                  <a:pt x="214579" y="5805722"/>
                </a:lnTo>
                <a:cubicBezTo>
                  <a:pt x="96070" y="5805722"/>
                  <a:pt x="0" y="5709652"/>
                  <a:pt x="0" y="5591143"/>
                </a:cubicBezTo>
                <a:lnTo>
                  <a:pt x="0" y="214579"/>
                </a:lnTo>
                <a:cubicBezTo>
                  <a:pt x="0" y="96070"/>
                  <a:pt x="96070" y="0"/>
                  <a:pt x="21457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85BDB1-9A98-4581-8D60-F1DF386A3610}"/>
              </a:ext>
            </a:extLst>
          </p:cNvPr>
          <p:cNvCxnSpPr>
            <a:cxnSpLocks/>
          </p:cNvCxnSpPr>
          <p:nvPr/>
        </p:nvCxnSpPr>
        <p:spPr>
          <a:xfrm flipH="1">
            <a:off x="4441637" y="3681413"/>
            <a:ext cx="2476107" cy="1154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CE2FB4-7670-440D-AF39-BEC9244B78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" r="81650" b="52436"/>
          <a:stretch/>
        </p:blipFill>
        <p:spPr>
          <a:xfrm>
            <a:off x="-2715304" y="1761686"/>
            <a:ext cx="2512638" cy="4121097"/>
          </a:xfrm>
          <a:custGeom>
            <a:avLst/>
            <a:gdLst>
              <a:gd name="connsiteX0" fmla="*/ 111051 w 7958140"/>
              <a:gd name="connsiteY0" fmla="*/ 0 h 4898570"/>
              <a:gd name="connsiteX1" fmla="*/ 7847089 w 7958140"/>
              <a:gd name="connsiteY1" fmla="*/ 0 h 4898570"/>
              <a:gd name="connsiteX2" fmla="*/ 7958140 w 7958140"/>
              <a:gd name="connsiteY2" fmla="*/ 111051 h 4898570"/>
              <a:gd name="connsiteX3" fmla="*/ 7958140 w 7958140"/>
              <a:gd name="connsiteY3" fmla="*/ 4787519 h 4898570"/>
              <a:gd name="connsiteX4" fmla="*/ 7847089 w 7958140"/>
              <a:gd name="connsiteY4" fmla="*/ 4898570 h 4898570"/>
              <a:gd name="connsiteX5" fmla="*/ 111051 w 7958140"/>
              <a:gd name="connsiteY5" fmla="*/ 4898570 h 4898570"/>
              <a:gd name="connsiteX6" fmla="*/ 0 w 7958140"/>
              <a:gd name="connsiteY6" fmla="*/ 4787519 h 4898570"/>
              <a:gd name="connsiteX7" fmla="*/ 0 w 7958140"/>
              <a:gd name="connsiteY7" fmla="*/ 111051 h 4898570"/>
              <a:gd name="connsiteX8" fmla="*/ 111051 w 7958140"/>
              <a:gd name="connsiteY8" fmla="*/ 0 h 489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8140" h="4898570">
                <a:moveTo>
                  <a:pt x="111051" y="0"/>
                </a:moveTo>
                <a:lnTo>
                  <a:pt x="7847089" y="0"/>
                </a:lnTo>
                <a:cubicBezTo>
                  <a:pt x="7908421" y="0"/>
                  <a:pt x="7958140" y="49719"/>
                  <a:pt x="7958140" y="111051"/>
                </a:cubicBezTo>
                <a:lnTo>
                  <a:pt x="7958140" y="4787519"/>
                </a:lnTo>
                <a:cubicBezTo>
                  <a:pt x="7958140" y="4848851"/>
                  <a:pt x="7908421" y="4898570"/>
                  <a:pt x="7847089" y="4898570"/>
                </a:cubicBezTo>
                <a:lnTo>
                  <a:pt x="111051" y="4898570"/>
                </a:lnTo>
                <a:cubicBezTo>
                  <a:pt x="49719" y="4898570"/>
                  <a:pt x="0" y="4848851"/>
                  <a:pt x="0" y="4787519"/>
                </a:cubicBezTo>
                <a:lnTo>
                  <a:pt x="0" y="111051"/>
                </a:lnTo>
                <a:cubicBezTo>
                  <a:pt x="0" y="49719"/>
                  <a:pt x="49719" y="0"/>
                  <a:pt x="111051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85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C95F4841-8D39-45B0-B35E-28E06FAA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" r="81650" b="52436"/>
          <a:stretch/>
        </p:blipFill>
        <p:spPr>
          <a:xfrm>
            <a:off x="2997216" y="1761686"/>
            <a:ext cx="2512638" cy="4121097"/>
          </a:xfrm>
          <a:custGeom>
            <a:avLst/>
            <a:gdLst>
              <a:gd name="connsiteX0" fmla="*/ 111051 w 7958140"/>
              <a:gd name="connsiteY0" fmla="*/ 0 h 4898570"/>
              <a:gd name="connsiteX1" fmla="*/ 7847089 w 7958140"/>
              <a:gd name="connsiteY1" fmla="*/ 0 h 4898570"/>
              <a:gd name="connsiteX2" fmla="*/ 7958140 w 7958140"/>
              <a:gd name="connsiteY2" fmla="*/ 111051 h 4898570"/>
              <a:gd name="connsiteX3" fmla="*/ 7958140 w 7958140"/>
              <a:gd name="connsiteY3" fmla="*/ 4787519 h 4898570"/>
              <a:gd name="connsiteX4" fmla="*/ 7847089 w 7958140"/>
              <a:gd name="connsiteY4" fmla="*/ 4898570 h 4898570"/>
              <a:gd name="connsiteX5" fmla="*/ 111051 w 7958140"/>
              <a:gd name="connsiteY5" fmla="*/ 4898570 h 4898570"/>
              <a:gd name="connsiteX6" fmla="*/ 0 w 7958140"/>
              <a:gd name="connsiteY6" fmla="*/ 4787519 h 4898570"/>
              <a:gd name="connsiteX7" fmla="*/ 0 w 7958140"/>
              <a:gd name="connsiteY7" fmla="*/ 111051 h 4898570"/>
              <a:gd name="connsiteX8" fmla="*/ 111051 w 7958140"/>
              <a:gd name="connsiteY8" fmla="*/ 0 h 489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8140" h="4898570">
                <a:moveTo>
                  <a:pt x="111051" y="0"/>
                </a:moveTo>
                <a:lnTo>
                  <a:pt x="7847089" y="0"/>
                </a:lnTo>
                <a:cubicBezTo>
                  <a:pt x="7908421" y="0"/>
                  <a:pt x="7958140" y="49719"/>
                  <a:pt x="7958140" y="111051"/>
                </a:cubicBezTo>
                <a:lnTo>
                  <a:pt x="7958140" y="4787519"/>
                </a:lnTo>
                <a:cubicBezTo>
                  <a:pt x="7958140" y="4848851"/>
                  <a:pt x="7908421" y="4898570"/>
                  <a:pt x="7847089" y="4898570"/>
                </a:cubicBezTo>
                <a:lnTo>
                  <a:pt x="111051" y="4898570"/>
                </a:lnTo>
                <a:cubicBezTo>
                  <a:pt x="49719" y="4898570"/>
                  <a:pt x="0" y="4848851"/>
                  <a:pt x="0" y="4787519"/>
                </a:cubicBezTo>
                <a:lnTo>
                  <a:pt x="0" y="111051"/>
                </a:lnTo>
                <a:cubicBezTo>
                  <a:pt x="0" y="49719"/>
                  <a:pt x="49719" y="0"/>
                  <a:pt x="111051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5C6C5-D6C9-4104-881C-6451BC09B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r="81865" b="51667"/>
          <a:stretch/>
        </p:blipFill>
        <p:spPr>
          <a:xfrm>
            <a:off x="6607064" y="1761685"/>
            <a:ext cx="2490887" cy="4121098"/>
          </a:xfrm>
          <a:custGeom>
            <a:avLst/>
            <a:gdLst>
              <a:gd name="connsiteX0" fmla="*/ 101239 w 6660882"/>
              <a:gd name="connsiteY0" fmla="*/ 0 h 4075672"/>
              <a:gd name="connsiteX1" fmla="*/ 6559642 w 6660882"/>
              <a:gd name="connsiteY1" fmla="*/ 0 h 4075672"/>
              <a:gd name="connsiteX2" fmla="*/ 6660882 w 6660882"/>
              <a:gd name="connsiteY2" fmla="*/ 101240 h 4075672"/>
              <a:gd name="connsiteX3" fmla="*/ 6660882 w 6660882"/>
              <a:gd name="connsiteY3" fmla="*/ 3974432 h 4075672"/>
              <a:gd name="connsiteX4" fmla="*/ 6559642 w 6660882"/>
              <a:gd name="connsiteY4" fmla="*/ 4075672 h 4075672"/>
              <a:gd name="connsiteX5" fmla="*/ 101239 w 6660882"/>
              <a:gd name="connsiteY5" fmla="*/ 4075672 h 4075672"/>
              <a:gd name="connsiteX6" fmla="*/ 7955 w 6660882"/>
              <a:gd name="connsiteY6" fmla="*/ 4013839 h 4075672"/>
              <a:gd name="connsiteX7" fmla="*/ 0 w 6660882"/>
              <a:gd name="connsiteY7" fmla="*/ 3974437 h 4075672"/>
              <a:gd name="connsiteX8" fmla="*/ 0 w 6660882"/>
              <a:gd name="connsiteY8" fmla="*/ 101235 h 4075672"/>
              <a:gd name="connsiteX9" fmla="*/ 7955 w 6660882"/>
              <a:gd name="connsiteY9" fmla="*/ 61833 h 4075672"/>
              <a:gd name="connsiteX10" fmla="*/ 101239 w 6660882"/>
              <a:gd name="connsiteY10" fmla="*/ 0 h 40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0882" h="4075672">
                <a:moveTo>
                  <a:pt x="101239" y="0"/>
                </a:moveTo>
                <a:lnTo>
                  <a:pt x="6559642" y="0"/>
                </a:lnTo>
                <a:cubicBezTo>
                  <a:pt x="6615555" y="0"/>
                  <a:pt x="6660882" y="45327"/>
                  <a:pt x="6660882" y="101240"/>
                </a:cubicBezTo>
                <a:lnTo>
                  <a:pt x="6660882" y="3974432"/>
                </a:lnTo>
                <a:cubicBezTo>
                  <a:pt x="6660882" y="4030345"/>
                  <a:pt x="6615555" y="4075672"/>
                  <a:pt x="6559642" y="4075672"/>
                </a:cubicBezTo>
                <a:lnTo>
                  <a:pt x="101239" y="4075672"/>
                </a:lnTo>
                <a:cubicBezTo>
                  <a:pt x="59304" y="4075672"/>
                  <a:pt x="23324" y="4050176"/>
                  <a:pt x="7955" y="4013839"/>
                </a:cubicBezTo>
                <a:lnTo>
                  <a:pt x="0" y="3974437"/>
                </a:lnTo>
                <a:lnTo>
                  <a:pt x="0" y="101235"/>
                </a:lnTo>
                <a:lnTo>
                  <a:pt x="7955" y="61833"/>
                </a:lnTo>
                <a:cubicBezTo>
                  <a:pt x="23324" y="25497"/>
                  <a:pt x="59304" y="0"/>
                  <a:pt x="10123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FB696-E329-4FF9-B0C3-CF6BF4811EC6}"/>
              </a:ext>
            </a:extLst>
          </p:cNvPr>
          <p:cNvSpPr txBox="1"/>
          <p:nvPr/>
        </p:nvSpPr>
        <p:spPr>
          <a:xfrm>
            <a:off x="5317582" y="29788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716A7E-6D3E-4CEF-A4F1-660DBE311D87}"/>
              </a:ext>
            </a:extLst>
          </p:cNvPr>
          <p:cNvCxnSpPr>
            <a:cxnSpLocks/>
          </p:cNvCxnSpPr>
          <p:nvPr/>
        </p:nvCxnSpPr>
        <p:spPr>
          <a:xfrm>
            <a:off x="5682544" y="3716338"/>
            <a:ext cx="82691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A2CE5A-1793-41A2-8B4A-3D5E7846B5CE}"/>
              </a:ext>
            </a:extLst>
          </p:cNvPr>
          <p:cNvSpPr txBox="1"/>
          <p:nvPr/>
        </p:nvSpPr>
        <p:spPr>
          <a:xfrm>
            <a:off x="3744618" y="1319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D48A3-C680-415C-803F-1B21833B21BA}"/>
              </a:ext>
            </a:extLst>
          </p:cNvPr>
          <p:cNvSpPr txBox="1"/>
          <p:nvPr/>
        </p:nvSpPr>
        <p:spPr>
          <a:xfrm>
            <a:off x="7257632" y="1319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53A08C-9348-402A-B22E-7F69178B253F}"/>
              </a:ext>
            </a:extLst>
          </p:cNvPr>
          <p:cNvSpPr txBox="1"/>
          <p:nvPr/>
        </p:nvSpPr>
        <p:spPr>
          <a:xfrm>
            <a:off x="1496288" y="39010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버튼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B9AC81-48F1-45D6-ADC2-674047B94DDC}"/>
              </a:ext>
            </a:extLst>
          </p:cNvPr>
          <p:cNvCxnSpPr>
            <a:cxnSpLocks/>
          </p:cNvCxnSpPr>
          <p:nvPr/>
        </p:nvCxnSpPr>
        <p:spPr>
          <a:xfrm flipV="1">
            <a:off x="2251545" y="2996891"/>
            <a:ext cx="1610847" cy="8642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7A3FEA-059A-4454-A580-D20E5A249B87}"/>
              </a:ext>
            </a:extLst>
          </p:cNvPr>
          <p:cNvCxnSpPr>
            <a:cxnSpLocks/>
          </p:cNvCxnSpPr>
          <p:nvPr/>
        </p:nvCxnSpPr>
        <p:spPr>
          <a:xfrm flipH="1">
            <a:off x="8657930" y="2342729"/>
            <a:ext cx="934358" cy="6426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872AEA-9B42-4390-B6A1-78F1C596D32C}"/>
              </a:ext>
            </a:extLst>
          </p:cNvPr>
          <p:cNvSpPr txBox="1"/>
          <p:nvPr/>
        </p:nvSpPr>
        <p:spPr>
          <a:xfrm>
            <a:off x="9693888" y="17616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회원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4F6B6-34D6-430D-8836-4AF94C0ED257}"/>
              </a:ext>
            </a:extLst>
          </p:cNvPr>
          <p:cNvSpPr txBox="1"/>
          <p:nvPr/>
        </p:nvSpPr>
        <p:spPr>
          <a:xfrm>
            <a:off x="9734764" y="21771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내 정보</a:t>
            </a:r>
            <a:endParaRPr lang="en-US" altLang="ko-KR" b="1" dirty="0"/>
          </a:p>
          <a:p>
            <a:pPr algn="ctr"/>
            <a:r>
              <a:rPr lang="ko-KR" altLang="en-US" b="1" dirty="0"/>
              <a:t>로그아웃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15F587-3A43-4341-921D-522BC69A27A2}"/>
              </a:ext>
            </a:extLst>
          </p:cNvPr>
          <p:cNvCxnSpPr/>
          <p:nvPr/>
        </p:nvCxnSpPr>
        <p:spPr>
          <a:xfrm>
            <a:off x="9592288" y="2131017"/>
            <a:ext cx="1291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85BDB1-9A98-4581-8D60-F1DF386A3610}"/>
              </a:ext>
            </a:extLst>
          </p:cNvPr>
          <p:cNvCxnSpPr>
            <a:cxnSpLocks/>
          </p:cNvCxnSpPr>
          <p:nvPr/>
        </p:nvCxnSpPr>
        <p:spPr>
          <a:xfrm flipH="1">
            <a:off x="8973295" y="3670172"/>
            <a:ext cx="720591" cy="2308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FB4EB7-576D-418F-997F-267479FED828}"/>
              </a:ext>
            </a:extLst>
          </p:cNvPr>
          <p:cNvSpPr txBox="1"/>
          <p:nvPr/>
        </p:nvSpPr>
        <p:spPr>
          <a:xfrm>
            <a:off x="9693886" y="3300840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내가 만든 게시판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ABD39-0367-43EA-A25A-6F3183AC89B4}"/>
              </a:ext>
            </a:extLst>
          </p:cNvPr>
          <p:cNvSpPr txBox="1"/>
          <p:nvPr/>
        </p:nvSpPr>
        <p:spPr>
          <a:xfrm>
            <a:off x="9306764" y="3716338"/>
            <a:ext cx="27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게시판 생성 버튼</a:t>
            </a:r>
            <a:endParaRPr lang="en-US" altLang="ko-KR" b="1" dirty="0"/>
          </a:p>
          <a:p>
            <a:pPr algn="ctr"/>
            <a:r>
              <a:rPr lang="ko-KR" altLang="en-US" b="1" dirty="0"/>
              <a:t>내가 생성한 게시판 정보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003417-DBBA-4094-9F97-C3A79A420FAB}"/>
              </a:ext>
            </a:extLst>
          </p:cNvPr>
          <p:cNvCxnSpPr/>
          <p:nvPr/>
        </p:nvCxnSpPr>
        <p:spPr>
          <a:xfrm>
            <a:off x="9979411" y="3670172"/>
            <a:ext cx="1291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2B3AC1-F1C7-446B-88A8-F0AF12C73526}"/>
              </a:ext>
            </a:extLst>
          </p:cNvPr>
          <p:cNvCxnSpPr>
            <a:cxnSpLocks/>
          </p:cNvCxnSpPr>
          <p:nvPr/>
        </p:nvCxnSpPr>
        <p:spPr>
          <a:xfrm flipH="1" flipV="1">
            <a:off x="8657930" y="5457724"/>
            <a:ext cx="583454" cy="3136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257672F-485D-4AFE-9D5D-4093FCC579EB}"/>
              </a:ext>
            </a:extLst>
          </p:cNvPr>
          <p:cNvSpPr txBox="1"/>
          <p:nvPr/>
        </p:nvSpPr>
        <p:spPr>
          <a:xfrm>
            <a:off x="9195559" y="5401998"/>
            <a:ext cx="19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즐겨찾는</a:t>
            </a:r>
            <a:r>
              <a:rPr lang="ko-KR" altLang="en-US" b="1" dirty="0"/>
              <a:t> 게시판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179A7-5B7F-4FA9-A911-24E6927BA10F}"/>
              </a:ext>
            </a:extLst>
          </p:cNvPr>
          <p:cNvSpPr txBox="1"/>
          <p:nvPr/>
        </p:nvSpPr>
        <p:spPr>
          <a:xfrm>
            <a:off x="8854261" y="5817496"/>
            <a:ext cx="27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내가 </a:t>
            </a:r>
            <a:r>
              <a:rPr lang="ko-KR" altLang="en-US" b="1" dirty="0" err="1"/>
              <a:t>즐겨찾기한</a:t>
            </a:r>
            <a:r>
              <a:rPr lang="ko-KR" altLang="en-US" b="1" dirty="0"/>
              <a:t> 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6F3D613-EA6B-4256-9B08-7590E392D3AC}"/>
              </a:ext>
            </a:extLst>
          </p:cNvPr>
          <p:cNvCxnSpPr>
            <a:cxnSpLocks/>
          </p:cNvCxnSpPr>
          <p:nvPr/>
        </p:nvCxnSpPr>
        <p:spPr>
          <a:xfrm>
            <a:off x="9526908" y="5771330"/>
            <a:ext cx="1291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8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146868-73D2-48CF-ADC3-FABB0F80C699}"/>
              </a:ext>
            </a:extLst>
          </p:cNvPr>
          <p:cNvSpPr txBox="1"/>
          <p:nvPr/>
        </p:nvSpPr>
        <p:spPr>
          <a:xfrm>
            <a:off x="5317582" y="29788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메인 페이지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F8A4029-2033-491A-80A7-AC49AB87F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2" r="555" b="1890"/>
          <a:stretch/>
        </p:blipFill>
        <p:spPr>
          <a:xfrm>
            <a:off x="6666381" y="1465354"/>
            <a:ext cx="5010800" cy="3771656"/>
          </a:xfrm>
          <a:custGeom>
            <a:avLst/>
            <a:gdLst>
              <a:gd name="connsiteX0" fmla="*/ 101239 w 6660882"/>
              <a:gd name="connsiteY0" fmla="*/ 0 h 4075672"/>
              <a:gd name="connsiteX1" fmla="*/ 6559642 w 6660882"/>
              <a:gd name="connsiteY1" fmla="*/ 0 h 4075672"/>
              <a:gd name="connsiteX2" fmla="*/ 6660882 w 6660882"/>
              <a:gd name="connsiteY2" fmla="*/ 101240 h 4075672"/>
              <a:gd name="connsiteX3" fmla="*/ 6660882 w 6660882"/>
              <a:gd name="connsiteY3" fmla="*/ 3974432 h 4075672"/>
              <a:gd name="connsiteX4" fmla="*/ 6559642 w 6660882"/>
              <a:gd name="connsiteY4" fmla="*/ 4075672 h 4075672"/>
              <a:gd name="connsiteX5" fmla="*/ 101239 w 6660882"/>
              <a:gd name="connsiteY5" fmla="*/ 4075672 h 4075672"/>
              <a:gd name="connsiteX6" fmla="*/ 7955 w 6660882"/>
              <a:gd name="connsiteY6" fmla="*/ 4013839 h 4075672"/>
              <a:gd name="connsiteX7" fmla="*/ 0 w 6660882"/>
              <a:gd name="connsiteY7" fmla="*/ 3974437 h 4075672"/>
              <a:gd name="connsiteX8" fmla="*/ 0 w 6660882"/>
              <a:gd name="connsiteY8" fmla="*/ 101235 h 4075672"/>
              <a:gd name="connsiteX9" fmla="*/ 7955 w 6660882"/>
              <a:gd name="connsiteY9" fmla="*/ 61833 h 4075672"/>
              <a:gd name="connsiteX10" fmla="*/ 101239 w 6660882"/>
              <a:gd name="connsiteY10" fmla="*/ 0 h 40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0882" h="4075672">
                <a:moveTo>
                  <a:pt x="101239" y="0"/>
                </a:moveTo>
                <a:lnTo>
                  <a:pt x="6559642" y="0"/>
                </a:lnTo>
                <a:cubicBezTo>
                  <a:pt x="6615555" y="0"/>
                  <a:pt x="6660882" y="45327"/>
                  <a:pt x="6660882" y="101240"/>
                </a:cubicBezTo>
                <a:lnTo>
                  <a:pt x="6660882" y="3974432"/>
                </a:lnTo>
                <a:cubicBezTo>
                  <a:pt x="6660882" y="4030345"/>
                  <a:pt x="6615555" y="4075672"/>
                  <a:pt x="6559642" y="4075672"/>
                </a:cubicBezTo>
                <a:lnTo>
                  <a:pt x="101239" y="4075672"/>
                </a:lnTo>
                <a:cubicBezTo>
                  <a:pt x="59304" y="4075672"/>
                  <a:pt x="23324" y="4050176"/>
                  <a:pt x="7955" y="4013839"/>
                </a:cubicBezTo>
                <a:lnTo>
                  <a:pt x="0" y="3974437"/>
                </a:lnTo>
                <a:lnTo>
                  <a:pt x="0" y="101235"/>
                </a:lnTo>
                <a:lnTo>
                  <a:pt x="7955" y="61833"/>
                </a:lnTo>
                <a:cubicBezTo>
                  <a:pt x="23324" y="25497"/>
                  <a:pt x="59304" y="0"/>
                  <a:pt x="101239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D4412D-AFBE-4CA8-B604-6155552AA4D9}"/>
              </a:ext>
            </a:extLst>
          </p:cNvPr>
          <p:cNvCxnSpPr>
            <a:cxnSpLocks/>
          </p:cNvCxnSpPr>
          <p:nvPr/>
        </p:nvCxnSpPr>
        <p:spPr>
          <a:xfrm>
            <a:off x="5669482" y="3181319"/>
            <a:ext cx="82691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544A18-CF02-4CBF-8F84-8FC378538E87}"/>
              </a:ext>
            </a:extLst>
          </p:cNvPr>
          <p:cNvCxnSpPr>
            <a:cxnSpLocks/>
          </p:cNvCxnSpPr>
          <p:nvPr/>
        </p:nvCxnSpPr>
        <p:spPr>
          <a:xfrm>
            <a:off x="2991500" y="5332886"/>
            <a:ext cx="1" cy="33020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30F98D-03F6-4442-B502-EBC584C54EFB}"/>
              </a:ext>
            </a:extLst>
          </p:cNvPr>
          <p:cNvSpPr txBox="1"/>
          <p:nvPr/>
        </p:nvSpPr>
        <p:spPr>
          <a:xfrm>
            <a:off x="1737791" y="5758964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전체 게시판 인기 순위</a:t>
            </a:r>
            <a:endParaRPr lang="en-US" altLang="ko-KR" b="1" dirty="0"/>
          </a:p>
          <a:p>
            <a:pPr algn="ctr"/>
            <a:r>
              <a:rPr lang="ko-KR" altLang="en-US" b="1" dirty="0"/>
              <a:t>전체 게시글 인기 순위</a:t>
            </a:r>
            <a:endParaRPr lang="en-US" altLang="ko-KR" b="1" dirty="0"/>
          </a:p>
          <a:p>
            <a:pPr algn="ctr"/>
            <a:r>
              <a:rPr lang="ko-KR" altLang="en-US" b="1" dirty="0"/>
              <a:t>공지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2E36A4-4AF8-4960-8BFC-B92D9BC3EB27}"/>
              </a:ext>
            </a:extLst>
          </p:cNvPr>
          <p:cNvCxnSpPr>
            <a:cxnSpLocks/>
          </p:cNvCxnSpPr>
          <p:nvPr/>
        </p:nvCxnSpPr>
        <p:spPr>
          <a:xfrm>
            <a:off x="9174378" y="5332886"/>
            <a:ext cx="1" cy="33020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331590-4984-45A6-A22B-CF0C51EF5C6C}"/>
              </a:ext>
            </a:extLst>
          </p:cNvPr>
          <p:cNvSpPr txBox="1"/>
          <p:nvPr/>
        </p:nvSpPr>
        <p:spPr>
          <a:xfrm>
            <a:off x="7689839" y="5758964"/>
            <a:ext cx="296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내가 만든 게시판의 게시글</a:t>
            </a:r>
            <a:endParaRPr lang="en-US" altLang="ko-KR" b="1" dirty="0"/>
          </a:p>
          <a:p>
            <a:pPr algn="ctr"/>
            <a:r>
              <a:rPr lang="ko-KR" altLang="en-US" b="1" dirty="0" err="1"/>
              <a:t>즐겨찾는</a:t>
            </a:r>
            <a:r>
              <a:rPr lang="ko-KR" altLang="en-US" b="1" dirty="0"/>
              <a:t> 게시판의 게시글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488F8B-D613-4D8B-82A8-BBD5BAAD6805}"/>
              </a:ext>
            </a:extLst>
          </p:cNvPr>
          <p:cNvSpPr txBox="1"/>
          <p:nvPr/>
        </p:nvSpPr>
        <p:spPr>
          <a:xfrm>
            <a:off x="2227408" y="1019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BA728-CD72-4017-8A76-962F089C90AA}"/>
              </a:ext>
            </a:extLst>
          </p:cNvPr>
          <p:cNvSpPr txBox="1"/>
          <p:nvPr/>
        </p:nvSpPr>
        <p:spPr>
          <a:xfrm>
            <a:off x="8576906" y="10041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후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25447B3-BABC-4D51-82D3-C6A5481B5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8" t="1" r="-39" b="962"/>
          <a:stretch/>
        </p:blipFill>
        <p:spPr>
          <a:xfrm>
            <a:off x="484769" y="1465352"/>
            <a:ext cx="5014726" cy="3771656"/>
          </a:xfrm>
          <a:custGeom>
            <a:avLst/>
            <a:gdLst>
              <a:gd name="connsiteX0" fmla="*/ 111051 w 7958140"/>
              <a:gd name="connsiteY0" fmla="*/ 0 h 4898570"/>
              <a:gd name="connsiteX1" fmla="*/ 7847089 w 7958140"/>
              <a:gd name="connsiteY1" fmla="*/ 0 h 4898570"/>
              <a:gd name="connsiteX2" fmla="*/ 7958140 w 7958140"/>
              <a:gd name="connsiteY2" fmla="*/ 111051 h 4898570"/>
              <a:gd name="connsiteX3" fmla="*/ 7958140 w 7958140"/>
              <a:gd name="connsiteY3" fmla="*/ 4787519 h 4898570"/>
              <a:gd name="connsiteX4" fmla="*/ 7847089 w 7958140"/>
              <a:gd name="connsiteY4" fmla="*/ 4898570 h 4898570"/>
              <a:gd name="connsiteX5" fmla="*/ 111051 w 7958140"/>
              <a:gd name="connsiteY5" fmla="*/ 4898570 h 4898570"/>
              <a:gd name="connsiteX6" fmla="*/ 0 w 7958140"/>
              <a:gd name="connsiteY6" fmla="*/ 4787519 h 4898570"/>
              <a:gd name="connsiteX7" fmla="*/ 0 w 7958140"/>
              <a:gd name="connsiteY7" fmla="*/ 111051 h 4898570"/>
              <a:gd name="connsiteX8" fmla="*/ 111051 w 7958140"/>
              <a:gd name="connsiteY8" fmla="*/ 0 h 489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8140" h="4898570">
                <a:moveTo>
                  <a:pt x="111051" y="0"/>
                </a:moveTo>
                <a:lnTo>
                  <a:pt x="7847089" y="0"/>
                </a:lnTo>
                <a:cubicBezTo>
                  <a:pt x="7908421" y="0"/>
                  <a:pt x="7958140" y="49719"/>
                  <a:pt x="7958140" y="111051"/>
                </a:cubicBezTo>
                <a:lnTo>
                  <a:pt x="7958140" y="4787519"/>
                </a:lnTo>
                <a:cubicBezTo>
                  <a:pt x="7958140" y="4848851"/>
                  <a:pt x="7908421" y="4898570"/>
                  <a:pt x="7847089" y="4898570"/>
                </a:cubicBezTo>
                <a:lnTo>
                  <a:pt x="111051" y="4898570"/>
                </a:lnTo>
                <a:cubicBezTo>
                  <a:pt x="49719" y="4898570"/>
                  <a:pt x="0" y="4848851"/>
                  <a:pt x="0" y="4787519"/>
                </a:cubicBezTo>
                <a:lnTo>
                  <a:pt x="0" y="111051"/>
                </a:lnTo>
                <a:cubicBezTo>
                  <a:pt x="0" y="49719"/>
                  <a:pt x="49719" y="0"/>
                  <a:pt x="111051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37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226</Words>
  <Application>Microsoft Office PowerPoint</Application>
  <PresentationFormat>와이드스크린</PresentationFormat>
  <Paragraphs>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47</cp:revision>
  <dcterms:created xsi:type="dcterms:W3CDTF">2024-05-22T09:07:43Z</dcterms:created>
  <dcterms:modified xsi:type="dcterms:W3CDTF">2024-07-10T14:45:50Z</dcterms:modified>
</cp:coreProperties>
</file>