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5" r:id="rId5"/>
    <p:sldId id="304" r:id="rId6"/>
    <p:sldId id="305" r:id="rId7"/>
    <p:sldId id="306" r:id="rId8"/>
    <p:sldId id="30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0" r:id="rId18"/>
    <p:sldId id="271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8" r:id="rId29"/>
    <p:sldId id="309" r:id="rId30"/>
    <p:sldId id="310" r:id="rId31"/>
    <p:sldId id="31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0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상속 및 클래스의 추가적인 구문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D491B15-C88C-4364-AB7C-C43F5726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960" y="4506238"/>
            <a:ext cx="7160079" cy="898071"/>
          </a:xfrm>
        </p:spPr>
        <p:txBody>
          <a:bodyPr/>
          <a:lstStyle/>
          <a:p>
            <a:r>
              <a:rPr lang="ko-KR" altLang="en-US" dirty="0"/>
              <a:t>염 희 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69A42C-0666-4F42-AB67-8302D936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77" y="1942171"/>
            <a:ext cx="3996149" cy="12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isinstance</a:t>
            </a:r>
            <a:r>
              <a:rPr lang="en-US" altLang="ko-KR" dirty="0"/>
              <a:t>() </a:t>
            </a:r>
            <a:r>
              <a:rPr lang="ko-KR" altLang="en-US" dirty="0"/>
              <a:t>함수의 다양한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리스트 내부에 여러 종류의 </a:t>
            </a:r>
            <a:r>
              <a:rPr lang="ko-KR" altLang="en-US" dirty="0" err="1"/>
              <a:t>인스턴스</a:t>
            </a:r>
            <a:r>
              <a:rPr lang="ko-KR" altLang="en-US" dirty="0"/>
              <a:t> 들어있을 때</a:t>
            </a:r>
            <a:r>
              <a:rPr lang="en-US" altLang="ko-KR" dirty="0"/>
              <a:t>, </a:t>
            </a:r>
            <a:r>
              <a:rPr lang="ko-KR" altLang="en-US" dirty="0" err="1"/>
              <a:t>인스턴스들을</a:t>
            </a:r>
            <a:r>
              <a:rPr lang="ko-KR" altLang="en-US" dirty="0"/>
              <a:t> 구분하며 속성과 기능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5" y="2688196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320572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보조 기능들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__&lt;</a:t>
            </a:r>
            <a:r>
              <a:rPr lang="ko-KR" altLang="en-US" dirty="0"/>
              <a:t>이름</a:t>
            </a:r>
            <a:r>
              <a:rPr lang="en-US" altLang="ko-KR" dirty="0"/>
              <a:t>&gt;__()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특수한 상황에 자동으로 호출되도록 만들어짐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7" y="15406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1" y="11533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1" y="26067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이와 같이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 정의하면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호출할 때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함수가 자동으로 호출</a:t>
            </a:r>
          </a:p>
        </p:txBody>
      </p:sp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크기 비교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클래스의 기능을 상속 받을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E2E35-8F88-4817-A8B2-E34B2D190F7D}"/>
              </a:ext>
            </a:extLst>
          </p:cNvPr>
          <p:cNvSpPr txBox="1"/>
          <p:nvPr/>
        </p:nvSpPr>
        <p:spPr>
          <a:xfrm>
            <a:off x="1384184" y="2321654"/>
            <a:ext cx="66608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 이름 </a:t>
            </a:r>
            <a:r>
              <a:rPr lang="en-US" altLang="ko-KR" dirty="0"/>
              <a:t>(</a:t>
            </a:r>
            <a:r>
              <a:rPr lang="ko-KR" altLang="en-US" dirty="0"/>
              <a:t>상속할 클래스 이름</a:t>
            </a:r>
            <a:r>
              <a:rPr lang="en-US" altLang="ko-KR" dirty="0"/>
              <a:t>1, </a:t>
            </a:r>
            <a:r>
              <a:rPr lang="ko-KR" altLang="en-US" dirty="0"/>
              <a:t>상속할 클래스이름</a:t>
            </a:r>
            <a:r>
              <a:rPr lang="en-US" altLang="ko-KR" dirty="0"/>
              <a:t>2 )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3DD1C-5EE8-4329-B4F4-48AB9AACA69E}"/>
              </a:ext>
            </a:extLst>
          </p:cNvPr>
          <p:cNvSpPr txBox="1"/>
          <p:nvPr/>
        </p:nvSpPr>
        <p:spPr>
          <a:xfrm>
            <a:off x="1546910" y="1388920"/>
            <a:ext cx="5838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920E2-0698-4EFE-BD6C-2FD3FE31E9E7}"/>
              </a:ext>
            </a:extLst>
          </p:cNvPr>
          <p:cNvSpPr txBox="1"/>
          <p:nvPr/>
        </p:nvSpPr>
        <p:spPr>
          <a:xfrm>
            <a:off x="1266738" y="2424419"/>
            <a:ext cx="1144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AttactUnit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995767-546C-43E8-A7F8-C7A5555DA4B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1838817" y="1758252"/>
            <a:ext cx="1" cy="66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7EA984-C97D-41B3-A90F-5D28787B2C11}"/>
              </a:ext>
            </a:extLst>
          </p:cNvPr>
          <p:cNvSpPr txBox="1"/>
          <p:nvPr/>
        </p:nvSpPr>
        <p:spPr>
          <a:xfrm>
            <a:off x="4874003" y="1393873"/>
            <a:ext cx="8448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Flyable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717B4-0871-4897-9BAB-A06E44519FB5}"/>
              </a:ext>
            </a:extLst>
          </p:cNvPr>
          <p:cNvSpPr txBox="1"/>
          <p:nvPr/>
        </p:nvSpPr>
        <p:spPr>
          <a:xfrm>
            <a:off x="3112316" y="3842158"/>
            <a:ext cx="19408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FlyableAttackUnit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49C445-05A8-4EC4-8CFE-972A793A40A4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4082731" y="1763205"/>
            <a:ext cx="1213696" cy="20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CF730B-DE38-4ED4-A556-61D01620705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H="1" flipV="1">
            <a:off x="2410897" y="2609085"/>
            <a:ext cx="1671834" cy="12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9CEE90-3F05-43DA-B105-C4913C110B86}"/>
              </a:ext>
            </a:extLst>
          </p:cNvPr>
          <p:cNvSpPr txBox="1"/>
          <p:nvPr/>
        </p:nvSpPr>
        <p:spPr>
          <a:xfrm>
            <a:off x="4781725" y="32256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다중상속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14EE3-E5FF-4A3D-A7DA-0DB5FEB3ABD9}"/>
              </a:ext>
            </a:extLst>
          </p:cNvPr>
          <p:cNvSpPr txBox="1"/>
          <p:nvPr/>
        </p:nvSpPr>
        <p:spPr>
          <a:xfrm>
            <a:off x="1979899" y="1913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 변수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class </a:t>
            </a:r>
            <a:r>
              <a:rPr lang="ko-KR" altLang="en-US" dirty="0"/>
              <a:t>구문 바로 아래의 단계에 변수를 선언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변수에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상속이란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인스턴스인지 확인하기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함수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활용 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 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클래스가 가진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클래스가 가진 기능</a:t>
            </a:r>
            <a:r>
              <a:rPr lang="en-US" altLang="ko-KR" dirty="0"/>
              <a:t>’ </a:t>
            </a:r>
            <a:r>
              <a:rPr lang="ko-KR" altLang="en-US" dirty="0"/>
              <a:t>명시적으로 나타냄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(decorator) : @</a:t>
            </a:r>
            <a:r>
              <a:rPr lang="en-US" altLang="ko-KR" dirty="0" err="1"/>
              <a:t>classmethod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3235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5098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활용 예시 </a:t>
            </a:r>
            <a:r>
              <a:rPr lang="en-US" altLang="ko-KR" dirty="0"/>
              <a:t>– </a:t>
            </a:r>
            <a:r>
              <a:rPr lang="en-US" altLang="ko-KR" dirty="0" err="1"/>
              <a:t>Student.print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6430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가비지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컬렉터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더 사용할 가능성이 없는 데이터를 메모리에서 제거하는 역할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변수에 저장하지 않은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변수에 데이터 저장한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>
                <a:solidFill>
                  <a:srgbClr val="C00000"/>
                </a:solidFill>
              </a:rPr>
              <a:t>isinstance</a:t>
            </a:r>
            <a:r>
              <a:rPr lang="en-US" altLang="ko-KR" sz="1800" b="1" dirty="0">
                <a:solidFill>
                  <a:srgbClr val="C00000"/>
                </a:solidFill>
              </a:rPr>
              <a:t>() 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어떤 클래스의 </a:t>
            </a:r>
            <a:r>
              <a:rPr lang="ko-KR" altLang="en-US" sz="1800" dirty="0" err="1"/>
              <a:t>인스턴스인지</a:t>
            </a:r>
            <a:r>
              <a:rPr lang="ko-KR" altLang="en-US" sz="1800" dirty="0"/>
              <a:t> 확인할 때 사용하는 함수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>
                <a:solidFill>
                  <a:srgbClr val="C00000"/>
                </a:solidFill>
              </a:rPr>
              <a:t>, </a:t>
            </a:r>
            <a:r>
              <a:rPr lang="ko-KR" altLang="en-US" sz="1800" b="1" dirty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 이름 뒤에 마침표 찍고 바로 사용할 수 있는 클래스가 갖는 변수와 함수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상속 </a:t>
            </a:r>
            <a:r>
              <a:rPr lang="en-US" altLang="ko-KR" sz="1800" dirty="0"/>
              <a:t>: </a:t>
            </a:r>
            <a:r>
              <a:rPr lang="ko-KR" altLang="en-US" sz="1800" dirty="0"/>
              <a:t>어떤 클래스 기반으로 그 속성과 기능을 물려받아 새로운 클래스 만드는 것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슬라이드 </a:t>
            </a:r>
            <a:r>
              <a:rPr lang="en-US" altLang="ko-KR" dirty="0"/>
              <a:t>#10</a:t>
            </a:r>
            <a:r>
              <a:rPr lang="ko-KR" altLang="en-US" dirty="0"/>
              <a:t> 코드의 </a:t>
            </a:r>
            <a:r>
              <a:rPr lang="en-US" altLang="ko-KR" dirty="0"/>
              <a:t>compare_func.py</a:t>
            </a:r>
            <a:r>
              <a:rPr lang="ko-KR" altLang="en-US" dirty="0"/>
              <a:t>를 수정해서 </a:t>
            </a:r>
            <a:r>
              <a:rPr lang="en-US" altLang="ko-KR" dirty="0"/>
              <a:t>Student </a:t>
            </a:r>
            <a:r>
              <a:rPr lang="ko-KR" altLang="en-US" dirty="0"/>
              <a:t>객체를 숫자와 비교했을 때 학생의 성적 평균과 비교가 일어나게 해보세요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예를 들어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 </a:t>
            </a:r>
            <a:r>
              <a:rPr lang="en-US" altLang="ko-KR" dirty="0" err="1"/>
              <a:t>isinstance</a:t>
            </a:r>
            <a:r>
              <a:rPr lang="en-US" altLang="ko-KR" dirty="0"/>
              <a:t>(), </a:t>
            </a:r>
            <a:r>
              <a:rPr lang="ko-KR" altLang="en-US" dirty="0"/>
              <a:t>클래스 변수</a:t>
            </a:r>
            <a:r>
              <a:rPr lang="en-US" altLang="ko-KR" dirty="0"/>
              <a:t>, </a:t>
            </a:r>
            <a:r>
              <a:rPr lang="ko-KR" altLang="en-US" dirty="0"/>
              <a:t>클래스 함수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클래스의 부가적인 기능에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37179" cy="4143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‘</a:t>
            </a:r>
            <a:r>
              <a:rPr lang="ko-KR" altLang="en-US" dirty="0">
                <a:solidFill>
                  <a:srgbClr val="C00000"/>
                </a:solidFill>
              </a:rPr>
              <a:t>물려 받다</a:t>
            </a:r>
            <a:r>
              <a:rPr lang="en-US" altLang="ko-KR" dirty="0">
                <a:solidFill>
                  <a:srgbClr val="C00000"/>
                </a:solidFill>
              </a:rPr>
              <a:t>’</a:t>
            </a:r>
            <a:r>
              <a:rPr lang="ko-KR" altLang="en-US" dirty="0">
                <a:solidFill>
                  <a:srgbClr val="C00000"/>
                </a:solidFill>
              </a:rPr>
              <a:t>라는 뜻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클래스를 기반으로 그 속성과 기능을 물려받아 새로운 클래스 만드는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u="sng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&gt;&gt;&gt; class </a:t>
            </a:r>
            <a:r>
              <a:rPr lang="en-US" altLang="ko-KR" dirty="0" err="1"/>
              <a:t>MoreFourCal</a:t>
            </a:r>
            <a:r>
              <a:rPr lang="en-US" altLang="ko-KR" dirty="0"/>
              <a:t>(</a:t>
            </a:r>
            <a:r>
              <a:rPr lang="en-US" altLang="ko-KR" dirty="0" err="1"/>
              <a:t>FourCal</a:t>
            </a:r>
            <a:r>
              <a:rPr lang="en-US" altLang="ko-KR" dirty="0"/>
              <a:t>) :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상속은 기존 클래스는 그대로 놔둔 채 </a:t>
            </a:r>
            <a:r>
              <a:rPr lang="ko-KR" altLang="en-US" u="sng" dirty="0"/>
              <a:t>새로운 기능을 확장 시킬 때 주로 사용한다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D65A9-78CC-41D8-8AB6-8C8D01BEF0E8}"/>
              </a:ext>
            </a:extLst>
          </p:cNvPr>
          <p:cNvSpPr txBox="1"/>
          <p:nvPr/>
        </p:nvSpPr>
        <p:spPr>
          <a:xfrm>
            <a:off x="1241571" y="3110219"/>
            <a:ext cx="61323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 이름 </a:t>
            </a:r>
            <a:r>
              <a:rPr lang="en-US" altLang="ko-KR" dirty="0"/>
              <a:t>(</a:t>
            </a:r>
            <a:r>
              <a:rPr lang="ko-KR" altLang="en-US" dirty="0"/>
              <a:t>상속할 클래스 이름</a:t>
            </a:r>
            <a:r>
              <a:rPr lang="en-US" altLang="ko-KR" dirty="0"/>
              <a:t>)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11748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클래스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Exception </a:t>
            </a:r>
            <a:r>
              <a:rPr lang="ko-KR" altLang="en-US" dirty="0"/>
              <a:t>클래스 수정하여 </a:t>
            </a:r>
            <a:r>
              <a:rPr lang="en-US" altLang="ko-KR" dirty="0" err="1"/>
              <a:t>CustomException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" y="23164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  <a:r>
              <a:rPr lang="en-US" altLang="ko-KR" dirty="0"/>
              <a:t>. </a:t>
            </a:r>
            <a:r>
              <a:rPr lang="ko-KR" altLang="en-US" dirty="0"/>
              <a:t>자식 클래스로써 부모의 함수 재정의하기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1599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143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자식 클래스로써 부모에 없는 새로운 함수 정의하기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2" y="14910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51009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isinstance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객체가 어떤 클래스로부터 만들어졌는지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429</Words>
  <Application>Microsoft Office PowerPoint</Application>
  <PresentationFormat>화면 슬라이드 쇼(4:3)</PresentationFormat>
  <Paragraphs>101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염 희 균</vt:lpstr>
      <vt:lpstr>목차</vt:lpstr>
      <vt:lpstr>시작하기 전에</vt:lpstr>
      <vt:lpstr>상속(inheritance)</vt:lpstr>
      <vt:lpstr>상속</vt:lpstr>
      <vt:lpstr>상속</vt:lpstr>
      <vt:lpstr>상속</vt:lpstr>
      <vt:lpstr>상속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다중 상속</vt:lpstr>
      <vt:lpstr>PowerPoint 프레젠테이션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heegyun yeom</cp:lastModifiedBy>
  <cp:revision>151</cp:revision>
  <dcterms:created xsi:type="dcterms:W3CDTF">2019-06-04T09:17:40Z</dcterms:created>
  <dcterms:modified xsi:type="dcterms:W3CDTF">2020-07-07T11:30:52Z</dcterms:modified>
</cp:coreProperties>
</file>