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11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30" y="782595"/>
            <a:ext cx="697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표준 모듈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645F1-19A2-4F53-9614-6089ED2B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77" y="1942171"/>
            <a:ext cx="3996149" cy="125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66AEBD-6527-408D-BA81-02FF6B51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958" y="3951198"/>
            <a:ext cx="7160079" cy="898071"/>
          </a:xfrm>
        </p:spPr>
        <p:txBody>
          <a:bodyPr/>
          <a:lstStyle/>
          <a:p>
            <a:r>
              <a:rPr lang="ko-KR" altLang="en-US" dirty="0"/>
              <a:t>강사  염 희 균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52764"/>
            <a:ext cx="7886700" cy="512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as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모듈의 이름이 너무 길어 짧게 줄여 사용하고 싶은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0713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28263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49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random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 문서</a:t>
            </a:r>
            <a:endParaRPr lang="en-US" altLang="ko-KR" dirty="0"/>
          </a:p>
          <a:p>
            <a:pPr lvl="2"/>
            <a:r>
              <a:rPr lang="en-US" altLang="ko-KR" dirty="0"/>
              <a:t>http://docs.python.org/3/library/random.html#examples-and-recipes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6447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32" y="3429000"/>
            <a:ext cx="6917889" cy="2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35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1" y="16317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54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11570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행의 </a:t>
            </a:r>
            <a:r>
              <a:rPr lang="en-US" altLang="ko-KR" dirty="0" err="1"/>
              <a:t>random.random</a:t>
            </a:r>
            <a:r>
              <a:rPr lang="en-US" altLang="ko-KR" dirty="0"/>
              <a:t>()</a:t>
            </a:r>
            <a:r>
              <a:rPr lang="ko-KR" altLang="en-US" dirty="0"/>
              <a:t>처럼 </a:t>
            </a:r>
            <a:r>
              <a:rPr lang="en-US" altLang="ko-KR" dirty="0"/>
              <a:t>random</a:t>
            </a:r>
            <a:r>
              <a:rPr lang="ko-KR" altLang="en-US" dirty="0"/>
              <a:t>을 계속 입력하는 것은 효율적이지 못하므로 </a:t>
            </a:r>
            <a:r>
              <a:rPr lang="en-US" altLang="ko-KR" dirty="0"/>
              <a:t>from </a:t>
            </a:r>
            <a:r>
              <a:rPr lang="ko-KR" altLang="en-US" dirty="0"/>
              <a:t>구문 활용해서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sys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시스템과 관련된 정보 가진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명령 매개변수 받을 때 많이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97" y="1993124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5" y="4096022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 err="1"/>
              <a:t>sys.argv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아래와 같이 실행하면 </a:t>
            </a:r>
            <a:r>
              <a:rPr lang="en-US" altLang="ko-KR" dirty="0"/>
              <a:t>[‘module_sys.py’, ‘10’, ‘20’, ‘30’] </a:t>
            </a:r>
            <a:r>
              <a:rPr lang="ko-KR" altLang="en-US" dirty="0"/>
              <a:t>리스트 들어옴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1050518"/>
            <a:ext cx="7507952" cy="34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5514089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8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1" y="1241425"/>
            <a:ext cx="7218218" cy="37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06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ko-KR" dirty="0" err="1">
                <a:solidFill>
                  <a:srgbClr val="C00000"/>
                </a:solidFill>
              </a:rPr>
              <a:t>os</a:t>
            </a:r>
            <a:r>
              <a:rPr lang="ko-KR" altLang="en-US" dirty="0">
                <a:solidFill>
                  <a:srgbClr val="C00000"/>
                </a:solidFill>
              </a:rPr>
              <a:t> 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운영체제와 관련된 기능 가진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새로운 폴더 만들거나 폴더 내부 파일 목록 보는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9" y="25576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11730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3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" y="12258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사용의 기본 </a:t>
            </a:r>
            <a:r>
              <a:rPr lang="en-US" altLang="ko-KR" b="1" dirty="0"/>
              <a:t>: math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random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os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datetime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urllib</a:t>
            </a:r>
            <a:r>
              <a:rPr lang="en-US" altLang="ko-KR" b="1" dirty="0"/>
              <a:t>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datetime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date(</a:t>
            </a:r>
            <a:r>
              <a:rPr lang="ko-KR" altLang="en-US" dirty="0"/>
              <a:t>날짜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time(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관련된 모듈로</a:t>
            </a:r>
            <a:r>
              <a:rPr lang="en-US" altLang="ko-KR" dirty="0"/>
              <a:t>, </a:t>
            </a:r>
            <a:r>
              <a:rPr lang="ko-KR" altLang="en-US" dirty="0"/>
              <a:t>날짜 형식 만들 때 자주 사용되는 코드들로 구성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636897"/>
            <a:ext cx="6100010" cy="33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7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100888"/>
            <a:ext cx="7700356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46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output_a</a:t>
            </a:r>
            <a:r>
              <a:rPr lang="ko-KR" altLang="en-US" dirty="0" err="1"/>
              <a:t>차럼</a:t>
            </a:r>
            <a:r>
              <a:rPr lang="ko-KR" altLang="en-US" dirty="0"/>
              <a:t> </a:t>
            </a:r>
            <a:r>
              <a:rPr lang="en-US" altLang="ko-KR" dirty="0" err="1"/>
              <a:t>strftime</a:t>
            </a:r>
            <a:r>
              <a:rPr lang="en-US" altLang="ko-KR" dirty="0"/>
              <a:t>() </a:t>
            </a:r>
            <a:r>
              <a:rPr lang="ko-KR" altLang="en-US" dirty="0"/>
              <a:t>함수 사용하면 시간을 형식에 맞춰 출력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 외 다양한 시간 처리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2213955"/>
            <a:ext cx="7401098" cy="36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12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2" y="1203239"/>
            <a:ext cx="7519815" cy="41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/>
              <a:t>timedelta</a:t>
            </a:r>
            <a:r>
              <a:rPr lang="en-US" altLang="ko-KR" dirty="0"/>
              <a:t>() </a:t>
            </a:r>
            <a:r>
              <a:rPr lang="ko-KR" altLang="en-US" dirty="0"/>
              <a:t>함수 사용하면 특정한 시간의 이전 또는 이후 구함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“1</a:t>
            </a:r>
            <a:r>
              <a:rPr lang="ko-KR" altLang="en-US" dirty="0"/>
              <a:t>년 후</a:t>
            </a:r>
            <a:r>
              <a:rPr lang="en-US" altLang="ko-KR" dirty="0"/>
              <a:t>” </a:t>
            </a:r>
            <a:r>
              <a:rPr lang="ko-KR" altLang="en-US" dirty="0"/>
              <a:t>구할 때는 </a:t>
            </a:r>
            <a:r>
              <a:rPr lang="en-US" altLang="ko-KR" dirty="0"/>
              <a:t>replace() </a:t>
            </a:r>
            <a:r>
              <a:rPr lang="ko-KR" altLang="en-US" dirty="0"/>
              <a:t>함수 사용해 날짜 값을 교체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80864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time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시간과 관련된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time.sleep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특정 시간 동안 코드 진행을 정지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정지하고 싶을 시간을 초 단위로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ko-KR" altLang="en-US" dirty="0"/>
              <a:t>모듈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9" y="21857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8" y="43796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2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C00000"/>
                </a:solidFill>
              </a:rPr>
              <a:t>urllib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다루는 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urlopen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: URL </a:t>
            </a:r>
            <a:r>
              <a:rPr lang="ko-KR" altLang="en-US" dirty="0"/>
              <a:t>주소의 페이지 열기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9394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40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바이너리 데이터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151832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7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표준 모듈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파이썬이</a:t>
            </a:r>
            <a:r>
              <a:rPr lang="ko-KR" altLang="en-US" sz="1800" dirty="0"/>
              <a:t> 기본적으로 제공하는 모듈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import </a:t>
            </a:r>
            <a:r>
              <a:rPr lang="ko-KR" altLang="en-US" sz="1800" b="1" dirty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/>
              <a:t>모듈 읽어 들일 때 사용하는 구문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b="1" dirty="0">
                <a:solidFill>
                  <a:srgbClr val="C00000"/>
                </a:solidFill>
              </a:rPr>
              <a:t>as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모듈을 읽어 들이고 별칭 붙일 때 사용하는 구문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 err="1">
                <a:solidFill>
                  <a:srgbClr val="C00000"/>
                </a:solidFill>
              </a:rPr>
              <a:t>파이썬</a:t>
            </a:r>
            <a:r>
              <a:rPr lang="ko-KR" altLang="en-US" sz="1800" b="1" dirty="0">
                <a:solidFill>
                  <a:srgbClr val="C00000"/>
                </a:solidFill>
              </a:rPr>
              <a:t> 문서 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모듈의 자세한 사용 방법이 들어있는 문서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다음 중 </a:t>
            </a:r>
            <a:r>
              <a:rPr lang="en-US" altLang="ko-KR" dirty="0"/>
              <a:t>math </a:t>
            </a:r>
            <a:r>
              <a:rPr lang="ko-KR" altLang="en-US" dirty="0"/>
              <a:t>모듈의 함수를 제대로 읽어 들이지 못하는 코드를 고르세요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문서를 보면서 본문에서 살펴보지 않았던 모듈의 이름을 다섯 개 적어보세요</a:t>
            </a:r>
            <a:r>
              <a:rPr lang="en-US" altLang="ko-KR" dirty="0"/>
              <a:t>. </a:t>
            </a:r>
            <a:r>
              <a:rPr lang="ko-KR" altLang="en-US" dirty="0"/>
              <a:t>그리고 해당 모듈에 어떠한 기능들이 들어 있는지도 간단하게 적어보세요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7" y="2159612"/>
            <a:ext cx="5354838" cy="66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9" y="4314529"/>
            <a:ext cx="5734995" cy="17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0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표준 모듈</a:t>
            </a:r>
            <a:r>
              <a:rPr lang="en-US" altLang="ko-KR" dirty="0"/>
              <a:t>, import </a:t>
            </a:r>
            <a:r>
              <a:rPr lang="ko-KR" altLang="en-US" dirty="0"/>
              <a:t>구문</a:t>
            </a:r>
            <a:r>
              <a:rPr lang="en-US" altLang="ko-KR" dirty="0"/>
              <a:t>, as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문서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반복문을</a:t>
            </a:r>
            <a:r>
              <a:rPr lang="ko-KR" altLang="en-US" dirty="0"/>
              <a:t> 조합해서 만들어주는 코드를 활용하는 방법을 배워본다</a:t>
            </a:r>
            <a:r>
              <a:rPr lang="en-US" altLang="ko-KR" dirty="0"/>
              <a:t>. </a:t>
            </a:r>
            <a:r>
              <a:rPr lang="ko-KR" altLang="en-US" dirty="0"/>
              <a:t>표준 모듈을 사용하면서 모듈 사용 방법을 익힌다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153843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미리 만들어 놓은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파일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함수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변수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클래스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표준 모듈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내장함수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파이썬에</a:t>
            </a:r>
            <a:r>
              <a:rPr lang="ko-KR" altLang="en-US" dirty="0"/>
              <a:t> 기본적으로 내장된 모듈</a:t>
            </a:r>
            <a:r>
              <a:rPr lang="en-US" altLang="ko-KR" dirty="0"/>
              <a:t>(input(), type(), print()…)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외부 모듈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외장함수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사람들이 만들어 공개한 모듈</a:t>
            </a:r>
            <a:endParaRPr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" y="4812987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math </a:t>
            </a:r>
            <a:r>
              <a:rPr lang="ko-KR" altLang="en-US" dirty="0">
                <a:solidFill>
                  <a:srgbClr val="C00000"/>
                </a:solidFill>
              </a:rPr>
              <a:t>모듈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수학과 관련된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변수와 함수를 가진 집합체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21281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7" y="3138145"/>
            <a:ext cx="5044759" cy="30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5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math </a:t>
            </a:r>
            <a:r>
              <a:rPr lang="ko-KR" altLang="en-US" dirty="0"/>
              <a:t>모듈을 사용하는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삼각함수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1571019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4" y="2774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3" y="3451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모듈 문서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math </a:t>
            </a:r>
            <a:r>
              <a:rPr lang="ko-KR" altLang="en-US" dirty="0"/>
              <a:t>모듈은 다양한 기능 가지고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25" y="2338610"/>
            <a:ext cx="4083001" cy="20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공식 문서에서 표준 모듈 등 정보 확인 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http://docs.python.org/3/library/index.html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0" y="2288961"/>
            <a:ext cx="7079153" cy="3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6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from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함수를 계속해서 입력하는 것의 비효율성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가져오고 싶은 변수 또는 함수</a:t>
            </a:r>
            <a:r>
              <a:rPr lang="en-US" altLang="ko-KR" dirty="0"/>
              <a:t>’</a:t>
            </a:r>
            <a:r>
              <a:rPr lang="ko-KR" altLang="en-US" dirty="0"/>
              <a:t>에 여러 개의 변수 또는 함수 입력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이를 통해 가져온 기능은 </a:t>
            </a:r>
            <a:r>
              <a:rPr lang="en-US" altLang="ko-KR" dirty="0"/>
              <a:t>math </a:t>
            </a:r>
            <a:r>
              <a:rPr lang="ko-KR" altLang="en-US" dirty="0"/>
              <a:t>붙이지 않고도 사용할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사용의 기본 </a:t>
            </a:r>
            <a:r>
              <a:rPr lang="en-US" altLang="ko-KR" dirty="0"/>
              <a:t>: math </a:t>
            </a:r>
            <a:r>
              <a:rPr lang="ko-KR" altLang="en-US" dirty="0"/>
              <a:t>모듈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2099775"/>
            <a:ext cx="5993741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7" y="3698631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7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545</Words>
  <Application>Microsoft Office PowerPoint</Application>
  <PresentationFormat>화면 슬라이드 쇼(4:3)</PresentationFormat>
  <Paragraphs>144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KoPub돋움체_Pro Bold</vt:lpstr>
      <vt:lpstr>맑은 고딕</vt:lpstr>
      <vt:lpstr>Arial</vt:lpstr>
      <vt:lpstr>Calibri</vt:lpstr>
      <vt:lpstr>Calibri Light</vt:lpstr>
      <vt:lpstr>Office 테마</vt:lpstr>
      <vt:lpstr>강사  염 희 균</vt:lpstr>
      <vt:lpstr>목차</vt:lpstr>
      <vt:lpstr>시작하기 전에</vt:lpstr>
      <vt:lpstr>시작하기 전에</vt:lpstr>
      <vt:lpstr>모듈 사용의 기본 : math 모듈</vt:lpstr>
      <vt:lpstr>모듈 사용의 기본 : math 모듈</vt:lpstr>
      <vt:lpstr>모듈 사용의 기본 : math 모듈</vt:lpstr>
      <vt:lpstr>PowerPoint 프레젠테이션</vt:lpstr>
      <vt:lpstr>모듈 사용의 기본 : math 모듈</vt:lpstr>
      <vt:lpstr>모듈 사용의 기본 : math 모듈</vt:lpstr>
      <vt:lpstr>random 모듈</vt:lpstr>
      <vt:lpstr>random 모듈</vt:lpstr>
      <vt:lpstr>random 모듈</vt:lpstr>
      <vt:lpstr>random 모듈</vt:lpstr>
      <vt:lpstr>random 모듈</vt:lpstr>
      <vt:lpstr>random 모듈</vt:lpstr>
      <vt:lpstr>os 모듈</vt:lpstr>
      <vt:lpstr>os 모듈</vt:lpstr>
      <vt:lpstr>os 모듈</vt:lpstr>
      <vt:lpstr>datetime 모듈</vt:lpstr>
      <vt:lpstr>datetime 모듈</vt:lpstr>
      <vt:lpstr>datetime 모듈</vt:lpstr>
      <vt:lpstr>datetime 모듈</vt:lpstr>
      <vt:lpstr>datetime 모듈</vt:lpstr>
      <vt:lpstr>time 모듈</vt:lpstr>
      <vt:lpstr>urllib 모듈</vt:lpstr>
      <vt:lpstr>urllib 모듈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heegyun yeom</cp:lastModifiedBy>
  <cp:revision>132</cp:revision>
  <dcterms:created xsi:type="dcterms:W3CDTF">2019-06-04T09:17:40Z</dcterms:created>
  <dcterms:modified xsi:type="dcterms:W3CDTF">2020-07-28T04:01:52Z</dcterms:modified>
</cp:coreProperties>
</file>