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kkitt"/>
      <p:regular r:id="rId9"/>
      <p:bold r:id="rId1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kki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kki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marL="18288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Char char="▪"/>
              <a:defRPr sz="20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93345" marL="4572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99059" marL="73152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106679" marL="100583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101600" marL="128016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154739" marL="16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149939" marL="189999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145139" marL="22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153039" marL="25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4073651" y="-882395"/>
            <a:ext cx="4050791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marL="18288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Char char="▪"/>
              <a:defRPr sz="20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93345" marL="4572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99059" marL="73152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106679" marL="100583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101600" marL="128016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154739" marL="16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149939" marL="189999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145139" marL="22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153039" marL="25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7181849" y="2076450"/>
            <a:ext cx="5638800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2000249" y="-400049"/>
            <a:ext cx="5638800" cy="750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marL="18288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Char char="▪"/>
              <a:defRPr sz="20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93345" marL="4572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99059" marL="73152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106679" marL="100583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101600" marL="128016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154739" marL="16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149939" marL="1899999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145139" marL="22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153039" marL="25000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920833" y="1346945"/>
            <a:ext cx="10222992" cy="8068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3" y="4299696"/>
            <a:ext cx="10222992" cy="8068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920833" y="1484779"/>
            <a:ext cx="10222992" cy="2743199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" name="Shape 23"/>
          <p:cNvGrpSpPr/>
          <p:nvPr/>
        </p:nvGrpSpPr>
        <p:grpSpPr>
          <a:xfrm>
            <a:off x="9649215" y="4068922"/>
            <a:ext cx="1080904" cy="1080901"/>
            <a:chOff x="9685338" y="4460675"/>
            <a:chExt cx="1080904" cy="1080901"/>
          </a:xfrm>
        </p:grpSpPr>
        <p:sp>
          <p:nvSpPr>
            <p:cNvPr id="24" name="Shape 24"/>
            <p:cNvSpPr/>
            <p:nvPr/>
          </p:nvSpPr>
          <p:spPr>
            <a:xfrm>
              <a:off x="9685338" y="4460675"/>
              <a:ext cx="1080904" cy="1080901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793428" y="4568764"/>
              <a:ext cx="864722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1051559" y="1432223"/>
            <a:ext cx="9966959" cy="3035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80000"/>
              </a:lnSpc>
              <a:spcBef>
                <a:spcPts val="0"/>
              </a:spcBef>
              <a:buFont typeface="Rokkitt"/>
              <a:buNone/>
              <a:defRPr b="0" baseline="0" i="0" sz="96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069848" y="4389119"/>
            <a:ext cx="7891272" cy="1069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0" baseline="0" i="0" sz="22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baseline="0" i="0" sz="22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baseline="0" i="0" sz="22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9592732" y="4289333"/>
            <a:ext cx="1193868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4917989"/>
            <a:ext cx="12192000" cy="1940009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167127" y="1225295"/>
            <a:ext cx="9281159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80000"/>
              </a:lnSpc>
              <a:spcBef>
                <a:spcPts val="0"/>
              </a:spcBef>
              <a:defRPr b="0" sz="8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165774" y="5020055"/>
            <a:ext cx="90525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Rokkitt"/>
              <a:buNone/>
              <a:defRPr sz="20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593667" y="6272783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182708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grpSp>
        <p:nvGrpSpPr>
          <p:cNvPr id="37" name="Shape 37"/>
          <p:cNvGrpSpPr/>
          <p:nvPr/>
        </p:nvGrpSpPr>
        <p:grpSpPr>
          <a:xfrm>
            <a:off x="897399" y="2325848"/>
            <a:ext cx="1080904" cy="1080901"/>
            <a:chOff x="9685338" y="4460675"/>
            <a:chExt cx="1080904" cy="1080901"/>
          </a:xfrm>
        </p:grpSpPr>
        <p:sp>
          <p:nvSpPr>
            <p:cNvPr id="38" name="Shape 38"/>
            <p:cNvSpPr/>
            <p:nvPr/>
          </p:nvSpPr>
          <p:spPr>
            <a:xfrm>
              <a:off x="9685338" y="4460675"/>
              <a:ext cx="1080904" cy="1080901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9793428" y="4568764"/>
              <a:ext cx="864722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idx="12" type="sldNum"/>
          </p:nvPr>
        </p:nvSpPr>
        <p:spPr>
          <a:xfrm>
            <a:off x="843701" y="2506133"/>
            <a:ext cx="1188297" cy="720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069848" y="2194559"/>
            <a:ext cx="475487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364223" y="2194559"/>
            <a:ext cx="475487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066800" y="2048256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9E3611"/>
              </a:buClr>
              <a:buFont typeface="Rokkitt"/>
              <a:buNone/>
              <a:defRPr b="1" sz="2000">
                <a:solidFill>
                  <a:srgbClr val="9E3611"/>
                </a:solidFill>
              </a:defRPr>
            </a:lvl1pPr>
            <a:lvl2pPr indent="0" marL="457200" rtl="0">
              <a:spcBef>
                <a:spcPts val="0"/>
              </a:spcBef>
              <a:buFont typeface="Rokkitt"/>
              <a:buNone/>
              <a:defRPr b="1" sz="2000"/>
            </a:lvl2pPr>
            <a:lvl3pPr indent="0" marL="914400" rtl="0">
              <a:spcBef>
                <a:spcPts val="0"/>
              </a:spcBef>
              <a:buFont typeface="Rokkitt"/>
              <a:buNone/>
              <a:defRPr b="1" sz="1800"/>
            </a:lvl3pPr>
            <a:lvl4pPr indent="0" marL="1371600" rtl="0">
              <a:spcBef>
                <a:spcPts val="0"/>
              </a:spcBef>
              <a:buFont typeface="Rokkitt"/>
              <a:buNone/>
              <a:defRPr b="1" sz="1600"/>
            </a:lvl4pPr>
            <a:lvl5pPr indent="0" marL="1828800" rtl="0">
              <a:spcBef>
                <a:spcPts val="0"/>
              </a:spcBef>
              <a:buFont typeface="Rokkitt"/>
              <a:buNone/>
              <a:defRPr b="1" sz="1600"/>
            </a:lvl5pPr>
            <a:lvl6pPr indent="0" marL="2286000" rtl="0">
              <a:spcBef>
                <a:spcPts val="0"/>
              </a:spcBef>
              <a:buFont typeface="Rokkitt"/>
              <a:buNone/>
              <a:defRPr b="1" sz="1600"/>
            </a:lvl6pPr>
            <a:lvl7pPr indent="0" marL="2743200" rtl="0">
              <a:spcBef>
                <a:spcPts val="0"/>
              </a:spcBef>
              <a:buFont typeface="Rokkitt"/>
              <a:buNone/>
              <a:defRPr b="1" sz="1600"/>
            </a:lvl7pPr>
            <a:lvl8pPr indent="0" marL="3200400" rtl="0">
              <a:spcBef>
                <a:spcPts val="0"/>
              </a:spcBef>
              <a:buFont typeface="Rokkitt"/>
              <a:buNone/>
              <a:defRPr b="1" sz="1600"/>
            </a:lvl8pPr>
            <a:lvl9pPr indent="0" marL="3657600" rtl="0">
              <a:spcBef>
                <a:spcPts val="0"/>
              </a:spcBef>
              <a:buFont typeface="Rokkitt"/>
              <a:buNone/>
              <a:defRPr b="1" sz="16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1069848" y="2743200"/>
            <a:ext cx="47548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364223" y="2048256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rgbClr val="9E3611"/>
              </a:buClr>
              <a:buFont typeface="Rokkitt"/>
              <a:buNone/>
              <a:defRPr b="1" sz="2000">
                <a:solidFill>
                  <a:srgbClr val="9E3611"/>
                </a:solidFill>
              </a:defRPr>
            </a:lvl1pPr>
            <a:lvl2pPr indent="0" marL="457200" rtl="0">
              <a:spcBef>
                <a:spcPts val="0"/>
              </a:spcBef>
              <a:buFont typeface="Rokkitt"/>
              <a:buNone/>
              <a:defRPr b="1" sz="2000"/>
            </a:lvl2pPr>
            <a:lvl3pPr indent="0" marL="914400" rtl="0">
              <a:spcBef>
                <a:spcPts val="0"/>
              </a:spcBef>
              <a:buFont typeface="Rokkitt"/>
              <a:buNone/>
              <a:defRPr b="1" sz="1800"/>
            </a:lvl3pPr>
            <a:lvl4pPr indent="0" marL="1371600" rtl="0">
              <a:spcBef>
                <a:spcPts val="0"/>
              </a:spcBef>
              <a:buFont typeface="Rokkitt"/>
              <a:buNone/>
              <a:defRPr b="1" sz="1600"/>
            </a:lvl4pPr>
            <a:lvl5pPr indent="0" marL="1828800" rtl="0">
              <a:spcBef>
                <a:spcPts val="0"/>
              </a:spcBef>
              <a:buFont typeface="Rokkitt"/>
              <a:buNone/>
              <a:defRPr b="1" sz="1600"/>
            </a:lvl5pPr>
            <a:lvl6pPr indent="0" marL="2286000" rtl="0">
              <a:spcBef>
                <a:spcPts val="0"/>
              </a:spcBef>
              <a:buFont typeface="Rokkitt"/>
              <a:buNone/>
              <a:defRPr b="1" sz="1600"/>
            </a:lvl6pPr>
            <a:lvl7pPr indent="0" marL="2743200" rtl="0">
              <a:spcBef>
                <a:spcPts val="0"/>
              </a:spcBef>
              <a:buFont typeface="Rokkitt"/>
              <a:buNone/>
              <a:defRPr b="1" sz="1600"/>
            </a:lvl7pPr>
            <a:lvl8pPr indent="0" marL="3200400" rtl="0">
              <a:spcBef>
                <a:spcPts val="0"/>
              </a:spcBef>
              <a:buFont typeface="Rokkitt"/>
              <a:buNone/>
              <a:defRPr b="1" sz="1600"/>
            </a:lvl8pPr>
            <a:lvl9pPr indent="0" marL="3657600" rtl="0">
              <a:spcBef>
                <a:spcPts val="0"/>
              </a:spcBef>
              <a:buFont typeface="Rokkitt"/>
              <a:buNone/>
              <a:defRPr b="1" sz="1600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364223" y="2743200"/>
            <a:ext cx="47548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aseline="0" sz="5400" cap="none">
                <a:latin typeface="Rokkitt"/>
                <a:ea typeface="Rokkitt"/>
                <a:cs typeface="Rokkitt"/>
                <a:sym typeface="Rokkit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8303739" y="0"/>
            <a:ext cx="3888258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549639" y="685800"/>
            <a:ext cx="320039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1"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38200" y="685800"/>
            <a:ext cx="6711695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549639" y="2423159"/>
            <a:ext cx="320039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Font typeface="Rokkitt"/>
              <a:buNone/>
              <a:defRPr sz="1400">
                <a:solidFill>
                  <a:srgbClr val="9E3611"/>
                </a:solidFill>
              </a:defRPr>
            </a:lvl1pPr>
            <a:lvl2pPr indent="0" marL="457200" rtl="0">
              <a:spcBef>
                <a:spcPts val="0"/>
              </a:spcBef>
              <a:buFont typeface="Rokkitt"/>
              <a:buNone/>
              <a:defRPr sz="1200"/>
            </a:lvl2pPr>
            <a:lvl3pPr indent="0" marL="914400" rtl="0">
              <a:spcBef>
                <a:spcPts val="0"/>
              </a:spcBef>
              <a:buFont typeface="Rokkitt"/>
              <a:buNone/>
              <a:defRPr sz="1000"/>
            </a:lvl3pPr>
            <a:lvl4pPr indent="0" marL="1371600" rtl="0">
              <a:spcBef>
                <a:spcPts val="0"/>
              </a:spcBef>
              <a:buFont typeface="Rokkitt"/>
              <a:buNone/>
              <a:defRPr sz="900"/>
            </a:lvl4pPr>
            <a:lvl5pPr indent="0" marL="1828800" rtl="0">
              <a:spcBef>
                <a:spcPts val="0"/>
              </a:spcBef>
              <a:buFont typeface="Rokkitt"/>
              <a:buNone/>
              <a:defRPr sz="900"/>
            </a:lvl5pPr>
            <a:lvl6pPr indent="0" marL="2286000" rtl="0">
              <a:spcBef>
                <a:spcPts val="0"/>
              </a:spcBef>
              <a:buFont typeface="Rokkitt"/>
              <a:buNone/>
              <a:defRPr sz="900"/>
            </a:lvl6pPr>
            <a:lvl7pPr indent="0" marL="2743200" rtl="0">
              <a:spcBef>
                <a:spcPts val="0"/>
              </a:spcBef>
              <a:buFont typeface="Rokkitt"/>
              <a:buNone/>
              <a:defRPr sz="900"/>
            </a:lvl7pPr>
            <a:lvl8pPr indent="0" marL="3200400" rtl="0">
              <a:spcBef>
                <a:spcPts val="0"/>
              </a:spcBef>
              <a:buFont typeface="Rokkitt"/>
              <a:buNone/>
              <a:defRPr sz="900"/>
            </a:lvl8pPr>
            <a:lvl9pPr indent="0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grpSp>
        <p:nvGrpSpPr>
          <p:cNvPr id="73" name="Shape 73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74" name="Shape 74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8303739" y="0"/>
            <a:ext cx="3888258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8549639" y="685800"/>
            <a:ext cx="320039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1"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dk2"/>
              </a:buClr>
              <a:buFont typeface="Rokkitt"/>
              <a:buNone/>
              <a:defRPr b="0" baseline="0" i="0" sz="32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4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Rokkitt"/>
              <a:buNone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549639" y="2423159"/>
            <a:ext cx="320039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Font typeface="Rokkitt"/>
              <a:buNone/>
              <a:defRPr sz="1400">
                <a:solidFill>
                  <a:srgbClr val="9E3611"/>
                </a:solidFill>
              </a:defRPr>
            </a:lvl1pPr>
            <a:lvl2pPr indent="0" marL="457200" rtl="0">
              <a:spcBef>
                <a:spcPts val="0"/>
              </a:spcBef>
              <a:buFont typeface="Rokkitt"/>
              <a:buNone/>
              <a:defRPr sz="1200"/>
            </a:lvl2pPr>
            <a:lvl3pPr indent="0" marL="914400" rtl="0">
              <a:spcBef>
                <a:spcPts val="0"/>
              </a:spcBef>
              <a:buFont typeface="Rokkitt"/>
              <a:buNone/>
              <a:defRPr sz="1000"/>
            </a:lvl3pPr>
            <a:lvl4pPr indent="0" marL="1371600" rtl="0">
              <a:spcBef>
                <a:spcPts val="0"/>
              </a:spcBef>
              <a:buFont typeface="Rokkitt"/>
              <a:buNone/>
              <a:defRPr sz="900"/>
            </a:lvl4pPr>
            <a:lvl5pPr indent="0" marL="1828800" rtl="0">
              <a:spcBef>
                <a:spcPts val="0"/>
              </a:spcBef>
              <a:buFont typeface="Rokkitt"/>
              <a:buNone/>
              <a:defRPr sz="900"/>
            </a:lvl5pPr>
            <a:lvl6pPr indent="0" marL="2286000" rtl="0">
              <a:spcBef>
                <a:spcPts val="0"/>
              </a:spcBef>
              <a:buFont typeface="Rokkitt"/>
              <a:buNone/>
              <a:defRPr sz="900"/>
            </a:lvl6pPr>
            <a:lvl7pPr indent="0" marL="2743200" rtl="0">
              <a:spcBef>
                <a:spcPts val="0"/>
              </a:spcBef>
              <a:buFont typeface="Rokkitt"/>
              <a:buNone/>
              <a:defRPr sz="900"/>
            </a:lvl7pPr>
            <a:lvl8pPr indent="0" marL="3200400" rtl="0">
              <a:spcBef>
                <a:spcPts val="0"/>
              </a:spcBef>
              <a:buFont typeface="Rokkitt"/>
              <a:buNone/>
              <a:defRPr sz="900"/>
            </a:lvl8pPr>
            <a:lvl9pPr indent="0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grpSp>
        <p:nvGrpSpPr>
          <p:cNvPr id="83" name="Shape 83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84" name="Shape 84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baseline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93345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99059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106679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101600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154739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149939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145139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153039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Char char="▪"/>
              <a:defRPr b="0" baseline="0" i="0" sz="16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2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grpSp>
        <p:nvGrpSpPr>
          <p:cNvPr id="9" name="Shape 9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10" name="Shape 10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Shape 12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9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05.png"/><Relationship Id="rId7" Type="http://schemas.openxmlformats.org/officeDocument/2006/relationships/image" Target="../media/image08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1" lang="en-US"/>
              <a:t>FINAL</a:t>
            </a:r>
            <a:r>
              <a:rPr b="1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 PRESENTATION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720328" y="4757928"/>
            <a:ext cx="2764536" cy="1191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1" baseline="0" i="0" lang="en-US" sz="3200" u="none" cap="none" strike="noStrike">
                <a:latin typeface="Rokkitt"/>
                <a:ea typeface="Rokkitt"/>
                <a:cs typeface="Rokkitt"/>
                <a:sym typeface="Rokkitt"/>
              </a:rPr>
              <a:t>PEEKABOO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1" baseline="0" i="0" lang="en-US" sz="3200" u="none" cap="none" strike="noStrike">
                <a:latin typeface="Rokkitt"/>
                <a:ea typeface="Rokkitt"/>
                <a:cs typeface="Rokkitt"/>
                <a:sym typeface="Rokkitt"/>
              </a:rPr>
              <a:t>권희재 김종헌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16408" y="204216"/>
            <a:ext cx="10058399" cy="95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b="1" baseline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HIGH CONCEPT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37" y="5399975"/>
            <a:ext cx="1670319" cy="143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8257" y="5399975"/>
            <a:ext cx="1670314" cy="143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09331" y="1373919"/>
            <a:ext cx="8814899" cy="224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Revenant is 2D side view cooperate shooting platform game.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There are monsters called Revenants, the living dead. They </a:t>
            </a:r>
            <a:r>
              <a:rPr lang="en-US" sz="2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bully people so much.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 Our characters</a:t>
            </a:r>
            <a:r>
              <a:rPr lang="en-US" sz="2800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’ mission is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 catch them for people’s safe.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65637" y="5030642"/>
            <a:ext cx="3023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rPr>
              <a:t>Mike                     Nike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6800" y="38345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9424225" y="6272900"/>
            <a:ext cx="1077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BornBone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69848" y="484631"/>
            <a:ext cx="10058399" cy="160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Player Health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92248" y="2121395"/>
            <a:ext cx="10058399" cy="405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b="1" lang="en-US"/>
              <a:t>5 Torch is player’s health.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When you hit by the boss, 1 torch will go out.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If all the torch is go out, you will lose.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886" y="2195237"/>
            <a:ext cx="2950325" cy="39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069848" y="484631"/>
            <a:ext cx="10058399" cy="160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Boss Health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069848" y="2121408"/>
            <a:ext cx="10058399" cy="405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/>
              <a:t>We describe health of boss as the crack of bornhead.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50" y="29276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850" y="29276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850" y="29276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9850" y="29276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8250" y="29276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6650" y="29276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85050" y="29276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