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82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8" d="100"/>
          <a:sy n="88" d="100"/>
        </p:scale>
        <p:origin x="-12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071360" y="176272"/>
            <a:ext cx="4509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28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MVC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패턴을 이용한 게시판 만들기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7341" y="3500063"/>
            <a:ext cx="478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28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MVC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패턴을 이용한 게시판 만들기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Command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DTO(Data Transfer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DAO(Data Access Object)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만들기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View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페이지 만들기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61" y="2091624"/>
            <a:ext cx="7328740" cy="4345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kern="1200" baseline="0" dirty="0" err="1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FrontController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요청을 받는 역할을 하는 </a:t>
            </a:r>
            <a:r>
              <a:rPr lang="en-US" altLang="ko-KR" sz="1100" dirty="0" smtClean="0">
                <a:latin typeface="+mn-ea"/>
              </a:rPr>
              <a:t>Controller</a:t>
            </a:r>
            <a:r>
              <a:rPr lang="ko-KR" altLang="en-US" sz="1100" dirty="0" smtClean="0">
                <a:latin typeface="+mn-ea"/>
              </a:rPr>
              <a:t>를 만들어 봅니다</a:t>
            </a:r>
            <a:r>
              <a:rPr lang="en-US" altLang="ko-KR" sz="1100" dirty="0" smtClean="0">
                <a:latin typeface="+mn-ea"/>
              </a:rPr>
              <a:t>.(</a:t>
            </a:r>
            <a:r>
              <a:rPr lang="en-US" altLang="ko-KR" sz="1100" dirty="0" err="1" smtClean="0">
                <a:latin typeface="+mn-ea"/>
              </a:rPr>
              <a:t>BFrontController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ko-KR" altLang="en-US" sz="1100" dirty="0" smtClean="0">
                <a:latin typeface="+mn-ea"/>
              </a:rPr>
              <a:t>전체적인 예제는 </a:t>
            </a:r>
            <a:r>
              <a:rPr lang="en-US" altLang="ko-KR" sz="1100" dirty="0" smtClean="0">
                <a:latin typeface="+mn-ea"/>
              </a:rPr>
              <a:t>jsp_27_1_ex1_mvcboardex </a:t>
            </a:r>
            <a:r>
              <a:rPr lang="ko-KR" altLang="en-US" sz="1100" dirty="0" smtClean="0">
                <a:latin typeface="+mn-ea"/>
              </a:rPr>
              <a:t>입니다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com.javalec.ex.frontcontroller</a:t>
            </a:r>
            <a:endParaRPr lang="en-US" altLang="ko-KR" sz="1100" dirty="0" smtClean="0">
              <a:latin typeface="+mn-ea"/>
            </a:endParaRPr>
          </a:p>
          <a:p>
            <a:r>
              <a:rPr lang="ko-KR" altLang="en-US" sz="1100" dirty="0" err="1" smtClean="0">
                <a:latin typeface="+mn-ea"/>
              </a:rPr>
              <a:t>클래스명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BFrontController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3698" y="4917991"/>
            <a:ext cx="2579596" cy="769441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‘write.do’</a:t>
            </a:r>
            <a:r>
              <a:rPr lang="ko-KR" altLang="en-US" sz="1100" dirty="0" smtClean="0">
                <a:latin typeface="+mn-ea"/>
              </a:rPr>
              <a:t> 요청이 들어오면 해당 </a:t>
            </a:r>
            <a:r>
              <a:rPr lang="en-US" altLang="ko-KR" sz="1100" dirty="0" smtClean="0">
                <a:latin typeface="+mn-ea"/>
              </a:rPr>
              <a:t>Command</a:t>
            </a:r>
            <a:r>
              <a:rPr lang="ko-KR" altLang="en-US" sz="1100" dirty="0" smtClean="0">
                <a:latin typeface="+mn-ea"/>
              </a:rPr>
              <a:t>를 생성하여 적절한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실행 후 </a:t>
            </a:r>
            <a:r>
              <a:rPr lang="en-US" altLang="ko-KR" sz="1100" dirty="0" smtClean="0">
                <a:latin typeface="+mn-ea"/>
              </a:rPr>
              <a:t>‘list.do’ </a:t>
            </a:r>
            <a:r>
              <a:rPr lang="ko-KR" altLang="en-US" sz="1100" dirty="0" smtClean="0">
                <a:latin typeface="+mn-ea"/>
              </a:rPr>
              <a:t>페이지로 </a:t>
            </a:r>
            <a:r>
              <a:rPr lang="ko-KR" altLang="en-US" sz="1100" dirty="0" err="1" smtClean="0">
                <a:latin typeface="+mn-ea"/>
              </a:rPr>
              <a:t>포워딩</a:t>
            </a:r>
            <a:r>
              <a:rPr lang="ko-KR" altLang="en-US" sz="1100" dirty="0" smtClean="0">
                <a:latin typeface="+mn-ea"/>
              </a:rPr>
              <a:t>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37" idx="1"/>
          </p:cNvCxnSpPr>
          <p:nvPr/>
        </p:nvCxnSpPr>
        <p:spPr>
          <a:xfrm flipH="1">
            <a:off x="4651132" y="5302712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3698" y="4249073"/>
            <a:ext cx="257959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웹브라우저에서</a:t>
            </a:r>
            <a:r>
              <a:rPr lang="ko-KR" altLang="en-US" sz="1100" dirty="0" smtClean="0">
                <a:latin typeface="+mn-ea"/>
              </a:rPr>
              <a:t> 글쓰기 </a:t>
            </a:r>
            <a:r>
              <a:rPr lang="en-US" altLang="ko-KR" sz="1100" dirty="0" smtClean="0">
                <a:latin typeface="+mn-ea"/>
              </a:rPr>
              <a:t>UI</a:t>
            </a:r>
            <a:r>
              <a:rPr lang="ko-KR" altLang="en-US" sz="1100" dirty="0" smtClean="0">
                <a:latin typeface="+mn-ea"/>
              </a:rPr>
              <a:t>화면 입니다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651132" y="4379877"/>
            <a:ext cx="2092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1" y="4383607"/>
            <a:ext cx="5446568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1" y="2086207"/>
            <a:ext cx="5077376" cy="1716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Command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인터페이스를 이용해서 </a:t>
            </a:r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클래스들을 만듭니다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com.javalec.ex.command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Command </a:t>
            </a:r>
            <a:r>
              <a:rPr lang="ko-KR" altLang="en-US" sz="1100" dirty="0" smtClean="0">
                <a:latin typeface="+mn-ea"/>
              </a:rPr>
              <a:t>인터페이스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BCommand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W</a:t>
            </a:r>
            <a:r>
              <a:rPr lang="en-US" altLang="ko-KR" sz="1100" dirty="0" smtClean="0">
                <a:latin typeface="+mn-ea"/>
              </a:rPr>
              <a:t>rite Command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BWriteCommand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6712" y="5701956"/>
            <a:ext cx="2494085" cy="430887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베이스와 연결하여 사용자가 입력한 내용을 </a:t>
            </a:r>
            <a:r>
              <a:rPr lang="en-US" altLang="ko-KR" sz="1100" dirty="0" smtClean="0">
                <a:latin typeface="+mn-ea"/>
              </a:rPr>
              <a:t>DB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nsert </a:t>
            </a:r>
            <a:r>
              <a:rPr lang="ko-KR" altLang="en-US" sz="1100" dirty="0" smtClean="0">
                <a:latin typeface="+mn-ea"/>
              </a:rPr>
              <a:t>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353" y="3254481"/>
            <a:ext cx="792726" cy="278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913239" y="6002038"/>
            <a:ext cx="3313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05" y="1915088"/>
            <a:ext cx="7840414" cy="2093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DTO(Data Transfer Object)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베이스의 </a:t>
            </a:r>
            <a:r>
              <a:rPr lang="ko-KR" altLang="en-US" sz="1100" dirty="0" err="1" smtClean="0">
                <a:latin typeface="+mn-ea"/>
              </a:rPr>
              <a:t>테이터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DTO</a:t>
            </a:r>
            <a:r>
              <a:rPr lang="ko-KR" altLang="en-US" sz="1100" dirty="0" smtClean="0">
                <a:latin typeface="+mn-ea"/>
              </a:rPr>
              <a:t>객체를 만듭니다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 smtClean="0">
                <a:latin typeface="+mn-ea"/>
              </a:rPr>
              <a:t>com.javalec.ex.dto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DTO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BDto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075" y="5288083"/>
            <a:ext cx="1150372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Getter, Setter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146324" y="5418888"/>
            <a:ext cx="77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30" y="4892775"/>
            <a:ext cx="1905000" cy="1333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60198" y="2570544"/>
            <a:ext cx="1460086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</a:t>
            </a:r>
            <a:r>
              <a:rPr lang="ko-KR" altLang="en-US" sz="1100" dirty="0" smtClean="0">
                <a:latin typeface="+mn-ea"/>
              </a:rPr>
              <a:t> 및 속성 설정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0052" y="2701349"/>
            <a:ext cx="556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53" y="2065766"/>
            <a:ext cx="5611091" cy="2121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28-4.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DAO(Data Access Object)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베이스에 연결하여 필요한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수행하는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만듭니다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 smtClean="0">
                <a:latin typeface="+mn-ea"/>
              </a:rPr>
              <a:t>패키지 </a:t>
            </a:r>
            <a:r>
              <a:rPr lang="en-US" altLang="ko-KR" sz="1100" dirty="0" err="1" smtClean="0">
                <a:latin typeface="+mn-ea"/>
              </a:rPr>
              <a:t>com.javalec.ex.dao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DTO </a:t>
            </a:r>
            <a:r>
              <a:rPr lang="ko-KR" altLang="en-US" sz="1100" dirty="0" smtClean="0">
                <a:latin typeface="+mn-ea"/>
              </a:rPr>
              <a:t>클래스 </a:t>
            </a:r>
            <a:r>
              <a:rPr lang="en-US" altLang="ko-KR" sz="1100" dirty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BDao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88830" y="5118805"/>
            <a:ext cx="2507223" cy="600164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DBCP</a:t>
            </a:r>
            <a:r>
              <a:rPr lang="ko-KR" altLang="en-US" sz="1100" dirty="0" smtClean="0">
                <a:latin typeface="+mn-ea"/>
              </a:rPr>
              <a:t>로부터 </a:t>
            </a:r>
            <a:r>
              <a:rPr lang="en-US" altLang="ko-KR" sz="1100" dirty="0" smtClean="0">
                <a:latin typeface="+mn-ea"/>
              </a:rPr>
              <a:t>Connection</a:t>
            </a:r>
            <a:r>
              <a:rPr lang="ko-KR" altLang="en-US" sz="1100" dirty="0" smtClean="0">
                <a:latin typeface="+mn-ea"/>
              </a:rPr>
              <a:t>을 얻고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데이터 베이스와 관련한 필요한 작업을 시작 합니다</a:t>
            </a:r>
            <a:r>
              <a:rPr lang="en-US" altLang="ko-KR" sz="1100" dirty="0" smtClean="0">
                <a:latin typeface="+mn-ea"/>
              </a:rPr>
              <a:t>.</a:t>
            </a:r>
            <a:r>
              <a:rPr lang="ko-KR" altLang="en-US" sz="1100" dirty="0" smtClean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5034116" y="5418888"/>
            <a:ext cx="265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44465" y="2570544"/>
            <a:ext cx="2104103" cy="261610"/>
          </a:xfrm>
          <a:prstGeom prst="rect">
            <a:avLst/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생성자에서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DBCP</a:t>
            </a:r>
            <a:r>
              <a:rPr lang="ko-KR" altLang="en-US" sz="1100" dirty="0" smtClean="0">
                <a:latin typeface="+mn-ea"/>
              </a:rPr>
              <a:t>를 만듭니다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912078" y="2701349"/>
            <a:ext cx="10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5" y="4366662"/>
            <a:ext cx="4117005" cy="2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23" y="3166851"/>
            <a:ext cx="4101260" cy="14248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40" y="2297311"/>
            <a:ext cx="4943475" cy="3648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28-5.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View </a:t>
            </a:r>
            <a:r>
              <a:rPr lang="ko-KR" altLang="en-US" sz="1600" b="1" dirty="0" smtClean="0">
                <a:latin typeface="+mn-ea"/>
              </a:rPr>
              <a:t>페이지 만들기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클라이언트의 요청에 대해서 </a:t>
            </a:r>
            <a:r>
              <a:rPr lang="en-US" altLang="ko-KR" sz="1100" dirty="0" err="1" smtClean="0">
                <a:latin typeface="+mn-ea"/>
              </a:rPr>
              <a:t>FrontController</a:t>
            </a:r>
            <a:r>
              <a:rPr lang="ko-KR" altLang="en-US" sz="1100" dirty="0" smtClean="0">
                <a:latin typeface="+mn-ea"/>
              </a:rPr>
              <a:t>에서 작업을 분기하고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</a:t>
            </a:r>
            <a:r>
              <a:rPr lang="en-US" altLang="ko-KR" sz="1100" dirty="0" smtClean="0">
                <a:latin typeface="+mn-ea"/>
              </a:rPr>
              <a:t>Command</a:t>
            </a:r>
            <a:r>
              <a:rPr lang="ko-KR" altLang="en-US" sz="1100" dirty="0" smtClean="0">
                <a:latin typeface="+mn-ea"/>
              </a:rPr>
              <a:t>클래스가 작동하여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를 이용한 데이터 베이스 작업을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클래스의 결과물로 </a:t>
            </a:r>
            <a:r>
              <a:rPr lang="en-US" altLang="ko-KR" sz="1100" dirty="0" smtClean="0">
                <a:latin typeface="+mn-ea"/>
              </a:rPr>
              <a:t>DTO</a:t>
            </a:r>
            <a:r>
              <a:rPr lang="ko-KR" altLang="en-US" sz="1100" dirty="0" smtClean="0">
                <a:latin typeface="+mn-ea"/>
              </a:rPr>
              <a:t>객체가 </a:t>
            </a:r>
            <a:r>
              <a:rPr lang="en-US" altLang="ko-KR" sz="1100" dirty="0" smtClean="0">
                <a:latin typeface="+mn-ea"/>
              </a:rPr>
              <a:t>View(.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로 전달되며</a:t>
            </a:r>
            <a:r>
              <a:rPr lang="en-US" altLang="ko-KR" sz="1100" dirty="0" smtClean="0">
                <a:latin typeface="+mn-ea"/>
              </a:rPr>
              <a:t>, View</a:t>
            </a:r>
            <a:r>
              <a:rPr lang="ko-KR" altLang="en-US" sz="1100" dirty="0" smtClean="0">
                <a:latin typeface="+mn-ea"/>
              </a:rPr>
              <a:t>에서는 클라이언트의 요청에 대한 응답으로 화면</a:t>
            </a:r>
            <a:r>
              <a:rPr lang="en-US" altLang="ko-KR" sz="1100" dirty="0" smtClean="0">
                <a:latin typeface="+mn-ea"/>
              </a:rPr>
              <a:t>(UI)</a:t>
            </a:r>
            <a:r>
              <a:rPr lang="ko-KR" altLang="en-US" sz="1100" dirty="0" smtClean="0">
                <a:latin typeface="+mn-ea"/>
              </a:rPr>
              <a:t>를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구성하여 출력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View </a:t>
            </a:r>
            <a:r>
              <a:rPr lang="ko-KR" altLang="en-US" sz="1100" dirty="0" smtClean="0">
                <a:latin typeface="+mn-ea"/>
              </a:rPr>
              <a:t>파일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err="1">
                <a:latin typeface="+mn-ea"/>
              </a:rPr>
              <a:t>list.jsp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726215" y="3156155"/>
            <a:ext cx="550606" cy="1435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4775</TotalTime>
  <Words>252</Words>
  <Application>Microsoft Office PowerPoint</Application>
  <PresentationFormat>사용자 지정</PresentationFormat>
  <Paragraphs>48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KB</cp:lastModifiedBy>
  <cp:revision>1490</cp:revision>
  <dcterms:created xsi:type="dcterms:W3CDTF">2014-12-01T08:37:15Z</dcterms:created>
  <dcterms:modified xsi:type="dcterms:W3CDTF">2017-08-09T09:32:46Z</dcterms:modified>
</cp:coreProperties>
</file>