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bg>
      <p:bgPr>
        <a:gradFill flip="none" rotWithShape="1">
          <a:gsLst>
            <a:gs pos="0">
              <a:srgbClr val="52D6FC"/>
            </a:gs>
            <a:gs pos="100000">
              <a:srgbClr val="B18CFE"/>
            </a:gs>
          </a:gsLst>
          <a:lin ang="474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319536" y="9296400"/>
            <a:ext cx="358954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 idx="4294967295"/>
          </p:nvPr>
        </p:nvSpPr>
        <p:spPr>
          <a:xfrm>
            <a:off x="1270000" y="2060071"/>
            <a:ext cx="10464800" cy="3302001"/>
          </a:xfrm>
          <a:prstGeom prst="rect">
            <a:avLst/>
          </a:prstGeom>
        </p:spPr>
        <p:txBody>
          <a:bodyPr anchor="b"/>
          <a:lstStyle/>
          <a:p>
            <a: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대학생 타겟</a:t>
            </a:r>
          </a:p>
          <a:p>
            <a: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부동산 중개 웹프로젝트</a:t>
            </a:r>
          </a:p>
        </p:txBody>
      </p:sp>
      <p:sp>
        <p:nvSpPr>
          <p:cNvPr id="120" name="Shape 120"/>
          <p:cNvSpPr/>
          <p:nvPr>
            <p:ph type="body" sz="quarter" idx="4294967295"/>
          </p:nvPr>
        </p:nvSpPr>
        <p:spPr>
          <a:xfrm>
            <a:off x="1270000" y="5855883"/>
            <a:ext cx="10464800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민희정 박태서 함효정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 idx="4294967295"/>
          </p:nvPr>
        </p:nvSpPr>
        <p:spPr>
          <a:xfrm rot="20200917">
            <a:off x="597822" y="3013705"/>
            <a:ext cx="11809156" cy="3726190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공부하는 것도 힘든데 </a:t>
            </a:r>
          </a:p>
          <a:p>
            <a: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방 찾는 건 더 힘들어</a:t>
            </a:r>
          </a:p>
        </p:txBody>
      </p:sp>
      <p:sp>
        <p:nvSpPr>
          <p:cNvPr id="123" name="Shape 123"/>
          <p:cNvSpPr/>
          <p:nvPr/>
        </p:nvSpPr>
        <p:spPr>
          <a:xfrm>
            <a:off x="5298459" y="490567"/>
            <a:ext cx="2407882" cy="69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주제 및 목적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721548" y="3685601"/>
            <a:ext cx="9561704" cy="238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rgbClr val="FFFFFF"/>
                </a:solidFill>
              </a:defRPr>
            </a:pPr>
            <a:r>
              <a:t>특정 지역 대학생들을 위한</a:t>
            </a:r>
          </a:p>
          <a:p>
            <a:pPr>
              <a:defRPr sz="7000">
                <a:solidFill>
                  <a:srgbClr val="FFFFFF"/>
                </a:solidFill>
              </a:defRPr>
            </a:pPr>
            <a:r>
              <a:t> 부동산 중개 웹 사이트</a:t>
            </a:r>
          </a:p>
        </p:txBody>
      </p:sp>
      <p:sp>
        <p:nvSpPr>
          <p:cNvPr id="126" name="Shape 126"/>
          <p:cNvSpPr/>
          <p:nvPr/>
        </p:nvSpPr>
        <p:spPr>
          <a:xfrm>
            <a:off x="5298459" y="490567"/>
            <a:ext cx="2407882" cy="69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주제 및 목적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abanglogo_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9849" y="1080555"/>
            <a:ext cx="5625102" cy="615577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5425185" y="7973737"/>
            <a:ext cx="2154429" cy="138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사방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5632322" y="509604"/>
            <a:ext cx="174015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개발환경</a:t>
            </a:r>
          </a:p>
        </p:txBody>
      </p:sp>
      <p:sp>
        <p:nvSpPr>
          <p:cNvPr id="132" name="Shape 132"/>
          <p:cNvSpPr/>
          <p:nvPr/>
        </p:nvSpPr>
        <p:spPr>
          <a:xfrm>
            <a:off x="753300" y="4243323"/>
            <a:ext cx="985683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OS</a:t>
            </a:r>
          </a:p>
        </p:txBody>
      </p:sp>
      <p:sp>
        <p:nvSpPr>
          <p:cNvPr id="133" name="Shape 133"/>
          <p:cNvSpPr/>
          <p:nvPr/>
        </p:nvSpPr>
        <p:spPr>
          <a:xfrm>
            <a:off x="784898" y="5245418"/>
            <a:ext cx="143302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WAS</a:t>
            </a:r>
          </a:p>
        </p:txBody>
      </p:sp>
      <p:sp>
        <p:nvSpPr>
          <p:cNvPr id="134" name="Shape 134"/>
          <p:cNvSpPr/>
          <p:nvPr/>
        </p:nvSpPr>
        <p:spPr>
          <a:xfrm>
            <a:off x="784898" y="6247513"/>
            <a:ext cx="1433025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WEB</a:t>
            </a:r>
          </a:p>
        </p:txBody>
      </p:sp>
      <p:sp>
        <p:nvSpPr>
          <p:cNvPr id="135" name="Shape 135"/>
          <p:cNvSpPr/>
          <p:nvPr/>
        </p:nvSpPr>
        <p:spPr>
          <a:xfrm>
            <a:off x="784898" y="7249609"/>
            <a:ext cx="143302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Tool</a:t>
            </a:r>
          </a:p>
        </p:txBody>
      </p:sp>
      <p:sp>
        <p:nvSpPr>
          <p:cNvPr id="136" name="Shape 136"/>
          <p:cNvSpPr/>
          <p:nvPr/>
        </p:nvSpPr>
        <p:spPr>
          <a:xfrm>
            <a:off x="784898" y="8251704"/>
            <a:ext cx="1433025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137" name="Shape 137"/>
          <p:cNvSpPr/>
          <p:nvPr/>
        </p:nvSpPr>
        <p:spPr>
          <a:xfrm>
            <a:off x="2734870" y="4243323"/>
            <a:ext cx="4688669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Window 7</a:t>
            </a:r>
          </a:p>
        </p:txBody>
      </p:sp>
      <p:sp>
        <p:nvSpPr>
          <p:cNvPr id="138" name="Shape 138"/>
          <p:cNvSpPr/>
          <p:nvPr/>
        </p:nvSpPr>
        <p:spPr>
          <a:xfrm>
            <a:off x="2734870" y="5245418"/>
            <a:ext cx="4688669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Apache Tomcat 8.5</a:t>
            </a:r>
          </a:p>
        </p:txBody>
      </p:sp>
      <p:sp>
        <p:nvSpPr>
          <p:cNvPr id="139" name="Shape 139"/>
          <p:cNvSpPr/>
          <p:nvPr/>
        </p:nvSpPr>
        <p:spPr>
          <a:xfrm>
            <a:off x="2734870" y="6247513"/>
            <a:ext cx="4688669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Html Css JQuery </a:t>
            </a:r>
          </a:p>
        </p:txBody>
      </p:sp>
      <p:sp>
        <p:nvSpPr>
          <p:cNvPr id="140" name="Shape 140"/>
          <p:cNvSpPr/>
          <p:nvPr/>
        </p:nvSpPr>
        <p:spPr>
          <a:xfrm>
            <a:off x="2734870" y="7249609"/>
            <a:ext cx="4688669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Eclipse</a:t>
            </a:r>
          </a:p>
        </p:txBody>
      </p:sp>
      <p:sp>
        <p:nvSpPr>
          <p:cNvPr id="141" name="Shape 141"/>
          <p:cNvSpPr/>
          <p:nvPr/>
        </p:nvSpPr>
        <p:spPr>
          <a:xfrm>
            <a:off x="2734870" y="8232202"/>
            <a:ext cx="9588986" cy="69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Naver 로그인 / Daum 주소, 지도 / 기상청 날씨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282300" y="490567"/>
            <a:ext cx="4440200" cy="69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사용자에 따른 요구사항</a:t>
            </a:r>
          </a:p>
        </p:txBody>
      </p:sp>
      <p:sp>
        <p:nvSpPr>
          <p:cNvPr id="144" name="Shape 144"/>
          <p:cNvSpPr/>
          <p:nvPr/>
        </p:nvSpPr>
        <p:spPr>
          <a:xfrm>
            <a:off x="2973199" y="4058988"/>
            <a:ext cx="1934548" cy="69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일반 회원</a:t>
            </a:r>
          </a:p>
        </p:txBody>
      </p:sp>
      <p:sp>
        <p:nvSpPr>
          <p:cNvPr id="145" name="Shape 145"/>
          <p:cNvSpPr/>
          <p:nvPr/>
        </p:nvSpPr>
        <p:spPr>
          <a:xfrm>
            <a:off x="7845690" y="4078025"/>
            <a:ext cx="219873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공인중개사</a:t>
            </a:r>
          </a:p>
        </p:txBody>
      </p:sp>
      <p:sp>
        <p:nvSpPr>
          <p:cNvPr id="146" name="Shape 146"/>
          <p:cNvSpPr/>
          <p:nvPr/>
        </p:nvSpPr>
        <p:spPr>
          <a:xfrm>
            <a:off x="2492404" y="5260881"/>
            <a:ext cx="2896137" cy="3499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회원가입</a:t>
            </a:r>
          </a:p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로그인</a:t>
            </a:r>
          </a:p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회원정보 수정</a:t>
            </a:r>
          </a:p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문의사항 등록</a:t>
            </a:r>
          </a:p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매물 찜하기</a:t>
            </a:r>
          </a:p>
        </p:txBody>
      </p:sp>
      <p:sp>
        <p:nvSpPr>
          <p:cNvPr id="147" name="Shape 147"/>
          <p:cNvSpPr/>
          <p:nvPr/>
        </p:nvSpPr>
        <p:spPr>
          <a:xfrm>
            <a:off x="7496990" y="5260881"/>
            <a:ext cx="2896137" cy="3499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회원가입</a:t>
            </a:r>
          </a:p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로그인</a:t>
            </a:r>
          </a:p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회원정보 수정</a:t>
            </a:r>
          </a:p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매물 업로드</a:t>
            </a:r>
          </a:p>
          <a:p>
            <a:pPr>
              <a:lnSpc>
                <a:spcPct val="120000"/>
              </a:lnSpc>
              <a:defRPr b="0" i="1" sz="3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매물 관리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095227" y="490567"/>
            <a:ext cx="2814346" cy="69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팀 내 업무분담</a:t>
            </a:r>
          </a:p>
        </p:txBody>
      </p:sp>
      <p:sp>
        <p:nvSpPr>
          <p:cNvPr id="150" name="Shape 150"/>
          <p:cNvSpPr/>
          <p:nvPr/>
        </p:nvSpPr>
        <p:spPr>
          <a:xfrm>
            <a:off x="1865862" y="2602112"/>
            <a:ext cx="193454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민희정</a:t>
            </a:r>
          </a:p>
        </p:txBody>
      </p:sp>
      <p:sp>
        <p:nvSpPr>
          <p:cNvPr id="151" name="Shape 151"/>
          <p:cNvSpPr/>
          <p:nvPr/>
        </p:nvSpPr>
        <p:spPr>
          <a:xfrm>
            <a:off x="5466531" y="2602112"/>
            <a:ext cx="219873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박태서</a:t>
            </a:r>
          </a:p>
        </p:txBody>
      </p:sp>
      <p:sp>
        <p:nvSpPr>
          <p:cNvPr id="152" name="Shape 152"/>
          <p:cNvSpPr/>
          <p:nvPr/>
        </p:nvSpPr>
        <p:spPr>
          <a:xfrm>
            <a:off x="784902" y="3883537"/>
            <a:ext cx="3770111" cy="485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매물 리스트 페이징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매물 업로드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매물 찜하기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매물 관리(수정/삭제)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네이버 로그인 API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네이버 공유 API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기상청 날씨 API</a:t>
            </a:r>
          </a:p>
        </p:txBody>
      </p:sp>
      <p:sp>
        <p:nvSpPr>
          <p:cNvPr id="153" name="Shape 153"/>
          <p:cNvSpPr/>
          <p:nvPr/>
        </p:nvSpPr>
        <p:spPr>
          <a:xfrm>
            <a:off x="4770735" y="4654742"/>
            <a:ext cx="3590330" cy="40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마이페이지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회원정보 수정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회원정보 조회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찜리스트 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최근기록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다음지도 API</a:t>
            </a:r>
          </a:p>
        </p:txBody>
      </p:sp>
      <p:sp>
        <p:nvSpPr>
          <p:cNvPr id="154" name="Shape 154"/>
          <p:cNvSpPr/>
          <p:nvPr/>
        </p:nvSpPr>
        <p:spPr>
          <a:xfrm>
            <a:off x="9331390" y="2602112"/>
            <a:ext cx="193454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함효정</a:t>
            </a:r>
          </a:p>
        </p:txBody>
      </p:sp>
      <p:sp>
        <p:nvSpPr>
          <p:cNvPr id="155" name="Shape 155"/>
          <p:cNvSpPr/>
          <p:nvPr/>
        </p:nvSpPr>
        <p:spPr>
          <a:xfrm>
            <a:off x="8576787" y="4675590"/>
            <a:ext cx="3770111" cy="403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회원가입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로그인 &amp; 로그아웃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회원탈퇴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문의게시판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문의글 삭제</a:t>
            </a:r>
          </a:p>
          <a:p>
            <a:pPr>
              <a:lnSpc>
                <a:spcPct val="120000"/>
              </a:lnSpc>
              <a:defRPr b="0" sz="3500">
                <a:solidFill>
                  <a:srgbClr val="FFFFFF"/>
                </a:solidFill>
              </a:defRPr>
            </a:pPr>
            <a:r>
              <a:t>매물 상세 페이지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