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73009-71A2-4F98-854C-513BDE4A4A8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8B422-903F-4C7D-963B-E3BC2C2807C5}">
      <dgm:prSet phldrT="[Text]"/>
      <dgm:spPr/>
      <dgm:t>
        <a:bodyPr/>
        <a:lstStyle/>
        <a:p>
          <a:r>
            <a:rPr lang="en-US" dirty="0" smtClean="0"/>
            <a:t>User collects data</a:t>
          </a:r>
          <a:endParaRPr lang="en-US" dirty="0"/>
        </a:p>
      </dgm:t>
    </dgm:pt>
    <dgm:pt modelId="{51931537-C584-45D0-A3A6-49C8E9497CD9}" type="parTrans" cxnId="{3EDC6B83-A246-4CA8-8706-7BB2C9583B07}">
      <dgm:prSet/>
      <dgm:spPr/>
      <dgm:t>
        <a:bodyPr/>
        <a:lstStyle/>
        <a:p>
          <a:endParaRPr lang="en-US"/>
        </a:p>
      </dgm:t>
    </dgm:pt>
    <dgm:pt modelId="{CB7AEAA8-44D3-4DDE-99BD-287FD221D2D5}" type="sibTrans" cxnId="{3EDC6B83-A246-4CA8-8706-7BB2C9583B07}">
      <dgm:prSet/>
      <dgm:spPr/>
      <dgm:t>
        <a:bodyPr/>
        <a:lstStyle/>
        <a:p>
          <a:endParaRPr lang="en-US"/>
        </a:p>
      </dgm:t>
    </dgm:pt>
    <dgm:pt modelId="{CC8F5F49-B507-41C6-950D-C4592D6730D0}">
      <dgm:prSet phldrT="[Text]"/>
      <dgm:spPr/>
      <dgm:t>
        <a:bodyPr/>
        <a:lstStyle/>
        <a:p>
          <a:r>
            <a:rPr lang="en-US" dirty="0" smtClean="0"/>
            <a:t>Binary list mode data file + text header file</a:t>
          </a:r>
          <a:endParaRPr lang="en-US" dirty="0"/>
        </a:p>
      </dgm:t>
    </dgm:pt>
    <dgm:pt modelId="{49EAA8C8-A29E-4D48-95C8-C35BF09ADD4C}" type="parTrans" cxnId="{DAE76A69-8DBD-4E21-B266-0803C5798880}">
      <dgm:prSet/>
      <dgm:spPr/>
      <dgm:t>
        <a:bodyPr/>
        <a:lstStyle/>
        <a:p>
          <a:endParaRPr lang="en-US"/>
        </a:p>
      </dgm:t>
    </dgm:pt>
    <dgm:pt modelId="{96C304A1-CD30-4DC5-BBA8-D8E398AF1C04}" type="sibTrans" cxnId="{DAE76A69-8DBD-4E21-B266-0803C5798880}">
      <dgm:prSet/>
      <dgm:spPr/>
      <dgm:t>
        <a:bodyPr/>
        <a:lstStyle/>
        <a:p>
          <a:endParaRPr lang="en-US"/>
        </a:p>
      </dgm:t>
    </dgm:pt>
    <dgm:pt modelId="{AFD25FC1-6BA9-4F2F-9724-389E9A4CCF1F}">
      <dgm:prSet phldrT="[Text]"/>
      <dgm:spPr/>
      <dgm:t>
        <a:bodyPr/>
        <a:lstStyle/>
        <a:p>
          <a:r>
            <a:rPr lang="en-US" dirty="0" smtClean="0"/>
            <a:t>Data analysis functions</a:t>
          </a:r>
          <a:endParaRPr lang="en-US" dirty="0"/>
        </a:p>
      </dgm:t>
    </dgm:pt>
    <dgm:pt modelId="{DF142282-37DC-4DFD-83F7-EB3BA59D6A85}" type="parTrans" cxnId="{2C2709A2-7B71-4004-959B-62FD1B8CA24A}">
      <dgm:prSet/>
      <dgm:spPr/>
      <dgm:t>
        <a:bodyPr/>
        <a:lstStyle/>
        <a:p>
          <a:endParaRPr lang="en-US"/>
        </a:p>
      </dgm:t>
    </dgm:pt>
    <dgm:pt modelId="{90E2D70A-E773-43AA-865D-5D13A8914362}" type="sibTrans" cxnId="{2C2709A2-7B71-4004-959B-62FD1B8CA24A}">
      <dgm:prSet/>
      <dgm:spPr/>
      <dgm:t>
        <a:bodyPr/>
        <a:lstStyle/>
        <a:p>
          <a:endParaRPr lang="en-US"/>
        </a:p>
      </dgm:t>
    </dgm:pt>
    <dgm:pt modelId="{FAB73F8C-CA68-4E91-8606-EFDF763BB0F7}">
      <dgm:prSet phldrT="[Text]"/>
      <dgm:spPr/>
      <dgm:t>
        <a:bodyPr/>
        <a:lstStyle/>
        <a:p>
          <a:r>
            <a:rPr lang="en-US" dirty="0" smtClean="0"/>
            <a:t>File report structure</a:t>
          </a:r>
          <a:endParaRPr lang="en-US" dirty="0"/>
        </a:p>
      </dgm:t>
    </dgm:pt>
    <dgm:pt modelId="{4DFB4DD7-0E33-4BE5-8243-3C44F31E8DEA}" type="parTrans" cxnId="{8BDAABF8-E7E9-4476-8686-A7895E2AE67A}">
      <dgm:prSet/>
      <dgm:spPr/>
      <dgm:t>
        <a:bodyPr/>
        <a:lstStyle/>
        <a:p>
          <a:endParaRPr lang="en-US"/>
        </a:p>
      </dgm:t>
    </dgm:pt>
    <dgm:pt modelId="{4ABDF123-E903-448C-B848-A020AF187616}" type="sibTrans" cxnId="{8BDAABF8-E7E9-4476-8686-A7895E2AE67A}">
      <dgm:prSet/>
      <dgm:spPr/>
      <dgm:t>
        <a:bodyPr/>
        <a:lstStyle/>
        <a:p>
          <a:endParaRPr lang="en-US"/>
        </a:p>
      </dgm:t>
    </dgm:pt>
    <dgm:pt modelId="{7245BCEF-C992-4016-AB9F-87F424600F3D}">
      <dgm:prSet phldrT="[Text]"/>
      <dgm:spPr/>
      <dgm:t>
        <a:bodyPr/>
        <a:lstStyle/>
        <a:p>
          <a:r>
            <a:rPr lang="en-US" dirty="0" smtClean="0"/>
            <a:t>Data visualization functions</a:t>
          </a:r>
          <a:endParaRPr lang="en-US" dirty="0"/>
        </a:p>
      </dgm:t>
    </dgm:pt>
    <dgm:pt modelId="{7D22F55D-5F22-42B8-8966-06D4D6CCC06F}" type="parTrans" cxnId="{D8DC60C8-7E14-4EC8-BBAB-F95C19D42459}">
      <dgm:prSet/>
      <dgm:spPr/>
      <dgm:t>
        <a:bodyPr/>
        <a:lstStyle/>
        <a:p>
          <a:endParaRPr lang="en-US"/>
        </a:p>
      </dgm:t>
    </dgm:pt>
    <dgm:pt modelId="{A65C1BE1-3876-4375-B89D-A5564FECB4EE}" type="sibTrans" cxnId="{D8DC60C8-7E14-4EC8-BBAB-F95C19D42459}">
      <dgm:prSet/>
      <dgm:spPr/>
      <dgm:t>
        <a:bodyPr/>
        <a:lstStyle/>
        <a:p>
          <a:endParaRPr lang="en-US"/>
        </a:p>
      </dgm:t>
    </dgm:pt>
    <dgm:pt modelId="{C87BF02C-F9D4-48C0-8835-3611C961E035}">
      <dgm:prSet phldrT="[Text]"/>
      <dgm:spPr/>
      <dgm:t>
        <a:bodyPr/>
        <a:lstStyle/>
        <a:p>
          <a:r>
            <a:rPr lang="en-US" dirty="0" smtClean="0"/>
            <a:t>User interface </a:t>
          </a:r>
          <a:endParaRPr lang="en-US" dirty="0"/>
        </a:p>
      </dgm:t>
    </dgm:pt>
    <dgm:pt modelId="{905DD691-B5F8-48BB-A5C3-065EC277B021}" type="parTrans" cxnId="{4D23FAD9-B1C4-4B3E-915E-E4D222F2D5A6}">
      <dgm:prSet/>
      <dgm:spPr/>
      <dgm:t>
        <a:bodyPr/>
        <a:lstStyle/>
        <a:p>
          <a:endParaRPr lang="en-US"/>
        </a:p>
      </dgm:t>
    </dgm:pt>
    <dgm:pt modelId="{53717850-3869-482B-9B4A-B8A6C88DE4AE}" type="sibTrans" cxnId="{4D23FAD9-B1C4-4B3E-915E-E4D222F2D5A6}">
      <dgm:prSet/>
      <dgm:spPr/>
      <dgm:t>
        <a:bodyPr/>
        <a:lstStyle/>
        <a:p>
          <a:endParaRPr lang="en-US"/>
        </a:p>
      </dgm:t>
    </dgm:pt>
    <dgm:pt modelId="{C57EA8A4-3D64-4093-BB2A-F68BA01FE516}" type="pres">
      <dgm:prSet presAssocID="{D6C73009-71A2-4F98-854C-513BDE4A4A86}" presName="rootnode" presStyleCnt="0">
        <dgm:presLayoutVars>
          <dgm:chMax/>
          <dgm:chPref/>
          <dgm:dir/>
          <dgm:animLvl val="lvl"/>
        </dgm:presLayoutVars>
      </dgm:prSet>
      <dgm:spPr/>
    </dgm:pt>
    <dgm:pt modelId="{9FA48485-BD4C-48BD-AF0D-FD033BF51F30}" type="pres">
      <dgm:prSet presAssocID="{3858B422-903F-4C7D-963B-E3BC2C2807C5}" presName="composite" presStyleCnt="0"/>
      <dgm:spPr/>
    </dgm:pt>
    <dgm:pt modelId="{38566201-7372-468E-8D90-95EB66E9B3B0}" type="pres">
      <dgm:prSet presAssocID="{3858B422-903F-4C7D-963B-E3BC2C2807C5}" presName="bentUpArrow1" presStyleLbl="alignImgPlace1" presStyleIdx="0" presStyleCnt="2"/>
      <dgm:spPr/>
    </dgm:pt>
    <dgm:pt modelId="{10EACA9F-C018-49A1-98BD-E89283D1EBCB}" type="pres">
      <dgm:prSet presAssocID="{3858B422-903F-4C7D-963B-E3BC2C2807C5}" presName="ParentText" presStyleLbl="node1" presStyleIdx="0" presStyleCnt="3" custLinFactNeighborY="222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9514B-9694-4ACE-875C-3B4E4FB0BEFF}" type="pres">
      <dgm:prSet presAssocID="{3858B422-903F-4C7D-963B-E3BC2C2807C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E84D3-0893-4F2E-A362-EFD95832025D}" type="pres">
      <dgm:prSet presAssocID="{CB7AEAA8-44D3-4DDE-99BD-287FD221D2D5}" presName="sibTrans" presStyleCnt="0"/>
      <dgm:spPr/>
    </dgm:pt>
    <dgm:pt modelId="{784F5D14-2861-4835-B30C-3144254C9DF0}" type="pres">
      <dgm:prSet presAssocID="{AFD25FC1-6BA9-4F2F-9724-389E9A4CCF1F}" presName="composite" presStyleCnt="0"/>
      <dgm:spPr/>
    </dgm:pt>
    <dgm:pt modelId="{84EE59B6-0315-4AFE-B749-24DC9EAAAF5E}" type="pres">
      <dgm:prSet presAssocID="{AFD25FC1-6BA9-4F2F-9724-389E9A4CCF1F}" presName="bentUpArrow1" presStyleLbl="alignImgPlace1" presStyleIdx="1" presStyleCnt="2"/>
      <dgm:spPr/>
    </dgm:pt>
    <dgm:pt modelId="{07BA6505-5C9A-43A0-972B-BE2D667B3A8D}" type="pres">
      <dgm:prSet presAssocID="{AFD25FC1-6BA9-4F2F-9724-389E9A4CCF1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EBBA7-0D1E-4F94-9D1B-8DED4181D752}" type="pres">
      <dgm:prSet presAssocID="{AFD25FC1-6BA9-4F2F-9724-389E9A4CCF1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651176-C013-44EB-957E-B645A59888C8}" type="pres">
      <dgm:prSet presAssocID="{90E2D70A-E773-43AA-865D-5D13A8914362}" presName="sibTrans" presStyleCnt="0"/>
      <dgm:spPr/>
    </dgm:pt>
    <dgm:pt modelId="{75868B05-6886-44C4-A143-58056E6BD1F3}" type="pres">
      <dgm:prSet presAssocID="{7245BCEF-C992-4016-AB9F-87F424600F3D}" presName="composite" presStyleCnt="0"/>
      <dgm:spPr/>
    </dgm:pt>
    <dgm:pt modelId="{326C2FC7-C64C-4274-8B44-932D2D3A594C}" type="pres">
      <dgm:prSet presAssocID="{7245BCEF-C992-4016-AB9F-87F424600F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AF668-46BB-44AF-B788-88D29123AD84}" type="pres">
      <dgm:prSet presAssocID="{7245BCEF-C992-4016-AB9F-87F424600F3D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EDC6B83-A246-4CA8-8706-7BB2C9583B07}" srcId="{D6C73009-71A2-4F98-854C-513BDE4A4A86}" destId="{3858B422-903F-4C7D-963B-E3BC2C2807C5}" srcOrd="0" destOrd="0" parTransId="{51931537-C584-45D0-A3A6-49C8E9497CD9}" sibTransId="{CB7AEAA8-44D3-4DDE-99BD-287FD221D2D5}"/>
    <dgm:cxn modelId="{0C01CD77-77BF-475F-965F-EEDEE59E54E9}" type="presOf" srcId="{3858B422-903F-4C7D-963B-E3BC2C2807C5}" destId="{10EACA9F-C018-49A1-98BD-E89283D1EBCB}" srcOrd="0" destOrd="0" presId="urn:microsoft.com/office/officeart/2005/8/layout/StepDownProcess"/>
    <dgm:cxn modelId="{B86B1513-8733-4DF7-95E5-140CE1DBD023}" type="presOf" srcId="{7245BCEF-C992-4016-AB9F-87F424600F3D}" destId="{326C2FC7-C64C-4274-8B44-932D2D3A594C}" srcOrd="0" destOrd="0" presId="urn:microsoft.com/office/officeart/2005/8/layout/StepDownProcess"/>
    <dgm:cxn modelId="{8BDAABF8-E7E9-4476-8686-A7895E2AE67A}" srcId="{AFD25FC1-6BA9-4F2F-9724-389E9A4CCF1F}" destId="{FAB73F8C-CA68-4E91-8606-EFDF763BB0F7}" srcOrd="0" destOrd="0" parTransId="{4DFB4DD7-0E33-4BE5-8243-3C44F31E8DEA}" sibTransId="{4ABDF123-E903-448C-B848-A020AF187616}"/>
    <dgm:cxn modelId="{FD2AC672-759B-443B-9454-49087718F640}" type="presOf" srcId="{FAB73F8C-CA68-4E91-8606-EFDF763BB0F7}" destId="{432EBBA7-0D1E-4F94-9D1B-8DED4181D752}" srcOrd="0" destOrd="0" presId="urn:microsoft.com/office/officeart/2005/8/layout/StepDownProcess"/>
    <dgm:cxn modelId="{4D23FAD9-B1C4-4B3E-915E-E4D222F2D5A6}" srcId="{7245BCEF-C992-4016-AB9F-87F424600F3D}" destId="{C87BF02C-F9D4-48C0-8835-3611C961E035}" srcOrd="0" destOrd="0" parTransId="{905DD691-B5F8-48BB-A5C3-065EC277B021}" sibTransId="{53717850-3869-482B-9B4A-B8A6C88DE4AE}"/>
    <dgm:cxn modelId="{DAE76A69-8DBD-4E21-B266-0803C5798880}" srcId="{3858B422-903F-4C7D-963B-E3BC2C2807C5}" destId="{CC8F5F49-B507-41C6-950D-C4592D6730D0}" srcOrd="0" destOrd="0" parTransId="{49EAA8C8-A29E-4D48-95C8-C35BF09ADD4C}" sibTransId="{96C304A1-CD30-4DC5-BBA8-D8E398AF1C04}"/>
    <dgm:cxn modelId="{D8DC60C8-7E14-4EC8-BBAB-F95C19D42459}" srcId="{D6C73009-71A2-4F98-854C-513BDE4A4A86}" destId="{7245BCEF-C992-4016-AB9F-87F424600F3D}" srcOrd="2" destOrd="0" parTransId="{7D22F55D-5F22-42B8-8966-06D4D6CCC06F}" sibTransId="{A65C1BE1-3876-4375-B89D-A5564FECB4EE}"/>
    <dgm:cxn modelId="{3628D77E-A88A-482E-9B0C-02A3233D1434}" type="presOf" srcId="{C87BF02C-F9D4-48C0-8835-3611C961E035}" destId="{7B5AF668-46BB-44AF-B788-88D29123AD84}" srcOrd="0" destOrd="0" presId="urn:microsoft.com/office/officeart/2005/8/layout/StepDownProcess"/>
    <dgm:cxn modelId="{4497C28C-6826-44A3-B78E-50F0CBA55454}" type="presOf" srcId="{D6C73009-71A2-4F98-854C-513BDE4A4A86}" destId="{C57EA8A4-3D64-4093-BB2A-F68BA01FE516}" srcOrd="0" destOrd="0" presId="urn:microsoft.com/office/officeart/2005/8/layout/StepDownProcess"/>
    <dgm:cxn modelId="{B296CC0F-19C2-4684-BC06-C949472786CB}" type="presOf" srcId="{CC8F5F49-B507-41C6-950D-C4592D6730D0}" destId="{1939514B-9694-4ACE-875C-3B4E4FB0BEFF}" srcOrd="0" destOrd="0" presId="urn:microsoft.com/office/officeart/2005/8/layout/StepDownProcess"/>
    <dgm:cxn modelId="{2C2709A2-7B71-4004-959B-62FD1B8CA24A}" srcId="{D6C73009-71A2-4F98-854C-513BDE4A4A86}" destId="{AFD25FC1-6BA9-4F2F-9724-389E9A4CCF1F}" srcOrd="1" destOrd="0" parTransId="{DF142282-37DC-4DFD-83F7-EB3BA59D6A85}" sibTransId="{90E2D70A-E773-43AA-865D-5D13A8914362}"/>
    <dgm:cxn modelId="{CA86ACAB-A3BE-4411-B08A-7EB7FF4FCE40}" type="presOf" srcId="{AFD25FC1-6BA9-4F2F-9724-389E9A4CCF1F}" destId="{07BA6505-5C9A-43A0-972B-BE2D667B3A8D}" srcOrd="0" destOrd="0" presId="urn:microsoft.com/office/officeart/2005/8/layout/StepDownProcess"/>
    <dgm:cxn modelId="{E6EA5988-8A26-4EA8-A5CA-EE92059F4512}" type="presParOf" srcId="{C57EA8A4-3D64-4093-BB2A-F68BA01FE516}" destId="{9FA48485-BD4C-48BD-AF0D-FD033BF51F30}" srcOrd="0" destOrd="0" presId="urn:microsoft.com/office/officeart/2005/8/layout/StepDownProcess"/>
    <dgm:cxn modelId="{B920037F-CEB1-4675-A026-9A477706C943}" type="presParOf" srcId="{9FA48485-BD4C-48BD-AF0D-FD033BF51F30}" destId="{38566201-7372-468E-8D90-95EB66E9B3B0}" srcOrd="0" destOrd="0" presId="urn:microsoft.com/office/officeart/2005/8/layout/StepDownProcess"/>
    <dgm:cxn modelId="{432FBBED-70EC-4AAE-B6D5-42CD817DA6B9}" type="presParOf" srcId="{9FA48485-BD4C-48BD-AF0D-FD033BF51F30}" destId="{10EACA9F-C018-49A1-98BD-E89283D1EBCB}" srcOrd="1" destOrd="0" presId="urn:microsoft.com/office/officeart/2005/8/layout/StepDownProcess"/>
    <dgm:cxn modelId="{15793432-FCA1-436E-A7D4-62C480C6E389}" type="presParOf" srcId="{9FA48485-BD4C-48BD-AF0D-FD033BF51F30}" destId="{1939514B-9694-4ACE-875C-3B4E4FB0BEFF}" srcOrd="2" destOrd="0" presId="urn:microsoft.com/office/officeart/2005/8/layout/StepDownProcess"/>
    <dgm:cxn modelId="{214C2533-C615-496F-AF17-3C5F7DBE1008}" type="presParOf" srcId="{C57EA8A4-3D64-4093-BB2A-F68BA01FE516}" destId="{FB8E84D3-0893-4F2E-A362-EFD95832025D}" srcOrd="1" destOrd="0" presId="urn:microsoft.com/office/officeart/2005/8/layout/StepDownProcess"/>
    <dgm:cxn modelId="{8339928D-2FEF-46A4-A6D8-1A785672D505}" type="presParOf" srcId="{C57EA8A4-3D64-4093-BB2A-F68BA01FE516}" destId="{784F5D14-2861-4835-B30C-3144254C9DF0}" srcOrd="2" destOrd="0" presId="urn:microsoft.com/office/officeart/2005/8/layout/StepDownProcess"/>
    <dgm:cxn modelId="{9720FB7A-8445-42FA-9CC8-280604E44EA2}" type="presParOf" srcId="{784F5D14-2861-4835-B30C-3144254C9DF0}" destId="{84EE59B6-0315-4AFE-B749-24DC9EAAAF5E}" srcOrd="0" destOrd="0" presId="urn:microsoft.com/office/officeart/2005/8/layout/StepDownProcess"/>
    <dgm:cxn modelId="{7C08CBE7-1A69-4644-AC1D-0B0980505A97}" type="presParOf" srcId="{784F5D14-2861-4835-B30C-3144254C9DF0}" destId="{07BA6505-5C9A-43A0-972B-BE2D667B3A8D}" srcOrd="1" destOrd="0" presId="urn:microsoft.com/office/officeart/2005/8/layout/StepDownProcess"/>
    <dgm:cxn modelId="{56257008-3982-40C7-99B6-439F3B53A5D8}" type="presParOf" srcId="{784F5D14-2861-4835-B30C-3144254C9DF0}" destId="{432EBBA7-0D1E-4F94-9D1B-8DED4181D752}" srcOrd="2" destOrd="0" presId="urn:microsoft.com/office/officeart/2005/8/layout/StepDownProcess"/>
    <dgm:cxn modelId="{9FFC1517-613C-43CA-B566-F517E4B70C38}" type="presParOf" srcId="{C57EA8A4-3D64-4093-BB2A-F68BA01FE516}" destId="{8B651176-C013-44EB-957E-B645A59888C8}" srcOrd="3" destOrd="0" presId="urn:microsoft.com/office/officeart/2005/8/layout/StepDownProcess"/>
    <dgm:cxn modelId="{C49ADA52-BA6E-4980-A27C-7526B537FB63}" type="presParOf" srcId="{C57EA8A4-3D64-4093-BB2A-F68BA01FE516}" destId="{75868B05-6886-44C4-A143-58056E6BD1F3}" srcOrd="4" destOrd="0" presId="urn:microsoft.com/office/officeart/2005/8/layout/StepDownProcess"/>
    <dgm:cxn modelId="{CDA70743-D0EC-4AF2-830F-D51A0D34326B}" type="presParOf" srcId="{75868B05-6886-44C4-A143-58056E6BD1F3}" destId="{326C2FC7-C64C-4274-8B44-932D2D3A594C}" srcOrd="0" destOrd="0" presId="urn:microsoft.com/office/officeart/2005/8/layout/StepDownProcess"/>
    <dgm:cxn modelId="{54DCED41-B0E8-430F-B2A9-F93C2CF45CEB}" type="presParOf" srcId="{75868B05-6886-44C4-A143-58056E6BD1F3}" destId="{7B5AF668-46BB-44AF-B788-88D29123AD8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73009-71A2-4F98-854C-513BDE4A4A8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8B422-903F-4C7D-963B-E3BC2C2807C5}">
      <dgm:prSet phldrT="[Text]"/>
      <dgm:spPr/>
      <dgm:t>
        <a:bodyPr/>
        <a:lstStyle/>
        <a:p>
          <a:r>
            <a:rPr lang="en-US" dirty="0" smtClean="0"/>
            <a:t>User collects data</a:t>
          </a:r>
          <a:endParaRPr lang="en-US" dirty="0"/>
        </a:p>
      </dgm:t>
    </dgm:pt>
    <dgm:pt modelId="{51931537-C584-45D0-A3A6-49C8E9497CD9}" type="parTrans" cxnId="{3EDC6B83-A246-4CA8-8706-7BB2C9583B07}">
      <dgm:prSet/>
      <dgm:spPr/>
      <dgm:t>
        <a:bodyPr/>
        <a:lstStyle/>
        <a:p>
          <a:endParaRPr lang="en-US"/>
        </a:p>
      </dgm:t>
    </dgm:pt>
    <dgm:pt modelId="{CB7AEAA8-44D3-4DDE-99BD-287FD221D2D5}" type="sibTrans" cxnId="{3EDC6B83-A246-4CA8-8706-7BB2C9583B07}">
      <dgm:prSet/>
      <dgm:spPr/>
      <dgm:t>
        <a:bodyPr/>
        <a:lstStyle/>
        <a:p>
          <a:endParaRPr lang="en-US"/>
        </a:p>
      </dgm:t>
    </dgm:pt>
    <dgm:pt modelId="{CC8F5F49-B507-41C6-950D-C4592D6730D0}">
      <dgm:prSet phldrT="[Text]"/>
      <dgm:spPr/>
      <dgm:t>
        <a:bodyPr/>
        <a:lstStyle/>
        <a:p>
          <a:r>
            <a:rPr lang="en-US" dirty="0" smtClean="0"/>
            <a:t>Binary list mode data file + text header file</a:t>
          </a:r>
          <a:endParaRPr lang="en-US" dirty="0"/>
        </a:p>
      </dgm:t>
    </dgm:pt>
    <dgm:pt modelId="{49EAA8C8-A29E-4D48-95C8-C35BF09ADD4C}" type="parTrans" cxnId="{DAE76A69-8DBD-4E21-B266-0803C5798880}">
      <dgm:prSet/>
      <dgm:spPr/>
      <dgm:t>
        <a:bodyPr/>
        <a:lstStyle/>
        <a:p>
          <a:endParaRPr lang="en-US"/>
        </a:p>
      </dgm:t>
    </dgm:pt>
    <dgm:pt modelId="{96C304A1-CD30-4DC5-BBA8-D8E398AF1C04}" type="sibTrans" cxnId="{DAE76A69-8DBD-4E21-B266-0803C5798880}">
      <dgm:prSet/>
      <dgm:spPr/>
      <dgm:t>
        <a:bodyPr/>
        <a:lstStyle/>
        <a:p>
          <a:endParaRPr lang="en-US"/>
        </a:p>
      </dgm:t>
    </dgm:pt>
    <dgm:pt modelId="{AFD25FC1-6BA9-4F2F-9724-389E9A4CCF1F}">
      <dgm:prSet phldrT="[Text]"/>
      <dgm:spPr/>
      <dgm:t>
        <a:bodyPr/>
        <a:lstStyle/>
        <a:p>
          <a:r>
            <a:rPr lang="en-US" dirty="0" smtClean="0"/>
            <a:t>Data analysis functions</a:t>
          </a:r>
          <a:endParaRPr lang="en-US" dirty="0"/>
        </a:p>
      </dgm:t>
    </dgm:pt>
    <dgm:pt modelId="{DF142282-37DC-4DFD-83F7-EB3BA59D6A85}" type="parTrans" cxnId="{2C2709A2-7B71-4004-959B-62FD1B8CA24A}">
      <dgm:prSet/>
      <dgm:spPr/>
      <dgm:t>
        <a:bodyPr/>
        <a:lstStyle/>
        <a:p>
          <a:endParaRPr lang="en-US"/>
        </a:p>
      </dgm:t>
    </dgm:pt>
    <dgm:pt modelId="{90E2D70A-E773-43AA-865D-5D13A8914362}" type="sibTrans" cxnId="{2C2709A2-7B71-4004-959B-62FD1B8CA24A}">
      <dgm:prSet/>
      <dgm:spPr/>
      <dgm:t>
        <a:bodyPr/>
        <a:lstStyle/>
        <a:p>
          <a:endParaRPr lang="en-US"/>
        </a:p>
      </dgm:t>
    </dgm:pt>
    <dgm:pt modelId="{FAB73F8C-CA68-4E91-8606-EFDF763BB0F7}">
      <dgm:prSet phldrT="[Text]"/>
      <dgm:spPr/>
      <dgm:t>
        <a:bodyPr/>
        <a:lstStyle/>
        <a:p>
          <a:r>
            <a:rPr lang="en-US" dirty="0" smtClean="0"/>
            <a:t>File report structure</a:t>
          </a:r>
          <a:endParaRPr lang="en-US" dirty="0"/>
        </a:p>
      </dgm:t>
    </dgm:pt>
    <dgm:pt modelId="{4DFB4DD7-0E33-4BE5-8243-3C44F31E8DEA}" type="parTrans" cxnId="{8BDAABF8-E7E9-4476-8686-A7895E2AE67A}">
      <dgm:prSet/>
      <dgm:spPr/>
      <dgm:t>
        <a:bodyPr/>
        <a:lstStyle/>
        <a:p>
          <a:endParaRPr lang="en-US"/>
        </a:p>
      </dgm:t>
    </dgm:pt>
    <dgm:pt modelId="{4ABDF123-E903-448C-B848-A020AF187616}" type="sibTrans" cxnId="{8BDAABF8-E7E9-4476-8686-A7895E2AE67A}">
      <dgm:prSet/>
      <dgm:spPr/>
      <dgm:t>
        <a:bodyPr/>
        <a:lstStyle/>
        <a:p>
          <a:endParaRPr lang="en-US"/>
        </a:p>
      </dgm:t>
    </dgm:pt>
    <dgm:pt modelId="{C57EA8A4-3D64-4093-BB2A-F68BA01FE516}" type="pres">
      <dgm:prSet presAssocID="{D6C73009-71A2-4F98-854C-513BDE4A4A86}" presName="rootnode" presStyleCnt="0">
        <dgm:presLayoutVars>
          <dgm:chMax/>
          <dgm:chPref/>
          <dgm:dir/>
          <dgm:animLvl val="lvl"/>
        </dgm:presLayoutVars>
      </dgm:prSet>
      <dgm:spPr/>
    </dgm:pt>
    <dgm:pt modelId="{9FA48485-BD4C-48BD-AF0D-FD033BF51F30}" type="pres">
      <dgm:prSet presAssocID="{3858B422-903F-4C7D-963B-E3BC2C2807C5}" presName="composite" presStyleCnt="0"/>
      <dgm:spPr/>
    </dgm:pt>
    <dgm:pt modelId="{38566201-7372-468E-8D90-95EB66E9B3B0}" type="pres">
      <dgm:prSet presAssocID="{3858B422-903F-4C7D-963B-E3BC2C2807C5}" presName="bentUpArrow1" presStyleLbl="alignImgPlace1" presStyleIdx="0" presStyleCnt="1"/>
      <dgm:spPr/>
    </dgm:pt>
    <dgm:pt modelId="{10EACA9F-C018-49A1-98BD-E89283D1EBCB}" type="pres">
      <dgm:prSet presAssocID="{3858B422-903F-4C7D-963B-E3BC2C2807C5}" presName="ParentText" presStyleLbl="node1" presStyleIdx="0" presStyleCnt="2" custLinFactNeighborY="222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9514B-9694-4ACE-875C-3B4E4FB0BEFF}" type="pres">
      <dgm:prSet presAssocID="{3858B422-903F-4C7D-963B-E3BC2C2807C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E84D3-0893-4F2E-A362-EFD95832025D}" type="pres">
      <dgm:prSet presAssocID="{CB7AEAA8-44D3-4DDE-99BD-287FD221D2D5}" presName="sibTrans" presStyleCnt="0"/>
      <dgm:spPr/>
    </dgm:pt>
    <dgm:pt modelId="{784F5D14-2861-4835-B30C-3144254C9DF0}" type="pres">
      <dgm:prSet presAssocID="{AFD25FC1-6BA9-4F2F-9724-389E9A4CCF1F}" presName="composite" presStyleCnt="0"/>
      <dgm:spPr/>
    </dgm:pt>
    <dgm:pt modelId="{07BA6505-5C9A-43A0-972B-BE2D667B3A8D}" type="pres">
      <dgm:prSet presAssocID="{AFD25FC1-6BA9-4F2F-9724-389E9A4CCF1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52DC7-2194-4075-A467-04AEE57DA4A3}" type="pres">
      <dgm:prSet presAssocID="{AFD25FC1-6BA9-4F2F-9724-389E9A4CCF1F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4D048-A7C8-4074-A8AF-15D9349793C0}" type="presOf" srcId="{FAB73F8C-CA68-4E91-8606-EFDF763BB0F7}" destId="{77452DC7-2194-4075-A467-04AEE57DA4A3}" srcOrd="0" destOrd="0" presId="urn:microsoft.com/office/officeart/2005/8/layout/StepDownProcess"/>
    <dgm:cxn modelId="{DFEC2786-FDA4-4B5A-B347-71ECA9514225}" type="presOf" srcId="{AFD25FC1-6BA9-4F2F-9724-389E9A4CCF1F}" destId="{07BA6505-5C9A-43A0-972B-BE2D667B3A8D}" srcOrd="0" destOrd="0" presId="urn:microsoft.com/office/officeart/2005/8/layout/StepDownProcess"/>
    <dgm:cxn modelId="{B08690D5-CD7B-456B-9A49-2DEC59D9647E}" type="presOf" srcId="{3858B422-903F-4C7D-963B-E3BC2C2807C5}" destId="{10EACA9F-C018-49A1-98BD-E89283D1EBCB}" srcOrd="0" destOrd="0" presId="urn:microsoft.com/office/officeart/2005/8/layout/StepDownProcess"/>
    <dgm:cxn modelId="{2C2709A2-7B71-4004-959B-62FD1B8CA24A}" srcId="{D6C73009-71A2-4F98-854C-513BDE4A4A86}" destId="{AFD25FC1-6BA9-4F2F-9724-389E9A4CCF1F}" srcOrd="1" destOrd="0" parTransId="{DF142282-37DC-4DFD-83F7-EB3BA59D6A85}" sibTransId="{90E2D70A-E773-43AA-865D-5D13A8914362}"/>
    <dgm:cxn modelId="{3EDC6B83-A246-4CA8-8706-7BB2C9583B07}" srcId="{D6C73009-71A2-4F98-854C-513BDE4A4A86}" destId="{3858B422-903F-4C7D-963B-E3BC2C2807C5}" srcOrd="0" destOrd="0" parTransId="{51931537-C584-45D0-A3A6-49C8E9497CD9}" sibTransId="{CB7AEAA8-44D3-4DDE-99BD-287FD221D2D5}"/>
    <dgm:cxn modelId="{8BDAABF8-E7E9-4476-8686-A7895E2AE67A}" srcId="{AFD25FC1-6BA9-4F2F-9724-389E9A4CCF1F}" destId="{FAB73F8C-CA68-4E91-8606-EFDF763BB0F7}" srcOrd="0" destOrd="0" parTransId="{4DFB4DD7-0E33-4BE5-8243-3C44F31E8DEA}" sibTransId="{4ABDF123-E903-448C-B848-A020AF187616}"/>
    <dgm:cxn modelId="{DAE76A69-8DBD-4E21-B266-0803C5798880}" srcId="{3858B422-903F-4C7D-963B-E3BC2C2807C5}" destId="{CC8F5F49-B507-41C6-950D-C4592D6730D0}" srcOrd="0" destOrd="0" parTransId="{49EAA8C8-A29E-4D48-95C8-C35BF09ADD4C}" sibTransId="{96C304A1-CD30-4DC5-BBA8-D8E398AF1C04}"/>
    <dgm:cxn modelId="{E6A414E5-169F-4BB4-ACBA-E12BDADA0A7E}" type="presOf" srcId="{CC8F5F49-B507-41C6-950D-C4592D6730D0}" destId="{1939514B-9694-4ACE-875C-3B4E4FB0BEFF}" srcOrd="0" destOrd="0" presId="urn:microsoft.com/office/officeart/2005/8/layout/StepDownProcess"/>
    <dgm:cxn modelId="{353509B1-9014-4F64-B197-43442E34698A}" type="presOf" srcId="{D6C73009-71A2-4F98-854C-513BDE4A4A86}" destId="{C57EA8A4-3D64-4093-BB2A-F68BA01FE516}" srcOrd="0" destOrd="0" presId="urn:microsoft.com/office/officeart/2005/8/layout/StepDownProcess"/>
    <dgm:cxn modelId="{37CE5B0C-E167-44BE-A001-BA687F3E5001}" type="presParOf" srcId="{C57EA8A4-3D64-4093-BB2A-F68BA01FE516}" destId="{9FA48485-BD4C-48BD-AF0D-FD033BF51F30}" srcOrd="0" destOrd="0" presId="urn:microsoft.com/office/officeart/2005/8/layout/StepDownProcess"/>
    <dgm:cxn modelId="{4CBE6F4C-C9BA-4E01-B875-A19DFEDF4708}" type="presParOf" srcId="{9FA48485-BD4C-48BD-AF0D-FD033BF51F30}" destId="{38566201-7372-468E-8D90-95EB66E9B3B0}" srcOrd="0" destOrd="0" presId="urn:microsoft.com/office/officeart/2005/8/layout/StepDownProcess"/>
    <dgm:cxn modelId="{8DC761EC-5429-4076-A6AB-FB4D864E40B8}" type="presParOf" srcId="{9FA48485-BD4C-48BD-AF0D-FD033BF51F30}" destId="{10EACA9F-C018-49A1-98BD-E89283D1EBCB}" srcOrd="1" destOrd="0" presId="urn:microsoft.com/office/officeart/2005/8/layout/StepDownProcess"/>
    <dgm:cxn modelId="{CD7939A7-5F4B-412B-BCDA-C9D93BDF4CA4}" type="presParOf" srcId="{9FA48485-BD4C-48BD-AF0D-FD033BF51F30}" destId="{1939514B-9694-4ACE-875C-3B4E4FB0BEFF}" srcOrd="2" destOrd="0" presId="urn:microsoft.com/office/officeart/2005/8/layout/StepDownProcess"/>
    <dgm:cxn modelId="{17AA2FF4-E422-400A-BACD-ECEDB342B4C9}" type="presParOf" srcId="{C57EA8A4-3D64-4093-BB2A-F68BA01FE516}" destId="{FB8E84D3-0893-4F2E-A362-EFD95832025D}" srcOrd="1" destOrd="0" presId="urn:microsoft.com/office/officeart/2005/8/layout/StepDownProcess"/>
    <dgm:cxn modelId="{FBFE6125-8AF6-4E1D-B624-214330F6892E}" type="presParOf" srcId="{C57EA8A4-3D64-4093-BB2A-F68BA01FE516}" destId="{784F5D14-2861-4835-B30C-3144254C9DF0}" srcOrd="2" destOrd="0" presId="urn:microsoft.com/office/officeart/2005/8/layout/StepDownProcess"/>
    <dgm:cxn modelId="{E8DA7B29-1B06-4CF6-9085-97279931C468}" type="presParOf" srcId="{784F5D14-2861-4835-B30C-3144254C9DF0}" destId="{07BA6505-5C9A-43A0-972B-BE2D667B3A8D}" srcOrd="0" destOrd="0" presId="urn:microsoft.com/office/officeart/2005/8/layout/StepDownProcess"/>
    <dgm:cxn modelId="{C918E3EB-C2DB-435C-9A4C-469BA6683613}" type="presParOf" srcId="{784F5D14-2861-4835-B30C-3144254C9DF0}" destId="{77452DC7-2194-4075-A467-04AEE57DA4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73009-71A2-4F98-854C-513BDE4A4A8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25FC1-6BA9-4F2F-9724-389E9A4CCF1F}">
      <dgm:prSet phldrT="[Text]"/>
      <dgm:spPr/>
      <dgm:t>
        <a:bodyPr/>
        <a:lstStyle/>
        <a:p>
          <a:r>
            <a:rPr lang="en-US" dirty="0" smtClean="0"/>
            <a:t>Data analysis functions</a:t>
          </a:r>
          <a:endParaRPr lang="en-US" dirty="0"/>
        </a:p>
      </dgm:t>
    </dgm:pt>
    <dgm:pt modelId="{DF142282-37DC-4DFD-83F7-EB3BA59D6A85}" type="parTrans" cxnId="{2C2709A2-7B71-4004-959B-62FD1B8CA24A}">
      <dgm:prSet/>
      <dgm:spPr/>
      <dgm:t>
        <a:bodyPr/>
        <a:lstStyle/>
        <a:p>
          <a:endParaRPr lang="en-US"/>
        </a:p>
      </dgm:t>
    </dgm:pt>
    <dgm:pt modelId="{90E2D70A-E773-43AA-865D-5D13A8914362}" type="sibTrans" cxnId="{2C2709A2-7B71-4004-959B-62FD1B8CA24A}">
      <dgm:prSet/>
      <dgm:spPr/>
      <dgm:t>
        <a:bodyPr/>
        <a:lstStyle/>
        <a:p>
          <a:endParaRPr lang="en-US"/>
        </a:p>
      </dgm:t>
    </dgm:pt>
    <dgm:pt modelId="{FAB73F8C-CA68-4E91-8606-EFDF763BB0F7}">
      <dgm:prSet phldrT="[Text]"/>
      <dgm:spPr/>
      <dgm:t>
        <a:bodyPr/>
        <a:lstStyle/>
        <a:p>
          <a:r>
            <a:rPr lang="en-US" dirty="0" smtClean="0"/>
            <a:t>File report structure</a:t>
          </a:r>
          <a:endParaRPr lang="en-US" dirty="0"/>
        </a:p>
      </dgm:t>
    </dgm:pt>
    <dgm:pt modelId="{4DFB4DD7-0E33-4BE5-8243-3C44F31E8DEA}" type="parTrans" cxnId="{8BDAABF8-E7E9-4476-8686-A7895E2AE67A}">
      <dgm:prSet/>
      <dgm:spPr/>
      <dgm:t>
        <a:bodyPr/>
        <a:lstStyle/>
        <a:p>
          <a:endParaRPr lang="en-US"/>
        </a:p>
      </dgm:t>
    </dgm:pt>
    <dgm:pt modelId="{4ABDF123-E903-448C-B848-A020AF187616}" type="sibTrans" cxnId="{8BDAABF8-E7E9-4476-8686-A7895E2AE67A}">
      <dgm:prSet/>
      <dgm:spPr/>
      <dgm:t>
        <a:bodyPr/>
        <a:lstStyle/>
        <a:p>
          <a:endParaRPr lang="en-US"/>
        </a:p>
      </dgm:t>
    </dgm:pt>
    <dgm:pt modelId="{7245BCEF-C992-4016-AB9F-87F424600F3D}">
      <dgm:prSet phldrT="[Text]"/>
      <dgm:spPr/>
      <dgm:t>
        <a:bodyPr/>
        <a:lstStyle/>
        <a:p>
          <a:r>
            <a:rPr lang="en-US" dirty="0" smtClean="0"/>
            <a:t>Data visualization functions</a:t>
          </a:r>
          <a:endParaRPr lang="en-US" dirty="0"/>
        </a:p>
      </dgm:t>
    </dgm:pt>
    <dgm:pt modelId="{7D22F55D-5F22-42B8-8966-06D4D6CCC06F}" type="parTrans" cxnId="{D8DC60C8-7E14-4EC8-BBAB-F95C19D42459}">
      <dgm:prSet/>
      <dgm:spPr/>
      <dgm:t>
        <a:bodyPr/>
        <a:lstStyle/>
        <a:p>
          <a:endParaRPr lang="en-US"/>
        </a:p>
      </dgm:t>
    </dgm:pt>
    <dgm:pt modelId="{A65C1BE1-3876-4375-B89D-A5564FECB4EE}" type="sibTrans" cxnId="{D8DC60C8-7E14-4EC8-BBAB-F95C19D42459}">
      <dgm:prSet/>
      <dgm:spPr/>
      <dgm:t>
        <a:bodyPr/>
        <a:lstStyle/>
        <a:p>
          <a:endParaRPr lang="en-US"/>
        </a:p>
      </dgm:t>
    </dgm:pt>
    <dgm:pt modelId="{C87BF02C-F9D4-48C0-8835-3611C961E035}">
      <dgm:prSet phldrT="[Text]"/>
      <dgm:spPr/>
      <dgm:t>
        <a:bodyPr/>
        <a:lstStyle/>
        <a:p>
          <a:r>
            <a:rPr lang="en-US" dirty="0" smtClean="0"/>
            <a:t>User interface </a:t>
          </a:r>
          <a:endParaRPr lang="en-US" dirty="0"/>
        </a:p>
      </dgm:t>
    </dgm:pt>
    <dgm:pt modelId="{905DD691-B5F8-48BB-A5C3-065EC277B021}" type="parTrans" cxnId="{4D23FAD9-B1C4-4B3E-915E-E4D222F2D5A6}">
      <dgm:prSet/>
      <dgm:spPr/>
      <dgm:t>
        <a:bodyPr/>
        <a:lstStyle/>
        <a:p>
          <a:endParaRPr lang="en-US"/>
        </a:p>
      </dgm:t>
    </dgm:pt>
    <dgm:pt modelId="{53717850-3869-482B-9B4A-B8A6C88DE4AE}" type="sibTrans" cxnId="{4D23FAD9-B1C4-4B3E-915E-E4D222F2D5A6}">
      <dgm:prSet/>
      <dgm:spPr/>
      <dgm:t>
        <a:bodyPr/>
        <a:lstStyle/>
        <a:p>
          <a:endParaRPr lang="en-US"/>
        </a:p>
      </dgm:t>
    </dgm:pt>
    <dgm:pt modelId="{C57EA8A4-3D64-4093-BB2A-F68BA01FE516}" type="pres">
      <dgm:prSet presAssocID="{D6C73009-71A2-4F98-854C-513BDE4A4A86}" presName="rootnode" presStyleCnt="0">
        <dgm:presLayoutVars>
          <dgm:chMax/>
          <dgm:chPref/>
          <dgm:dir/>
          <dgm:animLvl val="lvl"/>
        </dgm:presLayoutVars>
      </dgm:prSet>
      <dgm:spPr/>
    </dgm:pt>
    <dgm:pt modelId="{784F5D14-2861-4835-B30C-3144254C9DF0}" type="pres">
      <dgm:prSet presAssocID="{AFD25FC1-6BA9-4F2F-9724-389E9A4CCF1F}" presName="composite" presStyleCnt="0"/>
      <dgm:spPr/>
    </dgm:pt>
    <dgm:pt modelId="{84EE59B6-0315-4AFE-B749-24DC9EAAAF5E}" type="pres">
      <dgm:prSet presAssocID="{AFD25FC1-6BA9-4F2F-9724-389E9A4CCF1F}" presName="bentUpArrow1" presStyleLbl="alignImgPlace1" presStyleIdx="0" presStyleCnt="1"/>
      <dgm:spPr/>
    </dgm:pt>
    <dgm:pt modelId="{07BA6505-5C9A-43A0-972B-BE2D667B3A8D}" type="pres">
      <dgm:prSet presAssocID="{AFD25FC1-6BA9-4F2F-9724-389E9A4CCF1F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EBBA7-0D1E-4F94-9D1B-8DED4181D752}" type="pres">
      <dgm:prSet presAssocID="{AFD25FC1-6BA9-4F2F-9724-389E9A4CCF1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B651176-C013-44EB-957E-B645A59888C8}" type="pres">
      <dgm:prSet presAssocID="{90E2D70A-E773-43AA-865D-5D13A8914362}" presName="sibTrans" presStyleCnt="0"/>
      <dgm:spPr/>
    </dgm:pt>
    <dgm:pt modelId="{75868B05-6886-44C4-A143-58056E6BD1F3}" type="pres">
      <dgm:prSet presAssocID="{7245BCEF-C992-4016-AB9F-87F424600F3D}" presName="composite" presStyleCnt="0"/>
      <dgm:spPr/>
    </dgm:pt>
    <dgm:pt modelId="{326C2FC7-C64C-4274-8B44-932D2D3A594C}" type="pres">
      <dgm:prSet presAssocID="{7245BCEF-C992-4016-AB9F-87F424600F3D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AF668-46BB-44AF-B788-88D29123AD84}" type="pres">
      <dgm:prSet presAssocID="{7245BCEF-C992-4016-AB9F-87F424600F3D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D23FAD9-B1C4-4B3E-915E-E4D222F2D5A6}" srcId="{7245BCEF-C992-4016-AB9F-87F424600F3D}" destId="{C87BF02C-F9D4-48C0-8835-3611C961E035}" srcOrd="0" destOrd="0" parTransId="{905DD691-B5F8-48BB-A5C3-065EC277B021}" sibTransId="{53717850-3869-482B-9B4A-B8A6C88DE4AE}"/>
    <dgm:cxn modelId="{2C2709A2-7B71-4004-959B-62FD1B8CA24A}" srcId="{D6C73009-71A2-4F98-854C-513BDE4A4A86}" destId="{AFD25FC1-6BA9-4F2F-9724-389E9A4CCF1F}" srcOrd="0" destOrd="0" parTransId="{DF142282-37DC-4DFD-83F7-EB3BA59D6A85}" sibTransId="{90E2D70A-E773-43AA-865D-5D13A8914362}"/>
    <dgm:cxn modelId="{4C49A7F5-3DE3-4BFB-9539-4339CB00997D}" type="presOf" srcId="{C87BF02C-F9D4-48C0-8835-3611C961E035}" destId="{7B5AF668-46BB-44AF-B788-88D29123AD84}" srcOrd="0" destOrd="0" presId="urn:microsoft.com/office/officeart/2005/8/layout/StepDownProcess"/>
    <dgm:cxn modelId="{67D77A65-C450-4769-B67C-1BE1DE64175E}" type="presOf" srcId="{7245BCEF-C992-4016-AB9F-87F424600F3D}" destId="{326C2FC7-C64C-4274-8B44-932D2D3A594C}" srcOrd="0" destOrd="0" presId="urn:microsoft.com/office/officeart/2005/8/layout/StepDownProcess"/>
    <dgm:cxn modelId="{F9AD8251-B409-4341-B051-08C426E616E9}" type="presOf" srcId="{AFD25FC1-6BA9-4F2F-9724-389E9A4CCF1F}" destId="{07BA6505-5C9A-43A0-972B-BE2D667B3A8D}" srcOrd="0" destOrd="0" presId="urn:microsoft.com/office/officeart/2005/8/layout/StepDownProcess"/>
    <dgm:cxn modelId="{8BDAABF8-E7E9-4476-8686-A7895E2AE67A}" srcId="{AFD25FC1-6BA9-4F2F-9724-389E9A4CCF1F}" destId="{FAB73F8C-CA68-4E91-8606-EFDF763BB0F7}" srcOrd="0" destOrd="0" parTransId="{4DFB4DD7-0E33-4BE5-8243-3C44F31E8DEA}" sibTransId="{4ABDF123-E903-448C-B848-A020AF187616}"/>
    <dgm:cxn modelId="{62020AF1-290B-43A3-B957-CE511B3AA69F}" type="presOf" srcId="{D6C73009-71A2-4F98-854C-513BDE4A4A86}" destId="{C57EA8A4-3D64-4093-BB2A-F68BA01FE516}" srcOrd="0" destOrd="0" presId="urn:microsoft.com/office/officeart/2005/8/layout/StepDownProcess"/>
    <dgm:cxn modelId="{D8DC60C8-7E14-4EC8-BBAB-F95C19D42459}" srcId="{D6C73009-71A2-4F98-854C-513BDE4A4A86}" destId="{7245BCEF-C992-4016-AB9F-87F424600F3D}" srcOrd="1" destOrd="0" parTransId="{7D22F55D-5F22-42B8-8966-06D4D6CCC06F}" sibTransId="{A65C1BE1-3876-4375-B89D-A5564FECB4EE}"/>
    <dgm:cxn modelId="{26E69E9A-6456-46DE-8067-B2A3268A60ED}" type="presOf" srcId="{FAB73F8C-CA68-4E91-8606-EFDF763BB0F7}" destId="{432EBBA7-0D1E-4F94-9D1B-8DED4181D752}" srcOrd="0" destOrd="0" presId="urn:microsoft.com/office/officeart/2005/8/layout/StepDownProcess"/>
    <dgm:cxn modelId="{171EE128-658F-4418-88FC-03BE6B4FDD87}" type="presParOf" srcId="{C57EA8A4-3D64-4093-BB2A-F68BA01FE516}" destId="{784F5D14-2861-4835-B30C-3144254C9DF0}" srcOrd="0" destOrd="0" presId="urn:microsoft.com/office/officeart/2005/8/layout/StepDownProcess"/>
    <dgm:cxn modelId="{2BF58B43-778C-4295-AF62-EB3479A4014D}" type="presParOf" srcId="{784F5D14-2861-4835-B30C-3144254C9DF0}" destId="{84EE59B6-0315-4AFE-B749-24DC9EAAAF5E}" srcOrd="0" destOrd="0" presId="urn:microsoft.com/office/officeart/2005/8/layout/StepDownProcess"/>
    <dgm:cxn modelId="{C712AB49-97D2-4B1A-A298-453E83C431E8}" type="presParOf" srcId="{784F5D14-2861-4835-B30C-3144254C9DF0}" destId="{07BA6505-5C9A-43A0-972B-BE2D667B3A8D}" srcOrd="1" destOrd="0" presId="urn:microsoft.com/office/officeart/2005/8/layout/StepDownProcess"/>
    <dgm:cxn modelId="{21140E27-EF30-4C2B-B6E7-804D981920F5}" type="presParOf" srcId="{784F5D14-2861-4835-B30C-3144254C9DF0}" destId="{432EBBA7-0D1E-4F94-9D1B-8DED4181D752}" srcOrd="2" destOrd="0" presId="urn:microsoft.com/office/officeart/2005/8/layout/StepDownProcess"/>
    <dgm:cxn modelId="{F8107B1C-E45E-4B90-B1C7-D8239E07A07F}" type="presParOf" srcId="{C57EA8A4-3D64-4093-BB2A-F68BA01FE516}" destId="{8B651176-C013-44EB-957E-B645A59888C8}" srcOrd="1" destOrd="0" presId="urn:microsoft.com/office/officeart/2005/8/layout/StepDownProcess"/>
    <dgm:cxn modelId="{694C4E26-F6A3-4F69-8DD5-C1F9F5F306C5}" type="presParOf" srcId="{C57EA8A4-3D64-4093-BB2A-F68BA01FE516}" destId="{75868B05-6886-44C4-A143-58056E6BD1F3}" srcOrd="2" destOrd="0" presId="urn:microsoft.com/office/officeart/2005/8/layout/StepDownProcess"/>
    <dgm:cxn modelId="{9EBF797B-0CCA-4589-BC07-D9C3E4C7EDAF}" type="presParOf" srcId="{75868B05-6886-44C4-A143-58056E6BD1F3}" destId="{326C2FC7-C64C-4274-8B44-932D2D3A594C}" srcOrd="0" destOrd="0" presId="urn:microsoft.com/office/officeart/2005/8/layout/StepDownProcess"/>
    <dgm:cxn modelId="{28F8E178-DEDF-4D63-B1DF-60E9587887C9}" type="presParOf" srcId="{75868B05-6886-44C4-A143-58056E6BD1F3}" destId="{7B5AF668-46BB-44AF-B788-88D29123AD8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6201-7372-468E-8D90-95EB66E9B3B0}">
      <dsp:nvSpPr>
        <dsp:cNvPr id="0" name=""/>
        <dsp:cNvSpPr/>
      </dsp:nvSpPr>
      <dsp:spPr>
        <a:xfrm rot="5400000">
          <a:off x="333757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ACA9F-C018-49A1-98BD-E89283D1EBCB}">
      <dsp:nvSpPr>
        <dsp:cNvPr id="0" name=""/>
        <dsp:cNvSpPr/>
      </dsp:nvSpPr>
      <dsp:spPr>
        <a:xfrm>
          <a:off x="55536" y="5080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collects data</a:t>
          </a:r>
          <a:endParaRPr lang="en-US" sz="2200" kern="1200" dirty="0"/>
        </a:p>
      </dsp:txBody>
      <dsp:txXfrm>
        <a:off x="115952" y="111219"/>
        <a:ext cx="1646970" cy="1116572"/>
      </dsp:txXfrm>
    </dsp:sp>
    <dsp:sp modelId="{1939514B-9694-4ACE-875C-3B4E4FB0BEFF}">
      <dsp:nvSpPr>
        <dsp:cNvPr id="0" name=""/>
        <dsp:cNvSpPr/>
      </dsp:nvSpPr>
      <dsp:spPr>
        <a:xfrm>
          <a:off x="1823339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Binary list mode data file + text header file</a:t>
          </a:r>
          <a:endParaRPr lang="en-US" sz="1500" kern="1200" dirty="0"/>
        </a:p>
      </dsp:txBody>
      <dsp:txXfrm>
        <a:off x="1823339" y="141298"/>
        <a:ext cx="1285731" cy="1000125"/>
      </dsp:txXfrm>
    </dsp:sp>
    <dsp:sp modelId="{84EE59B6-0315-4AFE-B749-24DC9EAAAF5E}">
      <dsp:nvSpPr>
        <dsp:cNvPr id="0" name=""/>
        <dsp:cNvSpPr/>
      </dsp:nvSpPr>
      <dsp:spPr>
        <a:xfrm rot="5400000">
          <a:off x="1799453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A6505-5C9A-43A0-972B-BE2D667B3A8D}">
      <dsp:nvSpPr>
        <dsp:cNvPr id="0" name=""/>
        <dsp:cNvSpPr/>
      </dsp:nvSpPr>
      <dsp:spPr>
        <a:xfrm>
          <a:off x="1521232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analysis functions</a:t>
          </a:r>
          <a:endParaRPr lang="en-US" sz="2200" kern="1200" dirty="0"/>
        </a:p>
      </dsp:txBody>
      <dsp:txXfrm>
        <a:off x="1581648" y="1473713"/>
        <a:ext cx="1646970" cy="1116572"/>
      </dsp:txXfrm>
    </dsp:sp>
    <dsp:sp modelId="{432EBBA7-0D1E-4F94-9D1B-8DED4181D752}">
      <dsp:nvSpPr>
        <dsp:cNvPr id="0" name=""/>
        <dsp:cNvSpPr/>
      </dsp:nvSpPr>
      <dsp:spPr>
        <a:xfrm>
          <a:off x="3289035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File report structure</a:t>
          </a:r>
          <a:endParaRPr lang="en-US" sz="1500" kern="1200" dirty="0"/>
        </a:p>
      </dsp:txBody>
      <dsp:txXfrm>
        <a:off x="3289035" y="1531312"/>
        <a:ext cx="1285731" cy="1000125"/>
      </dsp:txXfrm>
    </dsp:sp>
    <dsp:sp modelId="{326C2FC7-C64C-4274-8B44-932D2D3A594C}">
      <dsp:nvSpPr>
        <dsp:cNvPr id="0" name=""/>
        <dsp:cNvSpPr/>
      </dsp:nvSpPr>
      <dsp:spPr>
        <a:xfrm>
          <a:off x="2986929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visualization functions</a:t>
          </a:r>
          <a:endParaRPr lang="en-US" sz="2200" kern="1200" dirty="0"/>
        </a:p>
      </dsp:txBody>
      <dsp:txXfrm>
        <a:off x="3047345" y="2863727"/>
        <a:ext cx="1646970" cy="1116572"/>
      </dsp:txXfrm>
    </dsp:sp>
    <dsp:sp modelId="{7B5AF668-46BB-44AF-B788-88D29123AD84}">
      <dsp:nvSpPr>
        <dsp:cNvPr id="0" name=""/>
        <dsp:cNvSpPr/>
      </dsp:nvSpPr>
      <dsp:spPr>
        <a:xfrm>
          <a:off x="4754732" y="29213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interface </a:t>
          </a:r>
          <a:endParaRPr lang="en-US" sz="1900" kern="1200" dirty="0"/>
        </a:p>
      </dsp:txBody>
      <dsp:txXfrm>
        <a:off x="4754732" y="2921326"/>
        <a:ext cx="1285731" cy="1000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6201-7372-468E-8D90-95EB66E9B3B0}">
      <dsp:nvSpPr>
        <dsp:cNvPr id="0" name=""/>
        <dsp:cNvSpPr/>
      </dsp:nvSpPr>
      <dsp:spPr>
        <a:xfrm rot="5400000">
          <a:off x="253446" y="1171881"/>
          <a:ext cx="956088" cy="10884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ACA9F-C018-49A1-98BD-E89283D1EBCB}">
      <dsp:nvSpPr>
        <dsp:cNvPr id="0" name=""/>
        <dsp:cNvSpPr/>
      </dsp:nvSpPr>
      <dsp:spPr>
        <a:xfrm>
          <a:off x="141" y="137093"/>
          <a:ext cx="1609489" cy="1126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collects data</a:t>
          </a:r>
          <a:endParaRPr lang="en-US" sz="2000" kern="1200" dirty="0"/>
        </a:p>
      </dsp:txBody>
      <dsp:txXfrm>
        <a:off x="55146" y="192098"/>
        <a:ext cx="1499479" cy="1016580"/>
      </dsp:txXfrm>
    </dsp:sp>
    <dsp:sp modelId="{1939514B-9694-4ACE-875C-3B4E4FB0BEFF}">
      <dsp:nvSpPr>
        <dsp:cNvPr id="0" name=""/>
        <dsp:cNvSpPr/>
      </dsp:nvSpPr>
      <dsp:spPr>
        <a:xfrm>
          <a:off x="1609631" y="219484"/>
          <a:ext cx="1170589" cy="91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Binary list mode data file + text header file</a:t>
          </a:r>
          <a:endParaRPr lang="en-US" sz="1300" kern="1200" dirty="0"/>
        </a:p>
      </dsp:txBody>
      <dsp:txXfrm>
        <a:off x="1609631" y="219484"/>
        <a:ext cx="1170589" cy="910560"/>
      </dsp:txXfrm>
    </dsp:sp>
    <dsp:sp modelId="{07BA6505-5C9A-43A0-972B-BE2D667B3A8D}">
      <dsp:nvSpPr>
        <dsp:cNvPr id="0" name=""/>
        <dsp:cNvSpPr/>
      </dsp:nvSpPr>
      <dsp:spPr>
        <a:xfrm>
          <a:off x="1334579" y="1377571"/>
          <a:ext cx="1609489" cy="1126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analysis functions</a:t>
          </a:r>
          <a:endParaRPr lang="en-US" sz="2000" kern="1200" dirty="0"/>
        </a:p>
      </dsp:txBody>
      <dsp:txXfrm>
        <a:off x="1389584" y="1432576"/>
        <a:ext cx="1499479" cy="1016580"/>
      </dsp:txXfrm>
    </dsp:sp>
    <dsp:sp modelId="{77452DC7-2194-4075-A467-04AEE57DA4A3}">
      <dsp:nvSpPr>
        <dsp:cNvPr id="0" name=""/>
        <dsp:cNvSpPr/>
      </dsp:nvSpPr>
      <dsp:spPr>
        <a:xfrm>
          <a:off x="2944069" y="1485017"/>
          <a:ext cx="1170589" cy="91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File report structure</a:t>
          </a:r>
          <a:endParaRPr lang="en-US" sz="1700" kern="1200" dirty="0"/>
        </a:p>
      </dsp:txBody>
      <dsp:txXfrm>
        <a:off x="2944069" y="1485017"/>
        <a:ext cx="1170589" cy="91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59B6-0315-4AFE-B749-24DC9EAAAF5E}">
      <dsp:nvSpPr>
        <dsp:cNvPr id="0" name=""/>
        <dsp:cNvSpPr/>
      </dsp:nvSpPr>
      <dsp:spPr>
        <a:xfrm rot="5400000">
          <a:off x="189007" y="1270792"/>
          <a:ext cx="707540" cy="805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A6505-5C9A-43A0-972B-BE2D667B3A8D}">
      <dsp:nvSpPr>
        <dsp:cNvPr id="0" name=""/>
        <dsp:cNvSpPr/>
      </dsp:nvSpPr>
      <dsp:spPr>
        <a:xfrm>
          <a:off x="1552" y="486469"/>
          <a:ext cx="1191082" cy="8337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analysis functions</a:t>
          </a:r>
          <a:endParaRPr lang="en-US" sz="1500" kern="1200" dirty="0"/>
        </a:p>
      </dsp:txBody>
      <dsp:txXfrm>
        <a:off x="42258" y="527175"/>
        <a:ext cx="1109670" cy="752306"/>
      </dsp:txXfrm>
    </dsp:sp>
    <dsp:sp modelId="{432EBBA7-0D1E-4F94-9D1B-8DED4181D752}">
      <dsp:nvSpPr>
        <dsp:cNvPr id="0" name=""/>
        <dsp:cNvSpPr/>
      </dsp:nvSpPr>
      <dsp:spPr>
        <a:xfrm>
          <a:off x="1192634" y="565983"/>
          <a:ext cx="866279" cy="673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File report structure</a:t>
          </a:r>
          <a:endParaRPr lang="en-US" sz="1200" kern="1200" dirty="0"/>
        </a:p>
      </dsp:txBody>
      <dsp:txXfrm>
        <a:off x="1192634" y="565983"/>
        <a:ext cx="866279" cy="673848"/>
      </dsp:txXfrm>
    </dsp:sp>
    <dsp:sp modelId="{326C2FC7-C64C-4274-8B44-932D2D3A594C}">
      <dsp:nvSpPr>
        <dsp:cNvPr id="0" name=""/>
        <dsp:cNvSpPr/>
      </dsp:nvSpPr>
      <dsp:spPr>
        <a:xfrm>
          <a:off x="989085" y="1423011"/>
          <a:ext cx="1191082" cy="8337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visualization functions</a:t>
          </a:r>
          <a:endParaRPr lang="en-US" sz="1500" kern="1200" dirty="0"/>
        </a:p>
      </dsp:txBody>
      <dsp:txXfrm>
        <a:off x="1029791" y="1463717"/>
        <a:ext cx="1109670" cy="752306"/>
      </dsp:txXfrm>
    </dsp:sp>
    <dsp:sp modelId="{7B5AF668-46BB-44AF-B788-88D29123AD84}">
      <dsp:nvSpPr>
        <dsp:cNvPr id="0" name=""/>
        <dsp:cNvSpPr/>
      </dsp:nvSpPr>
      <dsp:spPr>
        <a:xfrm>
          <a:off x="2180168" y="1502525"/>
          <a:ext cx="866279" cy="673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User interface </a:t>
          </a:r>
          <a:endParaRPr lang="en-US" sz="1300" kern="1200" dirty="0"/>
        </a:p>
      </dsp:txBody>
      <dsp:txXfrm>
        <a:off x="2180168" y="1502525"/>
        <a:ext cx="866279" cy="673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3CDA-E48D-4B27-BDED-BAC9E641CDC5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2966-7402-46C0-9C13-ECA9B5E0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&amp;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Netscher, Qiyu 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250544"/>
              </p:ext>
            </p:extLst>
          </p:nvPr>
        </p:nvGraphicFramePr>
        <p:xfrm>
          <a:off x="16764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6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4759596"/>
              </p:ext>
            </p:extLst>
          </p:nvPr>
        </p:nvGraphicFramePr>
        <p:xfrm>
          <a:off x="152400" y="2514600"/>
          <a:ext cx="4114800" cy="26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419600" y="1524000"/>
            <a:ext cx="4724400" cy="4610100"/>
            <a:chOff x="4419600" y="1866900"/>
            <a:chExt cx="4724400" cy="4610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866900"/>
              <a:ext cx="4572000" cy="46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ircular Arrow 8"/>
            <p:cNvSpPr/>
            <p:nvPr/>
          </p:nvSpPr>
          <p:spPr>
            <a:xfrm rot="5400000">
              <a:off x="6610350" y="3714750"/>
              <a:ext cx="3200400" cy="1866900"/>
            </a:xfrm>
            <a:prstGeom prst="circularArrow">
              <a:avLst>
                <a:gd name="adj1" fmla="val 8805"/>
                <a:gd name="adj2" fmla="val 722969"/>
                <a:gd name="adj3" fmla="val 20754554"/>
                <a:gd name="adj4" fmla="val 10800000"/>
                <a:gd name="adj5" fmla="val 185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2971800"/>
              <a:ext cx="16002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7000" y="5562600"/>
              <a:ext cx="1733550" cy="732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8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9583620"/>
              </p:ext>
            </p:extLst>
          </p:nvPr>
        </p:nvGraphicFramePr>
        <p:xfrm>
          <a:off x="152400" y="2209800"/>
          <a:ext cx="3048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98" y="1600200"/>
            <a:ext cx="596125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ular Arrow 4"/>
          <p:cNvSpPr/>
          <p:nvPr/>
        </p:nvSpPr>
        <p:spPr>
          <a:xfrm rot="16200000">
            <a:off x="7239004" y="3124199"/>
            <a:ext cx="2590799" cy="1676401"/>
          </a:xfrm>
          <a:prstGeom prst="circularArrow">
            <a:avLst>
              <a:gd name="adj1" fmla="val 7807"/>
              <a:gd name="adj2" fmla="val 925497"/>
              <a:gd name="adj3" fmla="val 20917528"/>
              <a:gd name="adj4" fmla="val 10800000"/>
              <a:gd name="adj5" fmla="val 14785"/>
            </a:avLst>
          </a:prstGeom>
          <a:scene3d>
            <a:camera prst="orthographicFront">
              <a:rot lat="1080000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Requires knowledge of </a:t>
            </a:r>
            <a:br>
              <a:rPr lang="en-US" dirty="0" smtClean="0"/>
            </a:br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771650"/>
            <a:ext cx="69818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3657600"/>
            <a:ext cx="1828800" cy="257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methods to access</a:t>
            </a:r>
            <a:br>
              <a:rPr lang="en-US" dirty="0" smtClean="0"/>
            </a:br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486025"/>
            <a:ext cx="7019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4467225"/>
            <a:ext cx="4876800" cy="257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61" y="4762500"/>
            <a:ext cx="34861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Analysis &amp; Visualization</vt:lpstr>
      <vt:lpstr>PowerPoint Presentation</vt:lpstr>
      <vt:lpstr>Data Analysis</vt:lpstr>
      <vt:lpstr>Walkthrough</vt:lpstr>
      <vt:lpstr>Data Visualization</vt:lpstr>
      <vt:lpstr>Walkthrough</vt:lpstr>
      <vt:lpstr>Requires knowledge of  System Configuration</vt:lpstr>
      <vt:lpstr>And methods to access system configuration</vt:lpstr>
    </vt:vector>
  </TitlesOfParts>
  <Company>Lawrence Berkeley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Visualization</dc:title>
  <dc:creator>OpenPET</dc:creator>
  <cp:lastModifiedBy>OpenPET</cp:lastModifiedBy>
  <cp:revision>6</cp:revision>
  <dcterms:created xsi:type="dcterms:W3CDTF">2013-07-29T15:49:57Z</dcterms:created>
  <dcterms:modified xsi:type="dcterms:W3CDTF">2013-07-29T16:34:23Z</dcterms:modified>
</cp:coreProperties>
</file>