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86" r:id="rId3"/>
    <p:sldId id="287" r:id="rId4"/>
    <p:sldId id="288" r:id="rId5"/>
    <p:sldId id="279" r:id="rId6"/>
    <p:sldId id="280" r:id="rId7"/>
    <p:sldId id="281" r:id="rId8"/>
    <p:sldId id="282" r:id="rId9"/>
    <p:sldId id="304" r:id="rId10"/>
    <p:sldId id="305" r:id="rId11"/>
    <p:sldId id="306" r:id="rId12"/>
    <p:sldId id="307" r:id="rId13"/>
    <p:sldId id="311" r:id="rId14"/>
    <p:sldId id="313" r:id="rId15"/>
    <p:sldId id="315" r:id="rId16"/>
    <p:sldId id="316" r:id="rId17"/>
    <p:sldId id="314" r:id="rId18"/>
    <p:sldId id="319" r:id="rId19"/>
    <p:sldId id="317" r:id="rId20"/>
    <p:sldId id="318" r:id="rId21"/>
    <p:sldId id="321" r:id="rId22"/>
    <p:sldId id="322" r:id="rId23"/>
    <p:sldId id="323" r:id="rId24"/>
    <p:sldId id="331" r:id="rId25"/>
    <p:sldId id="312" r:id="rId26"/>
    <p:sldId id="332" r:id="rId27"/>
    <p:sldId id="328" r:id="rId28"/>
    <p:sldId id="325" r:id="rId29"/>
    <p:sldId id="330" r:id="rId30"/>
    <p:sldId id="333" r:id="rId31"/>
    <p:sldId id="326" r:id="rId32"/>
    <p:sldId id="324" r:id="rId33"/>
    <p:sldId id="334" r:id="rId34"/>
    <p:sldId id="335" r:id="rId35"/>
    <p:sldId id="337" r:id="rId36"/>
    <p:sldId id="290" r:id="rId37"/>
    <p:sldId id="308" r:id="rId38"/>
    <p:sldId id="338" r:id="rId39"/>
    <p:sldId id="336"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261" r:id="rId53"/>
    <p:sldId id="262" r:id="rId54"/>
    <p:sldId id="303"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 id="278" r:id="rId71"/>
    <p:sldId id="289" r:id="rId72"/>
    <p:sldId id="283" r:id="rId73"/>
    <p:sldId id="284" r:id="rId74"/>
    <p:sldId id="285"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72C18B-B174-4E41-8003-571420179092}"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274E75C8-3D98-4C62-956B-00430406F43B}">
      <dgm:prSet phldrT="[Text]"/>
      <dgm:spPr>
        <a:solidFill>
          <a:schemeClr val="tx1">
            <a:lumMod val="85000"/>
            <a:lumOff val="15000"/>
          </a:schemeClr>
        </a:solidFill>
        <a:ln>
          <a:noFill/>
        </a:ln>
      </dgm:spPr>
      <dgm:t>
        <a:bodyPr/>
        <a:lstStyle/>
        <a:p>
          <a:r>
            <a:rPr lang="en-US" dirty="0" smtClean="0">
              <a:solidFill>
                <a:schemeClr val="bg1"/>
              </a:solidFill>
            </a:rPr>
            <a:t>Data In</a:t>
          </a:r>
          <a:endParaRPr lang="en-US" dirty="0">
            <a:solidFill>
              <a:schemeClr val="bg1"/>
            </a:solidFill>
          </a:endParaRPr>
        </a:p>
      </dgm:t>
    </dgm:pt>
    <dgm:pt modelId="{70E37A5E-BD98-4E03-A6F7-32FC5658372F}" type="parTrans" cxnId="{24F89319-2071-4C88-86B1-D65A5A6D0DF4}">
      <dgm:prSet/>
      <dgm:spPr/>
      <dgm:t>
        <a:bodyPr/>
        <a:lstStyle/>
        <a:p>
          <a:endParaRPr lang="en-US"/>
        </a:p>
      </dgm:t>
    </dgm:pt>
    <dgm:pt modelId="{1072BC4F-22A1-4FB0-AB5A-445DC3F71AC2}" type="sibTrans" cxnId="{24F89319-2071-4C88-86B1-D65A5A6D0DF4}">
      <dgm:prSet/>
      <dgm:spPr/>
      <dgm:t>
        <a:bodyPr/>
        <a:lstStyle/>
        <a:p>
          <a:endParaRPr lang="en-US"/>
        </a:p>
      </dgm:t>
    </dgm:pt>
    <dgm:pt modelId="{33C69E73-2ED7-4900-B19C-670145169B52}">
      <dgm:prSet phldrT="[Text]"/>
      <dgm:spPr>
        <a:solidFill>
          <a:schemeClr val="accent2">
            <a:lumMod val="75000"/>
          </a:schemeClr>
        </a:solidFill>
        <a:ln>
          <a:noFill/>
        </a:ln>
      </dgm:spPr>
      <dgm:t>
        <a:bodyPr/>
        <a:lstStyle/>
        <a:p>
          <a:r>
            <a:rPr lang="en-US" dirty="0" smtClean="0">
              <a:solidFill>
                <a:schemeClr val="bg1"/>
              </a:solidFill>
            </a:rPr>
            <a:t>Status word</a:t>
          </a:r>
          <a:endParaRPr lang="en-US" dirty="0">
            <a:solidFill>
              <a:schemeClr val="bg1"/>
            </a:solidFill>
          </a:endParaRPr>
        </a:p>
      </dgm:t>
    </dgm:pt>
    <dgm:pt modelId="{305259DB-383E-47E4-8455-97779E48EAC9}" type="parTrans" cxnId="{E39C6397-9674-4F32-8D70-8F558EEE5F28}">
      <dgm:prSet/>
      <dgm:spPr/>
      <dgm:t>
        <a:bodyPr/>
        <a:lstStyle/>
        <a:p>
          <a:endParaRPr lang="en-US"/>
        </a:p>
      </dgm:t>
    </dgm:pt>
    <dgm:pt modelId="{6282EDBB-91BA-45E5-ADC4-8356EB8CEC30}" type="sibTrans" cxnId="{E39C6397-9674-4F32-8D70-8F558EEE5F28}">
      <dgm:prSet/>
      <dgm:spPr/>
      <dgm:t>
        <a:bodyPr/>
        <a:lstStyle/>
        <a:p>
          <a:endParaRPr lang="en-US"/>
        </a:p>
      </dgm:t>
    </dgm:pt>
    <dgm:pt modelId="{3F0CE52B-3FCF-4E2E-8EC3-5A0695E0BCAD}">
      <dgm:prSet phldrT="[Text]"/>
      <dgm:spPr>
        <a:solidFill>
          <a:schemeClr val="accent1">
            <a:lumMod val="50000"/>
          </a:schemeClr>
        </a:solidFill>
        <a:ln>
          <a:noFill/>
        </a:ln>
      </dgm:spPr>
      <dgm:t>
        <a:bodyPr/>
        <a:lstStyle/>
        <a:p>
          <a:r>
            <a:rPr lang="en-US" dirty="0" smtClean="0">
              <a:solidFill>
                <a:schemeClr val="bg1"/>
              </a:solidFill>
            </a:rPr>
            <a:t>Event word</a:t>
          </a:r>
          <a:endParaRPr lang="en-US" dirty="0">
            <a:solidFill>
              <a:schemeClr val="bg1"/>
            </a:solidFill>
          </a:endParaRPr>
        </a:p>
      </dgm:t>
    </dgm:pt>
    <dgm:pt modelId="{60620FD4-E101-4FD2-ADAD-0A9745448801}" type="parTrans" cxnId="{511310CC-D5F2-4D6F-B891-21590F2BE506}">
      <dgm:prSet/>
      <dgm:spPr/>
      <dgm:t>
        <a:bodyPr/>
        <a:lstStyle/>
        <a:p>
          <a:endParaRPr lang="en-US"/>
        </a:p>
      </dgm:t>
    </dgm:pt>
    <dgm:pt modelId="{765F7364-649C-4D01-8179-9215FBE2A701}" type="sibTrans" cxnId="{511310CC-D5F2-4D6F-B891-21590F2BE506}">
      <dgm:prSet/>
      <dgm:spPr/>
      <dgm:t>
        <a:bodyPr/>
        <a:lstStyle/>
        <a:p>
          <a:endParaRPr lang="en-US"/>
        </a:p>
      </dgm:t>
    </dgm:pt>
    <dgm:pt modelId="{8E2D004C-0000-4149-A359-B750E0CD9EB8}">
      <dgm:prSet phldrT="[Text]"/>
      <dgm:spPr>
        <a:solidFill>
          <a:schemeClr val="accent5">
            <a:lumMod val="50000"/>
          </a:schemeClr>
        </a:solidFill>
        <a:ln>
          <a:noFill/>
        </a:ln>
      </dgm:spPr>
      <dgm:t>
        <a:bodyPr/>
        <a:lstStyle/>
        <a:p>
          <a:r>
            <a:rPr lang="en-US" dirty="0" smtClean="0">
              <a:solidFill>
                <a:schemeClr val="bg1"/>
              </a:solidFill>
            </a:rPr>
            <a:t>Single Event</a:t>
          </a:r>
          <a:endParaRPr lang="en-US" dirty="0">
            <a:solidFill>
              <a:schemeClr val="bg1"/>
            </a:solidFill>
          </a:endParaRPr>
        </a:p>
      </dgm:t>
    </dgm:pt>
    <dgm:pt modelId="{4E4015FF-E631-4379-B18B-05797C1D1083}" type="parTrans" cxnId="{3054B7C3-E6C2-4554-9100-3F9BB6D614BA}">
      <dgm:prSet/>
      <dgm:spPr/>
      <dgm:t>
        <a:bodyPr/>
        <a:lstStyle/>
        <a:p>
          <a:endParaRPr lang="en-US"/>
        </a:p>
      </dgm:t>
    </dgm:pt>
    <dgm:pt modelId="{BBF04FCA-316A-4FE2-92AA-EEE185106AB8}" type="sibTrans" cxnId="{3054B7C3-E6C2-4554-9100-3F9BB6D614BA}">
      <dgm:prSet/>
      <dgm:spPr/>
      <dgm:t>
        <a:bodyPr/>
        <a:lstStyle/>
        <a:p>
          <a:endParaRPr lang="en-US"/>
        </a:p>
      </dgm:t>
    </dgm:pt>
    <dgm:pt modelId="{E06D1A5F-402E-4433-93B7-F6A1C5A783EC}">
      <dgm:prSet phldrT="[Text]"/>
      <dgm:spPr>
        <a:solidFill>
          <a:schemeClr val="tx2"/>
        </a:solidFill>
        <a:ln>
          <a:noFill/>
        </a:ln>
      </dgm:spPr>
      <dgm:t>
        <a:bodyPr/>
        <a:lstStyle/>
        <a:p>
          <a:r>
            <a:rPr lang="en-US" dirty="0" smtClean="0">
              <a:solidFill>
                <a:schemeClr val="bg1"/>
              </a:solidFill>
            </a:rPr>
            <a:t>Coincidence event</a:t>
          </a:r>
          <a:endParaRPr lang="en-US" dirty="0">
            <a:solidFill>
              <a:schemeClr val="bg1"/>
            </a:solidFill>
          </a:endParaRPr>
        </a:p>
      </dgm:t>
    </dgm:pt>
    <dgm:pt modelId="{AD466B6F-CD38-4CB9-A366-7AB10FFDD473}" type="parTrans" cxnId="{B4684A91-010B-424F-8B51-495A7CFED84A}">
      <dgm:prSet/>
      <dgm:spPr/>
      <dgm:t>
        <a:bodyPr/>
        <a:lstStyle/>
        <a:p>
          <a:endParaRPr lang="en-US"/>
        </a:p>
      </dgm:t>
    </dgm:pt>
    <dgm:pt modelId="{C36D55D3-5890-4C82-98B4-6E6B8F90F2D1}" type="sibTrans" cxnId="{B4684A91-010B-424F-8B51-495A7CFED84A}">
      <dgm:prSet/>
      <dgm:spPr/>
      <dgm:t>
        <a:bodyPr/>
        <a:lstStyle/>
        <a:p>
          <a:endParaRPr lang="en-US"/>
        </a:p>
      </dgm:t>
    </dgm:pt>
    <dgm:pt modelId="{04FCBD85-BDA4-4B43-B2D4-4B4617A19BAA}">
      <dgm:prSet phldrT="[Text]"/>
      <dgm:spPr>
        <a:solidFill>
          <a:schemeClr val="accent5">
            <a:lumMod val="75000"/>
          </a:schemeClr>
        </a:solidFill>
        <a:ln>
          <a:noFill/>
        </a:ln>
      </dgm:spPr>
      <dgm:t>
        <a:bodyPr/>
        <a:lstStyle/>
        <a:p>
          <a:r>
            <a:rPr lang="en-US" dirty="0" smtClean="0">
              <a:solidFill>
                <a:schemeClr val="bg1"/>
              </a:solidFill>
            </a:rPr>
            <a:t>Raw ADC</a:t>
          </a:r>
          <a:endParaRPr lang="en-US" dirty="0">
            <a:solidFill>
              <a:schemeClr val="bg1"/>
            </a:solidFill>
          </a:endParaRPr>
        </a:p>
      </dgm:t>
    </dgm:pt>
    <dgm:pt modelId="{B329D81D-16E2-4FBB-A746-DD7B15DAD537}" type="parTrans" cxnId="{FD4C0D25-2A9B-4DA5-B755-95DCF18E0671}">
      <dgm:prSet/>
      <dgm:spPr/>
      <dgm:t>
        <a:bodyPr/>
        <a:lstStyle/>
        <a:p>
          <a:endParaRPr lang="en-US"/>
        </a:p>
      </dgm:t>
    </dgm:pt>
    <dgm:pt modelId="{3315C756-8253-4ED3-8254-ACFA489009B5}" type="sibTrans" cxnId="{FD4C0D25-2A9B-4DA5-B755-95DCF18E0671}">
      <dgm:prSet/>
      <dgm:spPr/>
      <dgm:t>
        <a:bodyPr/>
        <a:lstStyle/>
        <a:p>
          <a:endParaRPr lang="en-US"/>
        </a:p>
      </dgm:t>
    </dgm:pt>
    <dgm:pt modelId="{05C223A8-CAE1-4549-81FE-E1B83511CF25}">
      <dgm:prSet phldrT="[Text]"/>
      <dgm:spPr>
        <a:solidFill>
          <a:schemeClr val="accent5">
            <a:lumMod val="75000"/>
          </a:schemeClr>
        </a:solidFill>
        <a:ln>
          <a:noFill/>
        </a:ln>
      </dgm:spPr>
      <dgm:t>
        <a:bodyPr/>
        <a:lstStyle/>
        <a:p>
          <a:r>
            <a:rPr lang="en-US" dirty="0" smtClean="0">
              <a:solidFill>
                <a:schemeClr val="bg1"/>
              </a:solidFill>
            </a:rPr>
            <a:t>32-bit</a:t>
          </a:r>
          <a:endParaRPr lang="en-US" dirty="0">
            <a:solidFill>
              <a:schemeClr val="bg1"/>
            </a:solidFill>
          </a:endParaRPr>
        </a:p>
      </dgm:t>
    </dgm:pt>
    <dgm:pt modelId="{408F4C38-19C5-473B-B3FE-9D5F950FDDA4}" type="parTrans" cxnId="{84DB1528-AAB6-4C09-81C3-57DBACC53BE4}">
      <dgm:prSet/>
      <dgm:spPr/>
      <dgm:t>
        <a:bodyPr/>
        <a:lstStyle/>
        <a:p>
          <a:endParaRPr lang="en-US"/>
        </a:p>
      </dgm:t>
    </dgm:pt>
    <dgm:pt modelId="{3F704541-7A22-4B15-9786-E2A98C917320}" type="sibTrans" cxnId="{84DB1528-AAB6-4C09-81C3-57DBACC53BE4}">
      <dgm:prSet/>
      <dgm:spPr/>
      <dgm:t>
        <a:bodyPr/>
        <a:lstStyle/>
        <a:p>
          <a:endParaRPr lang="en-US"/>
        </a:p>
      </dgm:t>
    </dgm:pt>
    <dgm:pt modelId="{D51308F2-A3D5-4E4C-9321-9651E33B70F3}">
      <dgm:prSet phldrT="[Text]"/>
      <dgm:spPr>
        <a:solidFill>
          <a:schemeClr val="accent5">
            <a:lumMod val="75000"/>
          </a:schemeClr>
        </a:solidFill>
        <a:ln>
          <a:noFill/>
        </a:ln>
      </dgm:spPr>
      <dgm:t>
        <a:bodyPr/>
        <a:lstStyle/>
        <a:p>
          <a:r>
            <a:rPr lang="en-US" dirty="0" smtClean="0">
              <a:solidFill>
                <a:schemeClr val="bg1"/>
              </a:solidFill>
            </a:rPr>
            <a:t>64-bit</a:t>
          </a:r>
          <a:endParaRPr lang="en-US" dirty="0">
            <a:solidFill>
              <a:schemeClr val="bg1"/>
            </a:solidFill>
          </a:endParaRPr>
        </a:p>
      </dgm:t>
    </dgm:pt>
    <dgm:pt modelId="{AF5C9016-AC45-4C6E-9A80-ECBCCB9D68B7}" type="parTrans" cxnId="{DF1A9FAD-46CF-42F0-B134-67FD44EB8094}">
      <dgm:prSet/>
      <dgm:spPr/>
      <dgm:t>
        <a:bodyPr/>
        <a:lstStyle/>
        <a:p>
          <a:endParaRPr lang="en-US"/>
        </a:p>
      </dgm:t>
    </dgm:pt>
    <dgm:pt modelId="{ACBBD4C5-CB20-493C-81B6-816B307E7657}" type="sibTrans" cxnId="{DF1A9FAD-46CF-42F0-B134-67FD44EB8094}">
      <dgm:prSet/>
      <dgm:spPr/>
      <dgm:t>
        <a:bodyPr/>
        <a:lstStyle/>
        <a:p>
          <a:endParaRPr lang="en-US"/>
        </a:p>
      </dgm:t>
    </dgm:pt>
    <dgm:pt modelId="{49E61C4E-E193-45F2-8E1E-D516E508D963}">
      <dgm:prSet phldrT="[Text]"/>
      <dgm:spPr>
        <a:solidFill>
          <a:schemeClr val="tx2">
            <a:lumMod val="60000"/>
            <a:lumOff val="40000"/>
          </a:schemeClr>
        </a:solidFill>
        <a:ln>
          <a:noFill/>
        </a:ln>
      </dgm:spPr>
      <dgm:t>
        <a:bodyPr/>
        <a:lstStyle/>
        <a:p>
          <a:r>
            <a:rPr lang="en-US" dirty="0" smtClean="0">
              <a:solidFill>
                <a:schemeClr val="bg1"/>
              </a:solidFill>
            </a:rPr>
            <a:t>32:32</a:t>
          </a:r>
          <a:endParaRPr lang="en-US" dirty="0">
            <a:solidFill>
              <a:schemeClr val="bg1"/>
            </a:solidFill>
          </a:endParaRPr>
        </a:p>
      </dgm:t>
    </dgm:pt>
    <dgm:pt modelId="{57170F47-E236-48F2-BA7E-628D99761D29}" type="parTrans" cxnId="{5BDB2166-D784-4E1F-ADD1-838E7707055F}">
      <dgm:prSet/>
      <dgm:spPr/>
      <dgm:t>
        <a:bodyPr/>
        <a:lstStyle/>
        <a:p>
          <a:endParaRPr lang="en-US"/>
        </a:p>
      </dgm:t>
    </dgm:pt>
    <dgm:pt modelId="{F134D3F1-5B1E-491D-9742-155B97AB7D5F}" type="sibTrans" cxnId="{5BDB2166-D784-4E1F-ADD1-838E7707055F}">
      <dgm:prSet/>
      <dgm:spPr/>
      <dgm:t>
        <a:bodyPr/>
        <a:lstStyle/>
        <a:p>
          <a:endParaRPr lang="en-US"/>
        </a:p>
      </dgm:t>
    </dgm:pt>
    <dgm:pt modelId="{61B0AF6F-47A3-46B1-BF2A-8DD76EC4D663}">
      <dgm:prSet phldrT="[Text]"/>
      <dgm:spPr>
        <a:solidFill>
          <a:schemeClr val="tx2">
            <a:lumMod val="60000"/>
            <a:lumOff val="40000"/>
          </a:schemeClr>
        </a:solidFill>
        <a:ln>
          <a:noFill/>
        </a:ln>
      </dgm:spPr>
      <dgm:t>
        <a:bodyPr/>
        <a:lstStyle/>
        <a:p>
          <a:r>
            <a:rPr lang="en-US" dirty="0" smtClean="0">
              <a:solidFill>
                <a:schemeClr val="bg1"/>
              </a:solidFill>
            </a:rPr>
            <a:t>32:64</a:t>
          </a:r>
          <a:endParaRPr lang="en-US" dirty="0">
            <a:solidFill>
              <a:schemeClr val="bg1"/>
            </a:solidFill>
          </a:endParaRPr>
        </a:p>
      </dgm:t>
    </dgm:pt>
    <dgm:pt modelId="{D32C8EF6-4273-4048-A090-C8B95A610F61}" type="parTrans" cxnId="{10FCAF1C-ECE2-4FC6-ACAC-39864700CAB8}">
      <dgm:prSet/>
      <dgm:spPr/>
      <dgm:t>
        <a:bodyPr/>
        <a:lstStyle/>
        <a:p>
          <a:endParaRPr lang="en-US"/>
        </a:p>
      </dgm:t>
    </dgm:pt>
    <dgm:pt modelId="{8A3D2883-1D55-48C6-98DB-6D3B242D30F6}" type="sibTrans" cxnId="{10FCAF1C-ECE2-4FC6-ACAC-39864700CAB8}">
      <dgm:prSet/>
      <dgm:spPr/>
      <dgm:t>
        <a:bodyPr/>
        <a:lstStyle/>
        <a:p>
          <a:endParaRPr lang="en-US"/>
        </a:p>
      </dgm:t>
    </dgm:pt>
    <dgm:pt modelId="{87DF3577-6226-463F-A22F-CFFB81F65D44}">
      <dgm:prSet phldrT="[Text]"/>
      <dgm:spPr>
        <a:solidFill>
          <a:schemeClr val="tx2">
            <a:lumMod val="60000"/>
            <a:lumOff val="40000"/>
          </a:schemeClr>
        </a:solidFill>
        <a:ln>
          <a:noFill/>
        </a:ln>
      </dgm:spPr>
      <dgm:t>
        <a:bodyPr/>
        <a:lstStyle/>
        <a:p>
          <a:r>
            <a:rPr lang="en-US" dirty="0" smtClean="0">
              <a:solidFill>
                <a:schemeClr val="bg1"/>
              </a:solidFill>
            </a:rPr>
            <a:t>64:64</a:t>
          </a:r>
          <a:endParaRPr lang="en-US" dirty="0">
            <a:solidFill>
              <a:schemeClr val="bg1"/>
            </a:solidFill>
          </a:endParaRPr>
        </a:p>
      </dgm:t>
    </dgm:pt>
    <dgm:pt modelId="{6A1BFFAC-0142-4F19-8A85-77EB71312C8F}" type="parTrans" cxnId="{3A8B7E28-7829-46CD-A2F5-0681AC6E0371}">
      <dgm:prSet/>
      <dgm:spPr/>
      <dgm:t>
        <a:bodyPr/>
        <a:lstStyle/>
        <a:p>
          <a:endParaRPr lang="en-US"/>
        </a:p>
      </dgm:t>
    </dgm:pt>
    <dgm:pt modelId="{5B2EF786-7AB4-4AFF-A337-9D12582593F5}" type="sibTrans" cxnId="{3A8B7E28-7829-46CD-A2F5-0681AC6E0371}">
      <dgm:prSet/>
      <dgm:spPr/>
      <dgm:t>
        <a:bodyPr/>
        <a:lstStyle/>
        <a:p>
          <a:endParaRPr lang="en-US"/>
        </a:p>
      </dgm:t>
    </dgm:pt>
    <dgm:pt modelId="{35281BCD-BAF1-4A98-978B-59CCF1115C19}">
      <dgm:prSet phldrT="[Text]"/>
      <dgm:spPr>
        <a:solidFill>
          <a:schemeClr val="tx2">
            <a:lumMod val="60000"/>
            <a:lumOff val="40000"/>
          </a:schemeClr>
        </a:solidFill>
        <a:ln>
          <a:noFill/>
        </a:ln>
      </dgm:spPr>
      <dgm:t>
        <a:bodyPr/>
        <a:lstStyle/>
        <a:p>
          <a:r>
            <a:rPr lang="en-US" dirty="0" smtClean="0">
              <a:solidFill>
                <a:schemeClr val="bg1"/>
              </a:solidFill>
            </a:rPr>
            <a:t>64:128</a:t>
          </a:r>
          <a:endParaRPr lang="en-US" dirty="0">
            <a:solidFill>
              <a:schemeClr val="bg1"/>
            </a:solidFill>
          </a:endParaRPr>
        </a:p>
      </dgm:t>
    </dgm:pt>
    <dgm:pt modelId="{BF4F0CB4-E94D-46B6-8437-FC56DE9AE666}" type="parTrans" cxnId="{9BC30961-435D-4B03-BFEC-98E172F85EE1}">
      <dgm:prSet/>
      <dgm:spPr/>
      <dgm:t>
        <a:bodyPr/>
        <a:lstStyle/>
        <a:p>
          <a:endParaRPr lang="en-US"/>
        </a:p>
      </dgm:t>
    </dgm:pt>
    <dgm:pt modelId="{F788503C-6840-496A-AAA6-F708F143E496}" type="sibTrans" cxnId="{9BC30961-435D-4B03-BFEC-98E172F85EE1}">
      <dgm:prSet/>
      <dgm:spPr/>
      <dgm:t>
        <a:bodyPr/>
        <a:lstStyle/>
        <a:p>
          <a:endParaRPr lang="en-US"/>
        </a:p>
      </dgm:t>
    </dgm:pt>
    <dgm:pt modelId="{0B807F47-5C94-41A3-847E-F0B97C27ED78}">
      <dgm:prSet phldrT="[Text]"/>
      <dgm:spPr>
        <a:solidFill>
          <a:schemeClr val="accent2"/>
        </a:solidFill>
        <a:ln>
          <a:noFill/>
        </a:ln>
      </dgm:spPr>
      <dgm:t>
        <a:bodyPr/>
        <a:lstStyle/>
        <a:p>
          <a:r>
            <a:rPr lang="en-US" dirty="0" smtClean="0">
              <a:solidFill>
                <a:schemeClr val="bg1"/>
              </a:solidFill>
            </a:rPr>
            <a:t>Event data format / Timer</a:t>
          </a:r>
          <a:endParaRPr lang="en-US" dirty="0">
            <a:solidFill>
              <a:schemeClr val="bg1"/>
            </a:solidFill>
          </a:endParaRPr>
        </a:p>
      </dgm:t>
    </dgm:pt>
    <dgm:pt modelId="{55718E6B-6C8C-4614-9FE8-7535AA7A4227}" type="parTrans" cxnId="{0EB9DEF1-88C3-4EA6-8BE0-A809E8719071}">
      <dgm:prSet/>
      <dgm:spPr/>
      <dgm:t>
        <a:bodyPr/>
        <a:lstStyle/>
        <a:p>
          <a:endParaRPr lang="en-US"/>
        </a:p>
      </dgm:t>
    </dgm:pt>
    <dgm:pt modelId="{90AAF5BD-B8E7-4E30-B650-ABA5B4145671}" type="sibTrans" cxnId="{0EB9DEF1-88C3-4EA6-8BE0-A809E8719071}">
      <dgm:prSet/>
      <dgm:spPr/>
      <dgm:t>
        <a:bodyPr/>
        <a:lstStyle/>
        <a:p>
          <a:endParaRPr lang="en-US"/>
        </a:p>
      </dgm:t>
    </dgm:pt>
    <dgm:pt modelId="{52A864A1-C54D-4AE3-B013-85DE23D95DE9}">
      <dgm:prSet phldrT="[Text]"/>
      <dgm:spPr>
        <a:solidFill>
          <a:schemeClr val="accent2"/>
        </a:solidFill>
        <a:ln>
          <a:noFill/>
        </a:ln>
      </dgm:spPr>
      <dgm:t>
        <a:bodyPr/>
        <a:lstStyle/>
        <a:p>
          <a:r>
            <a:rPr lang="en-US" dirty="0" smtClean="0">
              <a:solidFill>
                <a:schemeClr val="bg1"/>
              </a:solidFill>
            </a:rPr>
            <a:t>Single event </a:t>
          </a:r>
          <a:br>
            <a:rPr lang="en-US" dirty="0" smtClean="0">
              <a:solidFill>
                <a:schemeClr val="bg1"/>
              </a:solidFill>
            </a:rPr>
          </a:br>
          <a:r>
            <a:rPr lang="en-US" dirty="0" smtClean="0">
              <a:solidFill>
                <a:schemeClr val="bg1"/>
              </a:solidFill>
            </a:rPr>
            <a:t>rate</a:t>
          </a:r>
          <a:endParaRPr lang="en-US" dirty="0">
            <a:solidFill>
              <a:schemeClr val="bg1"/>
            </a:solidFill>
          </a:endParaRPr>
        </a:p>
      </dgm:t>
    </dgm:pt>
    <dgm:pt modelId="{5375E602-9CA2-467D-B84E-16070FBB8CA1}" type="parTrans" cxnId="{C9D24234-2B13-4109-A6E6-89E8596D2B23}">
      <dgm:prSet/>
      <dgm:spPr/>
      <dgm:t>
        <a:bodyPr/>
        <a:lstStyle/>
        <a:p>
          <a:endParaRPr lang="en-US"/>
        </a:p>
      </dgm:t>
    </dgm:pt>
    <dgm:pt modelId="{169D8E81-8135-4FCF-B3A7-317DEF5C7D81}" type="sibTrans" cxnId="{C9D24234-2B13-4109-A6E6-89E8596D2B23}">
      <dgm:prSet/>
      <dgm:spPr/>
      <dgm:t>
        <a:bodyPr/>
        <a:lstStyle/>
        <a:p>
          <a:endParaRPr lang="en-US"/>
        </a:p>
      </dgm:t>
    </dgm:pt>
    <dgm:pt modelId="{6CF166E3-95AB-4D8D-8AAD-2CA465CA1E4C}">
      <dgm:prSet phldrT="[Text]"/>
      <dgm:spPr>
        <a:solidFill>
          <a:schemeClr val="accent2"/>
        </a:solidFill>
        <a:ln>
          <a:noFill/>
        </a:ln>
      </dgm:spPr>
      <dgm:t>
        <a:bodyPr/>
        <a:lstStyle/>
        <a:p>
          <a:r>
            <a:rPr lang="en-US" dirty="0" smtClean="0">
              <a:solidFill>
                <a:schemeClr val="bg1"/>
              </a:solidFill>
            </a:rPr>
            <a:t>Coincidence event rate</a:t>
          </a:r>
          <a:endParaRPr lang="en-US" dirty="0">
            <a:solidFill>
              <a:schemeClr val="bg1"/>
            </a:solidFill>
          </a:endParaRPr>
        </a:p>
      </dgm:t>
    </dgm:pt>
    <dgm:pt modelId="{F8F42096-C394-4845-BA08-5876227BE395}" type="parTrans" cxnId="{4546CC47-AD6C-4FFB-BF57-34F3C5B3EF53}">
      <dgm:prSet/>
      <dgm:spPr/>
      <dgm:t>
        <a:bodyPr/>
        <a:lstStyle/>
        <a:p>
          <a:endParaRPr lang="en-US"/>
        </a:p>
      </dgm:t>
    </dgm:pt>
    <dgm:pt modelId="{0AFE2C4E-727D-4B01-B0A4-AA88CE31F2E1}" type="sibTrans" cxnId="{4546CC47-AD6C-4FFB-BF57-34F3C5B3EF53}">
      <dgm:prSet/>
      <dgm:spPr/>
      <dgm:t>
        <a:bodyPr/>
        <a:lstStyle/>
        <a:p>
          <a:endParaRPr lang="en-US"/>
        </a:p>
      </dgm:t>
    </dgm:pt>
    <dgm:pt modelId="{739C3A35-FF4B-4BE5-BE6E-4A8C444421AA}" type="pres">
      <dgm:prSet presAssocID="{A372C18B-B174-4E41-8003-571420179092}" presName="Name0" presStyleCnt="0">
        <dgm:presLayoutVars>
          <dgm:chPref val="1"/>
          <dgm:dir/>
          <dgm:animOne val="branch"/>
          <dgm:animLvl val="lvl"/>
          <dgm:resizeHandles val="exact"/>
        </dgm:presLayoutVars>
      </dgm:prSet>
      <dgm:spPr/>
      <dgm:t>
        <a:bodyPr/>
        <a:lstStyle/>
        <a:p>
          <a:endParaRPr lang="en-US"/>
        </a:p>
      </dgm:t>
    </dgm:pt>
    <dgm:pt modelId="{2B45ACB0-77AF-4D57-84B4-9AF7D07B2E69}" type="pres">
      <dgm:prSet presAssocID="{274E75C8-3D98-4C62-956B-00430406F43B}" presName="root1" presStyleCnt="0"/>
      <dgm:spPr/>
    </dgm:pt>
    <dgm:pt modelId="{53F3E970-3FCF-4E64-9BD7-50DD09A0E044}" type="pres">
      <dgm:prSet presAssocID="{274E75C8-3D98-4C62-956B-00430406F43B}" presName="LevelOneTextNode" presStyleLbl="node0" presStyleIdx="0" presStyleCnt="1">
        <dgm:presLayoutVars>
          <dgm:chPref val="3"/>
        </dgm:presLayoutVars>
      </dgm:prSet>
      <dgm:spPr/>
      <dgm:t>
        <a:bodyPr/>
        <a:lstStyle/>
        <a:p>
          <a:endParaRPr lang="en-US"/>
        </a:p>
      </dgm:t>
    </dgm:pt>
    <dgm:pt modelId="{4942AC0A-94E6-4046-A977-A07B5864DEC2}" type="pres">
      <dgm:prSet presAssocID="{274E75C8-3D98-4C62-956B-00430406F43B}" presName="level2hierChild" presStyleCnt="0"/>
      <dgm:spPr/>
    </dgm:pt>
    <dgm:pt modelId="{7AD08448-B622-458D-9ED2-D9AD1920BE54}" type="pres">
      <dgm:prSet presAssocID="{305259DB-383E-47E4-8455-97779E48EAC9}" presName="conn2-1" presStyleLbl="parChTrans1D2" presStyleIdx="0" presStyleCnt="2"/>
      <dgm:spPr/>
      <dgm:t>
        <a:bodyPr/>
        <a:lstStyle/>
        <a:p>
          <a:endParaRPr lang="en-US"/>
        </a:p>
      </dgm:t>
    </dgm:pt>
    <dgm:pt modelId="{DFAC5F05-FBA3-4F27-A9A4-E0D49CB7A21A}" type="pres">
      <dgm:prSet presAssocID="{305259DB-383E-47E4-8455-97779E48EAC9}" presName="connTx" presStyleLbl="parChTrans1D2" presStyleIdx="0" presStyleCnt="2"/>
      <dgm:spPr/>
      <dgm:t>
        <a:bodyPr/>
        <a:lstStyle/>
        <a:p>
          <a:endParaRPr lang="en-US"/>
        </a:p>
      </dgm:t>
    </dgm:pt>
    <dgm:pt modelId="{1F2BE95C-2318-4446-8F71-675CA8EB9F17}" type="pres">
      <dgm:prSet presAssocID="{33C69E73-2ED7-4900-B19C-670145169B52}" presName="root2" presStyleCnt="0"/>
      <dgm:spPr/>
    </dgm:pt>
    <dgm:pt modelId="{ADD66CDE-F684-4D39-9346-33AE2278A197}" type="pres">
      <dgm:prSet presAssocID="{33C69E73-2ED7-4900-B19C-670145169B52}" presName="LevelTwoTextNode" presStyleLbl="node2" presStyleIdx="0" presStyleCnt="2">
        <dgm:presLayoutVars>
          <dgm:chPref val="3"/>
        </dgm:presLayoutVars>
      </dgm:prSet>
      <dgm:spPr/>
      <dgm:t>
        <a:bodyPr/>
        <a:lstStyle/>
        <a:p>
          <a:endParaRPr lang="en-US"/>
        </a:p>
      </dgm:t>
    </dgm:pt>
    <dgm:pt modelId="{3EF103AA-31E0-4845-96B5-8993F4F3B845}" type="pres">
      <dgm:prSet presAssocID="{33C69E73-2ED7-4900-B19C-670145169B52}" presName="level3hierChild" presStyleCnt="0"/>
      <dgm:spPr/>
    </dgm:pt>
    <dgm:pt modelId="{B1B2C776-7014-41D4-9351-C5E3124BAF4F}" type="pres">
      <dgm:prSet presAssocID="{55718E6B-6C8C-4614-9FE8-7535AA7A4227}" presName="conn2-1" presStyleLbl="parChTrans1D3" presStyleIdx="0" presStyleCnt="5"/>
      <dgm:spPr/>
      <dgm:t>
        <a:bodyPr/>
        <a:lstStyle/>
        <a:p>
          <a:endParaRPr lang="en-US"/>
        </a:p>
      </dgm:t>
    </dgm:pt>
    <dgm:pt modelId="{61A59D04-C8E7-4DC1-9F18-71CEBB43AE35}" type="pres">
      <dgm:prSet presAssocID="{55718E6B-6C8C-4614-9FE8-7535AA7A4227}" presName="connTx" presStyleLbl="parChTrans1D3" presStyleIdx="0" presStyleCnt="5"/>
      <dgm:spPr/>
      <dgm:t>
        <a:bodyPr/>
        <a:lstStyle/>
        <a:p>
          <a:endParaRPr lang="en-US"/>
        </a:p>
      </dgm:t>
    </dgm:pt>
    <dgm:pt modelId="{FC0FC25D-8908-47F8-B7A2-A70FAF31781C}" type="pres">
      <dgm:prSet presAssocID="{0B807F47-5C94-41A3-847E-F0B97C27ED78}" presName="root2" presStyleCnt="0"/>
      <dgm:spPr/>
    </dgm:pt>
    <dgm:pt modelId="{9CFD14EC-7793-419B-BB56-1933C48AF435}" type="pres">
      <dgm:prSet presAssocID="{0B807F47-5C94-41A3-847E-F0B97C27ED78}" presName="LevelTwoTextNode" presStyleLbl="node3" presStyleIdx="0" presStyleCnt="5">
        <dgm:presLayoutVars>
          <dgm:chPref val="3"/>
        </dgm:presLayoutVars>
      </dgm:prSet>
      <dgm:spPr/>
      <dgm:t>
        <a:bodyPr/>
        <a:lstStyle/>
        <a:p>
          <a:endParaRPr lang="en-US"/>
        </a:p>
      </dgm:t>
    </dgm:pt>
    <dgm:pt modelId="{731CBFF2-29B0-4FF3-85D2-AAB638B6FFE1}" type="pres">
      <dgm:prSet presAssocID="{0B807F47-5C94-41A3-847E-F0B97C27ED78}" presName="level3hierChild" presStyleCnt="0"/>
      <dgm:spPr/>
    </dgm:pt>
    <dgm:pt modelId="{EF7B5198-6196-4C2C-9FCD-46577C2588EB}" type="pres">
      <dgm:prSet presAssocID="{5375E602-9CA2-467D-B84E-16070FBB8CA1}" presName="conn2-1" presStyleLbl="parChTrans1D3" presStyleIdx="1" presStyleCnt="5"/>
      <dgm:spPr/>
      <dgm:t>
        <a:bodyPr/>
        <a:lstStyle/>
        <a:p>
          <a:endParaRPr lang="en-US"/>
        </a:p>
      </dgm:t>
    </dgm:pt>
    <dgm:pt modelId="{318F6900-12A1-4B23-A9F8-43F381128917}" type="pres">
      <dgm:prSet presAssocID="{5375E602-9CA2-467D-B84E-16070FBB8CA1}" presName="connTx" presStyleLbl="parChTrans1D3" presStyleIdx="1" presStyleCnt="5"/>
      <dgm:spPr/>
      <dgm:t>
        <a:bodyPr/>
        <a:lstStyle/>
        <a:p>
          <a:endParaRPr lang="en-US"/>
        </a:p>
      </dgm:t>
    </dgm:pt>
    <dgm:pt modelId="{1FEF4A3B-6252-4E04-B557-126EFA062818}" type="pres">
      <dgm:prSet presAssocID="{52A864A1-C54D-4AE3-B013-85DE23D95DE9}" presName="root2" presStyleCnt="0"/>
      <dgm:spPr/>
    </dgm:pt>
    <dgm:pt modelId="{C327CB21-30B5-44B3-8E56-96CB481D5419}" type="pres">
      <dgm:prSet presAssocID="{52A864A1-C54D-4AE3-B013-85DE23D95DE9}" presName="LevelTwoTextNode" presStyleLbl="node3" presStyleIdx="1" presStyleCnt="5">
        <dgm:presLayoutVars>
          <dgm:chPref val="3"/>
        </dgm:presLayoutVars>
      </dgm:prSet>
      <dgm:spPr/>
      <dgm:t>
        <a:bodyPr/>
        <a:lstStyle/>
        <a:p>
          <a:endParaRPr lang="en-US"/>
        </a:p>
      </dgm:t>
    </dgm:pt>
    <dgm:pt modelId="{3B58BB11-ADD7-4C3D-A677-48E36424AEBC}" type="pres">
      <dgm:prSet presAssocID="{52A864A1-C54D-4AE3-B013-85DE23D95DE9}" presName="level3hierChild" presStyleCnt="0"/>
      <dgm:spPr/>
    </dgm:pt>
    <dgm:pt modelId="{DB336B5A-886A-4FB4-924F-03E2F15DFDBC}" type="pres">
      <dgm:prSet presAssocID="{F8F42096-C394-4845-BA08-5876227BE395}" presName="conn2-1" presStyleLbl="parChTrans1D3" presStyleIdx="2" presStyleCnt="5"/>
      <dgm:spPr/>
      <dgm:t>
        <a:bodyPr/>
        <a:lstStyle/>
        <a:p>
          <a:endParaRPr lang="en-US"/>
        </a:p>
      </dgm:t>
    </dgm:pt>
    <dgm:pt modelId="{02B6763E-AAC0-4FFB-92D3-67E2327246F7}" type="pres">
      <dgm:prSet presAssocID="{F8F42096-C394-4845-BA08-5876227BE395}" presName="connTx" presStyleLbl="parChTrans1D3" presStyleIdx="2" presStyleCnt="5"/>
      <dgm:spPr/>
      <dgm:t>
        <a:bodyPr/>
        <a:lstStyle/>
        <a:p>
          <a:endParaRPr lang="en-US"/>
        </a:p>
      </dgm:t>
    </dgm:pt>
    <dgm:pt modelId="{BA11F66E-0236-45E2-9C40-E91C4E0F9870}" type="pres">
      <dgm:prSet presAssocID="{6CF166E3-95AB-4D8D-8AAD-2CA465CA1E4C}" presName="root2" presStyleCnt="0"/>
      <dgm:spPr/>
    </dgm:pt>
    <dgm:pt modelId="{2D08B3D8-8890-4709-9C76-27901E05AFAE}" type="pres">
      <dgm:prSet presAssocID="{6CF166E3-95AB-4D8D-8AAD-2CA465CA1E4C}" presName="LevelTwoTextNode" presStyleLbl="node3" presStyleIdx="2" presStyleCnt="5">
        <dgm:presLayoutVars>
          <dgm:chPref val="3"/>
        </dgm:presLayoutVars>
      </dgm:prSet>
      <dgm:spPr/>
      <dgm:t>
        <a:bodyPr/>
        <a:lstStyle/>
        <a:p>
          <a:endParaRPr lang="en-US"/>
        </a:p>
      </dgm:t>
    </dgm:pt>
    <dgm:pt modelId="{3EA9AD51-1FD9-4867-9A31-88555C8688E5}" type="pres">
      <dgm:prSet presAssocID="{6CF166E3-95AB-4D8D-8AAD-2CA465CA1E4C}" presName="level3hierChild" presStyleCnt="0"/>
      <dgm:spPr/>
    </dgm:pt>
    <dgm:pt modelId="{47CE163A-9173-404C-8BB4-E82759E838AF}" type="pres">
      <dgm:prSet presAssocID="{60620FD4-E101-4FD2-ADAD-0A9745448801}" presName="conn2-1" presStyleLbl="parChTrans1D2" presStyleIdx="1" presStyleCnt="2"/>
      <dgm:spPr/>
      <dgm:t>
        <a:bodyPr/>
        <a:lstStyle/>
        <a:p>
          <a:endParaRPr lang="en-US"/>
        </a:p>
      </dgm:t>
    </dgm:pt>
    <dgm:pt modelId="{A34F5F34-BBA3-451F-AFD4-E63F29CFD5E5}" type="pres">
      <dgm:prSet presAssocID="{60620FD4-E101-4FD2-ADAD-0A9745448801}" presName="connTx" presStyleLbl="parChTrans1D2" presStyleIdx="1" presStyleCnt="2"/>
      <dgm:spPr/>
      <dgm:t>
        <a:bodyPr/>
        <a:lstStyle/>
        <a:p>
          <a:endParaRPr lang="en-US"/>
        </a:p>
      </dgm:t>
    </dgm:pt>
    <dgm:pt modelId="{20DFC303-C0AE-4898-9523-E3953BF5057F}" type="pres">
      <dgm:prSet presAssocID="{3F0CE52B-3FCF-4E2E-8EC3-5A0695E0BCAD}" presName="root2" presStyleCnt="0"/>
      <dgm:spPr/>
    </dgm:pt>
    <dgm:pt modelId="{6666C741-59F2-49B0-B3FA-154EB7F13045}" type="pres">
      <dgm:prSet presAssocID="{3F0CE52B-3FCF-4E2E-8EC3-5A0695E0BCAD}" presName="LevelTwoTextNode" presStyleLbl="node2" presStyleIdx="1" presStyleCnt="2">
        <dgm:presLayoutVars>
          <dgm:chPref val="3"/>
        </dgm:presLayoutVars>
      </dgm:prSet>
      <dgm:spPr/>
      <dgm:t>
        <a:bodyPr/>
        <a:lstStyle/>
        <a:p>
          <a:endParaRPr lang="en-US"/>
        </a:p>
      </dgm:t>
    </dgm:pt>
    <dgm:pt modelId="{9E8D3035-83E8-40A3-8592-3E1F6B8372B9}" type="pres">
      <dgm:prSet presAssocID="{3F0CE52B-3FCF-4E2E-8EC3-5A0695E0BCAD}" presName="level3hierChild" presStyleCnt="0"/>
      <dgm:spPr/>
    </dgm:pt>
    <dgm:pt modelId="{27814B80-2CBF-441F-817B-934DFD34E168}" type="pres">
      <dgm:prSet presAssocID="{4E4015FF-E631-4379-B18B-05797C1D1083}" presName="conn2-1" presStyleLbl="parChTrans1D3" presStyleIdx="3" presStyleCnt="5"/>
      <dgm:spPr/>
      <dgm:t>
        <a:bodyPr/>
        <a:lstStyle/>
        <a:p>
          <a:endParaRPr lang="en-US"/>
        </a:p>
      </dgm:t>
    </dgm:pt>
    <dgm:pt modelId="{31B27303-5C16-49F4-86B1-B43BAF9EA29B}" type="pres">
      <dgm:prSet presAssocID="{4E4015FF-E631-4379-B18B-05797C1D1083}" presName="connTx" presStyleLbl="parChTrans1D3" presStyleIdx="3" presStyleCnt="5"/>
      <dgm:spPr/>
      <dgm:t>
        <a:bodyPr/>
        <a:lstStyle/>
        <a:p>
          <a:endParaRPr lang="en-US"/>
        </a:p>
      </dgm:t>
    </dgm:pt>
    <dgm:pt modelId="{1B5F3B5D-5E99-4F89-8963-D9D597F76C33}" type="pres">
      <dgm:prSet presAssocID="{8E2D004C-0000-4149-A359-B750E0CD9EB8}" presName="root2" presStyleCnt="0"/>
      <dgm:spPr/>
    </dgm:pt>
    <dgm:pt modelId="{B5F12195-DB88-4BEA-AC49-7DD9F9CB6D8A}" type="pres">
      <dgm:prSet presAssocID="{8E2D004C-0000-4149-A359-B750E0CD9EB8}" presName="LevelTwoTextNode" presStyleLbl="node3" presStyleIdx="3" presStyleCnt="5">
        <dgm:presLayoutVars>
          <dgm:chPref val="3"/>
        </dgm:presLayoutVars>
      </dgm:prSet>
      <dgm:spPr/>
      <dgm:t>
        <a:bodyPr/>
        <a:lstStyle/>
        <a:p>
          <a:endParaRPr lang="en-US"/>
        </a:p>
      </dgm:t>
    </dgm:pt>
    <dgm:pt modelId="{33EC33F7-E777-44DB-8DB0-8C4F774D823C}" type="pres">
      <dgm:prSet presAssocID="{8E2D004C-0000-4149-A359-B750E0CD9EB8}" presName="level3hierChild" presStyleCnt="0"/>
      <dgm:spPr/>
    </dgm:pt>
    <dgm:pt modelId="{6A55FFCC-1038-4A4B-9A6E-6CF4879544D0}" type="pres">
      <dgm:prSet presAssocID="{B329D81D-16E2-4FBB-A746-DD7B15DAD537}" presName="conn2-1" presStyleLbl="parChTrans1D4" presStyleIdx="0" presStyleCnt="7"/>
      <dgm:spPr/>
      <dgm:t>
        <a:bodyPr/>
        <a:lstStyle/>
        <a:p>
          <a:endParaRPr lang="en-US"/>
        </a:p>
      </dgm:t>
    </dgm:pt>
    <dgm:pt modelId="{454B2D55-CFE6-44D5-842E-062F03C3EE32}" type="pres">
      <dgm:prSet presAssocID="{B329D81D-16E2-4FBB-A746-DD7B15DAD537}" presName="connTx" presStyleLbl="parChTrans1D4" presStyleIdx="0" presStyleCnt="7"/>
      <dgm:spPr/>
      <dgm:t>
        <a:bodyPr/>
        <a:lstStyle/>
        <a:p>
          <a:endParaRPr lang="en-US"/>
        </a:p>
      </dgm:t>
    </dgm:pt>
    <dgm:pt modelId="{E322B08E-EB3B-40DA-8754-CFF8E55390A9}" type="pres">
      <dgm:prSet presAssocID="{04FCBD85-BDA4-4B43-B2D4-4B4617A19BAA}" presName="root2" presStyleCnt="0"/>
      <dgm:spPr/>
    </dgm:pt>
    <dgm:pt modelId="{95732F32-9FBD-4FC1-969F-F56B89D4EEBF}" type="pres">
      <dgm:prSet presAssocID="{04FCBD85-BDA4-4B43-B2D4-4B4617A19BAA}" presName="LevelTwoTextNode" presStyleLbl="node4" presStyleIdx="0" presStyleCnt="7">
        <dgm:presLayoutVars>
          <dgm:chPref val="3"/>
        </dgm:presLayoutVars>
      </dgm:prSet>
      <dgm:spPr/>
      <dgm:t>
        <a:bodyPr/>
        <a:lstStyle/>
        <a:p>
          <a:endParaRPr lang="en-US"/>
        </a:p>
      </dgm:t>
    </dgm:pt>
    <dgm:pt modelId="{E1C3ECC9-1625-46BA-9F3B-DD9739A802C5}" type="pres">
      <dgm:prSet presAssocID="{04FCBD85-BDA4-4B43-B2D4-4B4617A19BAA}" presName="level3hierChild" presStyleCnt="0"/>
      <dgm:spPr/>
    </dgm:pt>
    <dgm:pt modelId="{48ED8E48-B27A-4A5A-9C47-4D9D81115CDF}" type="pres">
      <dgm:prSet presAssocID="{408F4C38-19C5-473B-B3FE-9D5F950FDDA4}" presName="conn2-1" presStyleLbl="parChTrans1D4" presStyleIdx="1" presStyleCnt="7"/>
      <dgm:spPr/>
      <dgm:t>
        <a:bodyPr/>
        <a:lstStyle/>
        <a:p>
          <a:endParaRPr lang="en-US"/>
        </a:p>
      </dgm:t>
    </dgm:pt>
    <dgm:pt modelId="{6DC4BD8F-5DE6-400A-9B67-86B44BA8C4C9}" type="pres">
      <dgm:prSet presAssocID="{408F4C38-19C5-473B-B3FE-9D5F950FDDA4}" presName="connTx" presStyleLbl="parChTrans1D4" presStyleIdx="1" presStyleCnt="7"/>
      <dgm:spPr/>
      <dgm:t>
        <a:bodyPr/>
        <a:lstStyle/>
        <a:p>
          <a:endParaRPr lang="en-US"/>
        </a:p>
      </dgm:t>
    </dgm:pt>
    <dgm:pt modelId="{93A1ADE5-4D90-40F8-B4AD-6687993D76E0}" type="pres">
      <dgm:prSet presAssocID="{05C223A8-CAE1-4549-81FE-E1B83511CF25}" presName="root2" presStyleCnt="0"/>
      <dgm:spPr/>
    </dgm:pt>
    <dgm:pt modelId="{D41612E7-3BFB-4F90-97C0-C1B18009A6EB}" type="pres">
      <dgm:prSet presAssocID="{05C223A8-CAE1-4549-81FE-E1B83511CF25}" presName="LevelTwoTextNode" presStyleLbl="node4" presStyleIdx="1" presStyleCnt="7">
        <dgm:presLayoutVars>
          <dgm:chPref val="3"/>
        </dgm:presLayoutVars>
      </dgm:prSet>
      <dgm:spPr/>
      <dgm:t>
        <a:bodyPr/>
        <a:lstStyle/>
        <a:p>
          <a:endParaRPr lang="en-US"/>
        </a:p>
      </dgm:t>
    </dgm:pt>
    <dgm:pt modelId="{5F7E3EA6-798E-4888-A38C-63DDE2EAF92C}" type="pres">
      <dgm:prSet presAssocID="{05C223A8-CAE1-4549-81FE-E1B83511CF25}" presName="level3hierChild" presStyleCnt="0"/>
      <dgm:spPr/>
    </dgm:pt>
    <dgm:pt modelId="{638152B4-5742-48BA-8798-0DDF6C0C5A47}" type="pres">
      <dgm:prSet presAssocID="{AF5C9016-AC45-4C6E-9A80-ECBCCB9D68B7}" presName="conn2-1" presStyleLbl="parChTrans1D4" presStyleIdx="2" presStyleCnt="7"/>
      <dgm:spPr/>
      <dgm:t>
        <a:bodyPr/>
        <a:lstStyle/>
        <a:p>
          <a:endParaRPr lang="en-US"/>
        </a:p>
      </dgm:t>
    </dgm:pt>
    <dgm:pt modelId="{443585E5-A743-4BE1-BE94-2BA45A700649}" type="pres">
      <dgm:prSet presAssocID="{AF5C9016-AC45-4C6E-9A80-ECBCCB9D68B7}" presName="connTx" presStyleLbl="parChTrans1D4" presStyleIdx="2" presStyleCnt="7"/>
      <dgm:spPr/>
      <dgm:t>
        <a:bodyPr/>
        <a:lstStyle/>
        <a:p>
          <a:endParaRPr lang="en-US"/>
        </a:p>
      </dgm:t>
    </dgm:pt>
    <dgm:pt modelId="{4E2F1D00-0A89-418E-A20E-313B7D7E5477}" type="pres">
      <dgm:prSet presAssocID="{D51308F2-A3D5-4E4C-9321-9651E33B70F3}" presName="root2" presStyleCnt="0"/>
      <dgm:spPr/>
    </dgm:pt>
    <dgm:pt modelId="{D86EDA35-2EAE-42CA-833C-81CE9C557C1F}" type="pres">
      <dgm:prSet presAssocID="{D51308F2-A3D5-4E4C-9321-9651E33B70F3}" presName="LevelTwoTextNode" presStyleLbl="node4" presStyleIdx="2" presStyleCnt="7">
        <dgm:presLayoutVars>
          <dgm:chPref val="3"/>
        </dgm:presLayoutVars>
      </dgm:prSet>
      <dgm:spPr/>
      <dgm:t>
        <a:bodyPr/>
        <a:lstStyle/>
        <a:p>
          <a:endParaRPr lang="en-US"/>
        </a:p>
      </dgm:t>
    </dgm:pt>
    <dgm:pt modelId="{8CEE71DF-6CC9-4678-89B2-938A6D767B7A}" type="pres">
      <dgm:prSet presAssocID="{D51308F2-A3D5-4E4C-9321-9651E33B70F3}" presName="level3hierChild" presStyleCnt="0"/>
      <dgm:spPr/>
    </dgm:pt>
    <dgm:pt modelId="{0938FA0C-F93A-45B9-A834-906C63D905D0}" type="pres">
      <dgm:prSet presAssocID="{AD466B6F-CD38-4CB9-A366-7AB10FFDD473}" presName="conn2-1" presStyleLbl="parChTrans1D3" presStyleIdx="4" presStyleCnt="5"/>
      <dgm:spPr/>
      <dgm:t>
        <a:bodyPr/>
        <a:lstStyle/>
        <a:p>
          <a:endParaRPr lang="en-US"/>
        </a:p>
      </dgm:t>
    </dgm:pt>
    <dgm:pt modelId="{43D5CCDB-27D4-4A48-A765-085079503BC8}" type="pres">
      <dgm:prSet presAssocID="{AD466B6F-CD38-4CB9-A366-7AB10FFDD473}" presName="connTx" presStyleLbl="parChTrans1D3" presStyleIdx="4" presStyleCnt="5"/>
      <dgm:spPr/>
      <dgm:t>
        <a:bodyPr/>
        <a:lstStyle/>
        <a:p>
          <a:endParaRPr lang="en-US"/>
        </a:p>
      </dgm:t>
    </dgm:pt>
    <dgm:pt modelId="{240C3E4E-F46C-42DC-A01C-94EFC922FF6C}" type="pres">
      <dgm:prSet presAssocID="{E06D1A5F-402E-4433-93B7-F6A1C5A783EC}" presName="root2" presStyleCnt="0"/>
      <dgm:spPr/>
    </dgm:pt>
    <dgm:pt modelId="{41FE8858-41E3-47ED-8A72-2C0F15451EEC}" type="pres">
      <dgm:prSet presAssocID="{E06D1A5F-402E-4433-93B7-F6A1C5A783EC}" presName="LevelTwoTextNode" presStyleLbl="node3" presStyleIdx="4" presStyleCnt="5">
        <dgm:presLayoutVars>
          <dgm:chPref val="3"/>
        </dgm:presLayoutVars>
      </dgm:prSet>
      <dgm:spPr/>
      <dgm:t>
        <a:bodyPr/>
        <a:lstStyle/>
        <a:p>
          <a:endParaRPr lang="en-US"/>
        </a:p>
      </dgm:t>
    </dgm:pt>
    <dgm:pt modelId="{C7C4E1C5-DEAD-4783-9ECE-6FE9AC1BEC2B}" type="pres">
      <dgm:prSet presAssocID="{E06D1A5F-402E-4433-93B7-F6A1C5A783EC}" presName="level3hierChild" presStyleCnt="0"/>
      <dgm:spPr/>
    </dgm:pt>
    <dgm:pt modelId="{9777B63F-6E19-47BB-B211-ACEEEF70F369}" type="pres">
      <dgm:prSet presAssocID="{57170F47-E236-48F2-BA7E-628D99761D29}" presName="conn2-1" presStyleLbl="parChTrans1D4" presStyleIdx="3" presStyleCnt="7"/>
      <dgm:spPr/>
      <dgm:t>
        <a:bodyPr/>
        <a:lstStyle/>
        <a:p>
          <a:endParaRPr lang="en-US"/>
        </a:p>
      </dgm:t>
    </dgm:pt>
    <dgm:pt modelId="{4C46EDB0-43AB-4F90-8214-ABC9B22245E4}" type="pres">
      <dgm:prSet presAssocID="{57170F47-E236-48F2-BA7E-628D99761D29}" presName="connTx" presStyleLbl="parChTrans1D4" presStyleIdx="3" presStyleCnt="7"/>
      <dgm:spPr/>
      <dgm:t>
        <a:bodyPr/>
        <a:lstStyle/>
        <a:p>
          <a:endParaRPr lang="en-US"/>
        </a:p>
      </dgm:t>
    </dgm:pt>
    <dgm:pt modelId="{39001786-0E4C-4241-BC1A-03E97038E1A6}" type="pres">
      <dgm:prSet presAssocID="{49E61C4E-E193-45F2-8E1E-D516E508D963}" presName="root2" presStyleCnt="0"/>
      <dgm:spPr/>
    </dgm:pt>
    <dgm:pt modelId="{09771DB5-FAB7-4598-B9A5-59EE14EC88FD}" type="pres">
      <dgm:prSet presAssocID="{49E61C4E-E193-45F2-8E1E-D516E508D963}" presName="LevelTwoTextNode" presStyleLbl="node4" presStyleIdx="3" presStyleCnt="7">
        <dgm:presLayoutVars>
          <dgm:chPref val="3"/>
        </dgm:presLayoutVars>
      </dgm:prSet>
      <dgm:spPr/>
      <dgm:t>
        <a:bodyPr/>
        <a:lstStyle/>
        <a:p>
          <a:endParaRPr lang="en-US"/>
        </a:p>
      </dgm:t>
    </dgm:pt>
    <dgm:pt modelId="{B58240E1-27D9-4F7E-8136-EB2CF577BE21}" type="pres">
      <dgm:prSet presAssocID="{49E61C4E-E193-45F2-8E1E-D516E508D963}" presName="level3hierChild" presStyleCnt="0"/>
      <dgm:spPr/>
    </dgm:pt>
    <dgm:pt modelId="{A40DD5B1-3E24-44AE-8040-80C1EDD6F128}" type="pres">
      <dgm:prSet presAssocID="{D32C8EF6-4273-4048-A090-C8B95A610F61}" presName="conn2-1" presStyleLbl="parChTrans1D4" presStyleIdx="4" presStyleCnt="7"/>
      <dgm:spPr/>
      <dgm:t>
        <a:bodyPr/>
        <a:lstStyle/>
        <a:p>
          <a:endParaRPr lang="en-US"/>
        </a:p>
      </dgm:t>
    </dgm:pt>
    <dgm:pt modelId="{A7D68AEA-CA67-43C5-821B-65669121FEFC}" type="pres">
      <dgm:prSet presAssocID="{D32C8EF6-4273-4048-A090-C8B95A610F61}" presName="connTx" presStyleLbl="parChTrans1D4" presStyleIdx="4" presStyleCnt="7"/>
      <dgm:spPr/>
      <dgm:t>
        <a:bodyPr/>
        <a:lstStyle/>
        <a:p>
          <a:endParaRPr lang="en-US"/>
        </a:p>
      </dgm:t>
    </dgm:pt>
    <dgm:pt modelId="{CC4BB4ED-89D0-4A13-B777-CE429D1ED137}" type="pres">
      <dgm:prSet presAssocID="{61B0AF6F-47A3-46B1-BF2A-8DD76EC4D663}" presName="root2" presStyleCnt="0"/>
      <dgm:spPr/>
    </dgm:pt>
    <dgm:pt modelId="{D1C460D2-EF67-4388-88F7-E3F447CEF99A}" type="pres">
      <dgm:prSet presAssocID="{61B0AF6F-47A3-46B1-BF2A-8DD76EC4D663}" presName="LevelTwoTextNode" presStyleLbl="node4" presStyleIdx="4" presStyleCnt="7">
        <dgm:presLayoutVars>
          <dgm:chPref val="3"/>
        </dgm:presLayoutVars>
      </dgm:prSet>
      <dgm:spPr/>
      <dgm:t>
        <a:bodyPr/>
        <a:lstStyle/>
        <a:p>
          <a:endParaRPr lang="en-US"/>
        </a:p>
      </dgm:t>
    </dgm:pt>
    <dgm:pt modelId="{6C7EB0AA-EEE2-4BDD-A813-517C9E3F8146}" type="pres">
      <dgm:prSet presAssocID="{61B0AF6F-47A3-46B1-BF2A-8DD76EC4D663}" presName="level3hierChild" presStyleCnt="0"/>
      <dgm:spPr/>
    </dgm:pt>
    <dgm:pt modelId="{6C580FED-73A7-47B2-8715-4C89682AED37}" type="pres">
      <dgm:prSet presAssocID="{6A1BFFAC-0142-4F19-8A85-77EB71312C8F}" presName="conn2-1" presStyleLbl="parChTrans1D4" presStyleIdx="5" presStyleCnt="7"/>
      <dgm:spPr/>
      <dgm:t>
        <a:bodyPr/>
        <a:lstStyle/>
        <a:p>
          <a:endParaRPr lang="en-US"/>
        </a:p>
      </dgm:t>
    </dgm:pt>
    <dgm:pt modelId="{B1088292-5004-4B51-B84E-EE7F64F56BD4}" type="pres">
      <dgm:prSet presAssocID="{6A1BFFAC-0142-4F19-8A85-77EB71312C8F}" presName="connTx" presStyleLbl="parChTrans1D4" presStyleIdx="5" presStyleCnt="7"/>
      <dgm:spPr/>
      <dgm:t>
        <a:bodyPr/>
        <a:lstStyle/>
        <a:p>
          <a:endParaRPr lang="en-US"/>
        </a:p>
      </dgm:t>
    </dgm:pt>
    <dgm:pt modelId="{C754E890-5615-4B1D-8465-4C4D9F73712A}" type="pres">
      <dgm:prSet presAssocID="{87DF3577-6226-463F-A22F-CFFB81F65D44}" presName="root2" presStyleCnt="0"/>
      <dgm:spPr/>
    </dgm:pt>
    <dgm:pt modelId="{247B27E1-FDB6-4E43-8C90-6D00424F40C8}" type="pres">
      <dgm:prSet presAssocID="{87DF3577-6226-463F-A22F-CFFB81F65D44}" presName="LevelTwoTextNode" presStyleLbl="node4" presStyleIdx="5" presStyleCnt="7">
        <dgm:presLayoutVars>
          <dgm:chPref val="3"/>
        </dgm:presLayoutVars>
      </dgm:prSet>
      <dgm:spPr/>
      <dgm:t>
        <a:bodyPr/>
        <a:lstStyle/>
        <a:p>
          <a:endParaRPr lang="en-US"/>
        </a:p>
      </dgm:t>
    </dgm:pt>
    <dgm:pt modelId="{AFEDA417-4597-448F-9A54-969879CCE26F}" type="pres">
      <dgm:prSet presAssocID="{87DF3577-6226-463F-A22F-CFFB81F65D44}" presName="level3hierChild" presStyleCnt="0"/>
      <dgm:spPr/>
    </dgm:pt>
    <dgm:pt modelId="{3C39340E-A5D1-4BDD-A17F-6A8F15252157}" type="pres">
      <dgm:prSet presAssocID="{BF4F0CB4-E94D-46B6-8437-FC56DE9AE666}" presName="conn2-1" presStyleLbl="parChTrans1D4" presStyleIdx="6" presStyleCnt="7"/>
      <dgm:spPr/>
      <dgm:t>
        <a:bodyPr/>
        <a:lstStyle/>
        <a:p>
          <a:endParaRPr lang="en-US"/>
        </a:p>
      </dgm:t>
    </dgm:pt>
    <dgm:pt modelId="{3C583385-3370-40C0-B1C4-6AB0DC49E0B5}" type="pres">
      <dgm:prSet presAssocID="{BF4F0CB4-E94D-46B6-8437-FC56DE9AE666}" presName="connTx" presStyleLbl="parChTrans1D4" presStyleIdx="6" presStyleCnt="7"/>
      <dgm:spPr/>
      <dgm:t>
        <a:bodyPr/>
        <a:lstStyle/>
        <a:p>
          <a:endParaRPr lang="en-US"/>
        </a:p>
      </dgm:t>
    </dgm:pt>
    <dgm:pt modelId="{9814269C-765C-4620-9CC3-D4AF33290361}" type="pres">
      <dgm:prSet presAssocID="{35281BCD-BAF1-4A98-978B-59CCF1115C19}" presName="root2" presStyleCnt="0"/>
      <dgm:spPr/>
    </dgm:pt>
    <dgm:pt modelId="{2F4D5AD5-D427-45E8-9078-DC64E6094335}" type="pres">
      <dgm:prSet presAssocID="{35281BCD-BAF1-4A98-978B-59CCF1115C19}" presName="LevelTwoTextNode" presStyleLbl="node4" presStyleIdx="6" presStyleCnt="7">
        <dgm:presLayoutVars>
          <dgm:chPref val="3"/>
        </dgm:presLayoutVars>
      </dgm:prSet>
      <dgm:spPr/>
      <dgm:t>
        <a:bodyPr/>
        <a:lstStyle/>
        <a:p>
          <a:endParaRPr lang="en-US"/>
        </a:p>
      </dgm:t>
    </dgm:pt>
    <dgm:pt modelId="{C9E83ED6-307C-405D-B3B8-8F2F695AB988}" type="pres">
      <dgm:prSet presAssocID="{35281BCD-BAF1-4A98-978B-59CCF1115C19}" presName="level3hierChild" presStyleCnt="0"/>
      <dgm:spPr/>
    </dgm:pt>
  </dgm:ptLst>
  <dgm:cxnLst>
    <dgm:cxn modelId="{43D1756D-F915-4283-94C4-E7C68A9009E7}" type="presOf" srcId="{04FCBD85-BDA4-4B43-B2D4-4B4617A19BAA}" destId="{95732F32-9FBD-4FC1-969F-F56B89D4EEBF}" srcOrd="0" destOrd="0" presId="urn:microsoft.com/office/officeart/2008/layout/HorizontalMultiLevelHierarchy"/>
    <dgm:cxn modelId="{9BC30961-435D-4B03-BFEC-98E172F85EE1}" srcId="{E06D1A5F-402E-4433-93B7-F6A1C5A783EC}" destId="{35281BCD-BAF1-4A98-978B-59CCF1115C19}" srcOrd="3" destOrd="0" parTransId="{BF4F0CB4-E94D-46B6-8437-FC56DE9AE666}" sibTransId="{F788503C-6840-496A-AAA6-F708F143E496}"/>
    <dgm:cxn modelId="{0576C8DC-D0E1-487B-95C5-A0C516D1B947}" type="presOf" srcId="{35281BCD-BAF1-4A98-978B-59CCF1115C19}" destId="{2F4D5AD5-D427-45E8-9078-DC64E6094335}" srcOrd="0" destOrd="0" presId="urn:microsoft.com/office/officeart/2008/layout/HorizontalMultiLevelHierarchy"/>
    <dgm:cxn modelId="{10A468C9-5515-421A-BEFE-103DB24F4281}" type="presOf" srcId="{AD466B6F-CD38-4CB9-A366-7AB10FFDD473}" destId="{0938FA0C-F93A-45B9-A834-906C63D905D0}" srcOrd="0" destOrd="0" presId="urn:microsoft.com/office/officeart/2008/layout/HorizontalMultiLevelHierarchy"/>
    <dgm:cxn modelId="{5BDB2166-D784-4E1F-ADD1-838E7707055F}" srcId="{E06D1A5F-402E-4433-93B7-F6A1C5A783EC}" destId="{49E61C4E-E193-45F2-8E1E-D516E508D963}" srcOrd="0" destOrd="0" parTransId="{57170F47-E236-48F2-BA7E-628D99761D29}" sibTransId="{F134D3F1-5B1E-491D-9742-155B97AB7D5F}"/>
    <dgm:cxn modelId="{20D78234-6E44-461C-8A61-B48B81F0F39D}" type="presOf" srcId="{BF4F0CB4-E94D-46B6-8437-FC56DE9AE666}" destId="{3C39340E-A5D1-4BDD-A17F-6A8F15252157}" srcOrd="0" destOrd="0" presId="urn:microsoft.com/office/officeart/2008/layout/HorizontalMultiLevelHierarchy"/>
    <dgm:cxn modelId="{35BFEA18-0A43-4C05-9772-B09FA7968142}" type="presOf" srcId="{305259DB-383E-47E4-8455-97779E48EAC9}" destId="{DFAC5F05-FBA3-4F27-A9A4-E0D49CB7A21A}" srcOrd="1" destOrd="0" presId="urn:microsoft.com/office/officeart/2008/layout/HorizontalMultiLevelHierarchy"/>
    <dgm:cxn modelId="{E689E066-B168-43F0-897A-C949B9EE98EB}" type="presOf" srcId="{B329D81D-16E2-4FBB-A746-DD7B15DAD537}" destId="{6A55FFCC-1038-4A4B-9A6E-6CF4879544D0}" srcOrd="0" destOrd="0" presId="urn:microsoft.com/office/officeart/2008/layout/HorizontalMultiLevelHierarchy"/>
    <dgm:cxn modelId="{C77B1A64-2D90-435C-8B83-B9E820D9F6FD}" type="presOf" srcId="{D32C8EF6-4273-4048-A090-C8B95A610F61}" destId="{A40DD5B1-3E24-44AE-8040-80C1EDD6F128}" srcOrd="0" destOrd="0" presId="urn:microsoft.com/office/officeart/2008/layout/HorizontalMultiLevelHierarchy"/>
    <dgm:cxn modelId="{B4684A91-010B-424F-8B51-495A7CFED84A}" srcId="{3F0CE52B-3FCF-4E2E-8EC3-5A0695E0BCAD}" destId="{E06D1A5F-402E-4433-93B7-F6A1C5A783EC}" srcOrd="1" destOrd="0" parTransId="{AD466B6F-CD38-4CB9-A366-7AB10FFDD473}" sibTransId="{C36D55D3-5890-4C82-98B4-6E6B8F90F2D1}"/>
    <dgm:cxn modelId="{FD4C0D25-2A9B-4DA5-B755-95DCF18E0671}" srcId="{8E2D004C-0000-4149-A359-B750E0CD9EB8}" destId="{04FCBD85-BDA4-4B43-B2D4-4B4617A19BAA}" srcOrd="0" destOrd="0" parTransId="{B329D81D-16E2-4FBB-A746-DD7B15DAD537}" sibTransId="{3315C756-8253-4ED3-8254-ACFA489009B5}"/>
    <dgm:cxn modelId="{72F81ABC-339F-49C5-86EE-E532A446B78C}" type="presOf" srcId="{5375E602-9CA2-467D-B84E-16070FBB8CA1}" destId="{318F6900-12A1-4B23-A9F8-43F381128917}" srcOrd="1" destOrd="0" presId="urn:microsoft.com/office/officeart/2008/layout/HorizontalMultiLevelHierarchy"/>
    <dgm:cxn modelId="{0E169AC5-8538-43FA-9124-9216481D572E}" type="presOf" srcId="{8E2D004C-0000-4149-A359-B750E0CD9EB8}" destId="{B5F12195-DB88-4BEA-AC49-7DD9F9CB6D8A}" srcOrd="0" destOrd="0" presId="urn:microsoft.com/office/officeart/2008/layout/HorizontalMultiLevelHierarchy"/>
    <dgm:cxn modelId="{807FABED-7882-4DDF-84A3-ADBC73051179}" type="presOf" srcId="{52A864A1-C54D-4AE3-B013-85DE23D95DE9}" destId="{C327CB21-30B5-44B3-8E56-96CB481D5419}" srcOrd="0" destOrd="0" presId="urn:microsoft.com/office/officeart/2008/layout/HorizontalMultiLevelHierarchy"/>
    <dgm:cxn modelId="{8481F422-96D3-4709-8271-00781FF17593}" type="presOf" srcId="{5375E602-9CA2-467D-B84E-16070FBB8CA1}" destId="{EF7B5198-6196-4C2C-9FCD-46577C2588EB}" srcOrd="0" destOrd="0" presId="urn:microsoft.com/office/officeart/2008/layout/HorizontalMultiLevelHierarchy"/>
    <dgm:cxn modelId="{7C0F4C68-03AC-4D55-B530-615C75623056}" type="presOf" srcId="{BF4F0CB4-E94D-46B6-8437-FC56DE9AE666}" destId="{3C583385-3370-40C0-B1C4-6AB0DC49E0B5}" srcOrd="1" destOrd="0" presId="urn:microsoft.com/office/officeart/2008/layout/HorizontalMultiLevelHierarchy"/>
    <dgm:cxn modelId="{DF1A9FAD-46CF-42F0-B134-67FD44EB8094}" srcId="{8E2D004C-0000-4149-A359-B750E0CD9EB8}" destId="{D51308F2-A3D5-4E4C-9321-9651E33B70F3}" srcOrd="2" destOrd="0" parTransId="{AF5C9016-AC45-4C6E-9A80-ECBCCB9D68B7}" sibTransId="{ACBBD4C5-CB20-493C-81B6-816B307E7657}"/>
    <dgm:cxn modelId="{4546CC47-AD6C-4FFB-BF57-34F3C5B3EF53}" srcId="{33C69E73-2ED7-4900-B19C-670145169B52}" destId="{6CF166E3-95AB-4D8D-8AAD-2CA465CA1E4C}" srcOrd="2" destOrd="0" parTransId="{F8F42096-C394-4845-BA08-5876227BE395}" sibTransId="{0AFE2C4E-727D-4B01-B0A4-AA88CE31F2E1}"/>
    <dgm:cxn modelId="{02DD09C0-F22D-49F5-9D12-CAF8AAF10FD3}" type="presOf" srcId="{05C223A8-CAE1-4549-81FE-E1B83511CF25}" destId="{D41612E7-3BFB-4F90-97C0-C1B18009A6EB}" srcOrd="0" destOrd="0" presId="urn:microsoft.com/office/officeart/2008/layout/HorizontalMultiLevelHierarchy"/>
    <dgm:cxn modelId="{D696E378-2319-43B9-8403-7617002CF372}" type="presOf" srcId="{55718E6B-6C8C-4614-9FE8-7535AA7A4227}" destId="{61A59D04-C8E7-4DC1-9F18-71CEBB43AE35}" srcOrd="1" destOrd="0" presId="urn:microsoft.com/office/officeart/2008/layout/HorizontalMultiLevelHierarchy"/>
    <dgm:cxn modelId="{791C9E6E-4CD6-4CCC-9E37-B8A437F81B26}" type="presOf" srcId="{0B807F47-5C94-41A3-847E-F0B97C27ED78}" destId="{9CFD14EC-7793-419B-BB56-1933C48AF435}" srcOrd="0" destOrd="0" presId="urn:microsoft.com/office/officeart/2008/layout/HorizontalMultiLevelHierarchy"/>
    <dgm:cxn modelId="{731AAD66-77A9-46D5-9EA5-C342B9D109A4}" type="presOf" srcId="{305259DB-383E-47E4-8455-97779E48EAC9}" destId="{7AD08448-B622-458D-9ED2-D9AD1920BE54}" srcOrd="0" destOrd="0" presId="urn:microsoft.com/office/officeart/2008/layout/HorizontalMultiLevelHierarchy"/>
    <dgm:cxn modelId="{C42E908F-8A03-4896-AEFB-6B0D52337FE4}" type="presOf" srcId="{60620FD4-E101-4FD2-ADAD-0A9745448801}" destId="{47CE163A-9173-404C-8BB4-E82759E838AF}" srcOrd="0" destOrd="0" presId="urn:microsoft.com/office/officeart/2008/layout/HorizontalMultiLevelHierarchy"/>
    <dgm:cxn modelId="{84DB1528-AAB6-4C09-81C3-57DBACC53BE4}" srcId="{8E2D004C-0000-4149-A359-B750E0CD9EB8}" destId="{05C223A8-CAE1-4549-81FE-E1B83511CF25}" srcOrd="1" destOrd="0" parTransId="{408F4C38-19C5-473B-B3FE-9D5F950FDDA4}" sibTransId="{3F704541-7A22-4B15-9786-E2A98C917320}"/>
    <dgm:cxn modelId="{3B565FA6-F5B3-4D92-80B0-BF37913F76F1}" type="presOf" srcId="{61B0AF6F-47A3-46B1-BF2A-8DD76EC4D663}" destId="{D1C460D2-EF67-4388-88F7-E3F447CEF99A}" srcOrd="0" destOrd="0" presId="urn:microsoft.com/office/officeart/2008/layout/HorizontalMultiLevelHierarchy"/>
    <dgm:cxn modelId="{A119FBF0-90AB-40E8-B144-3336F4D15C7E}" type="presOf" srcId="{33C69E73-2ED7-4900-B19C-670145169B52}" destId="{ADD66CDE-F684-4D39-9346-33AE2278A197}" srcOrd="0" destOrd="0" presId="urn:microsoft.com/office/officeart/2008/layout/HorizontalMultiLevelHierarchy"/>
    <dgm:cxn modelId="{D20BDFA6-8541-43C4-BCC8-F963BE79A0B4}" type="presOf" srcId="{3F0CE52B-3FCF-4E2E-8EC3-5A0695E0BCAD}" destId="{6666C741-59F2-49B0-B3FA-154EB7F13045}" srcOrd="0" destOrd="0" presId="urn:microsoft.com/office/officeart/2008/layout/HorizontalMultiLevelHierarchy"/>
    <dgm:cxn modelId="{E99B086C-E67F-4EA1-994B-BFC1227584FE}" type="presOf" srcId="{AF5C9016-AC45-4C6E-9A80-ECBCCB9D68B7}" destId="{443585E5-A743-4BE1-BE94-2BA45A700649}" srcOrd="1" destOrd="0" presId="urn:microsoft.com/office/officeart/2008/layout/HorizontalMultiLevelHierarchy"/>
    <dgm:cxn modelId="{AD2F9004-97F5-4216-9EEE-273EE9F508CF}" type="presOf" srcId="{6A1BFFAC-0142-4F19-8A85-77EB71312C8F}" destId="{6C580FED-73A7-47B2-8715-4C89682AED37}" srcOrd="0" destOrd="0" presId="urn:microsoft.com/office/officeart/2008/layout/HorizontalMultiLevelHierarchy"/>
    <dgm:cxn modelId="{511310CC-D5F2-4D6F-B891-21590F2BE506}" srcId="{274E75C8-3D98-4C62-956B-00430406F43B}" destId="{3F0CE52B-3FCF-4E2E-8EC3-5A0695E0BCAD}" srcOrd="1" destOrd="0" parTransId="{60620FD4-E101-4FD2-ADAD-0A9745448801}" sibTransId="{765F7364-649C-4D01-8179-9215FBE2A701}"/>
    <dgm:cxn modelId="{13CF283C-580D-48B2-BE6F-88819945B4E5}" type="presOf" srcId="{87DF3577-6226-463F-A22F-CFFB81F65D44}" destId="{247B27E1-FDB6-4E43-8C90-6D00424F40C8}" srcOrd="0" destOrd="0" presId="urn:microsoft.com/office/officeart/2008/layout/HorizontalMultiLevelHierarchy"/>
    <dgm:cxn modelId="{3A8B7E28-7829-46CD-A2F5-0681AC6E0371}" srcId="{E06D1A5F-402E-4433-93B7-F6A1C5A783EC}" destId="{87DF3577-6226-463F-A22F-CFFB81F65D44}" srcOrd="2" destOrd="0" parTransId="{6A1BFFAC-0142-4F19-8A85-77EB71312C8F}" sibTransId="{5B2EF786-7AB4-4AFF-A337-9D12582593F5}"/>
    <dgm:cxn modelId="{3054B7C3-E6C2-4554-9100-3F9BB6D614BA}" srcId="{3F0CE52B-3FCF-4E2E-8EC3-5A0695E0BCAD}" destId="{8E2D004C-0000-4149-A359-B750E0CD9EB8}" srcOrd="0" destOrd="0" parTransId="{4E4015FF-E631-4379-B18B-05797C1D1083}" sibTransId="{BBF04FCA-316A-4FE2-92AA-EEE185106AB8}"/>
    <dgm:cxn modelId="{10FCAF1C-ECE2-4FC6-ACAC-39864700CAB8}" srcId="{E06D1A5F-402E-4433-93B7-F6A1C5A783EC}" destId="{61B0AF6F-47A3-46B1-BF2A-8DD76EC4D663}" srcOrd="1" destOrd="0" parTransId="{D32C8EF6-4273-4048-A090-C8B95A610F61}" sibTransId="{8A3D2883-1D55-48C6-98DB-6D3B242D30F6}"/>
    <dgm:cxn modelId="{6154227A-D5D1-4C8D-82EF-C2F763C6A6DA}" type="presOf" srcId="{6CF166E3-95AB-4D8D-8AAD-2CA465CA1E4C}" destId="{2D08B3D8-8890-4709-9C76-27901E05AFAE}" srcOrd="0" destOrd="0" presId="urn:microsoft.com/office/officeart/2008/layout/HorizontalMultiLevelHierarchy"/>
    <dgm:cxn modelId="{8FF16DF7-84AA-4077-98E0-EA26651D5739}" type="presOf" srcId="{A372C18B-B174-4E41-8003-571420179092}" destId="{739C3A35-FF4B-4BE5-BE6E-4A8C444421AA}" srcOrd="0" destOrd="0" presId="urn:microsoft.com/office/officeart/2008/layout/HorizontalMultiLevelHierarchy"/>
    <dgm:cxn modelId="{A6BA0697-5B94-4150-9D2C-8D4A2E10307B}" type="presOf" srcId="{E06D1A5F-402E-4433-93B7-F6A1C5A783EC}" destId="{41FE8858-41E3-47ED-8A72-2C0F15451EEC}" srcOrd="0" destOrd="0" presId="urn:microsoft.com/office/officeart/2008/layout/HorizontalMultiLevelHierarchy"/>
    <dgm:cxn modelId="{11BBD369-C878-4BF3-BC8D-B8261BE61CF7}" type="presOf" srcId="{F8F42096-C394-4845-BA08-5876227BE395}" destId="{DB336B5A-886A-4FB4-924F-03E2F15DFDBC}" srcOrd="0" destOrd="0" presId="urn:microsoft.com/office/officeart/2008/layout/HorizontalMultiLevelHierarchy"/>
    <dgm:cxn modelId="{C9D24234-2B13-4109-A6E6-89E8596D2B23}" srcId="{33C69E73-2ED7-4900-B19C-670145169B52}" destId="{52A864A1-C54D-4AE3-B013-85DE23D95DE9}" srcOrd="1" destOrd="0" parTransId="{5375E602-9CA2-467D-B84E-16070FBB8CA1}" sibTransId="{169D8E81-8135-4FCF-B3A7-317DEF5C7D81}"/>
    <dgm:cxn modelId="{B89172DF-229B-446C-AC00-DB443CE44E2C}" type="presOf" srcId="{49E61C4E-E193-45F2-8E1E-D516E508D963}" destId="{09771DB5-FAB7-4598-B9A5-59EE14EC88FD}" srcOrd="0" destOrd="0" presId="urn:microsoft.com/office/officeart/2008/layout/HorizontalMultiLevelHierarchy"/>
    <dgm:cxn modelId="{038E3567-FA40-4AD0-B67A-1306DD567B1C}" type="presOf" srcId="{274E75C8-3D98-4C62-956B-00430406F43B}" destId="{53F3E970-3FCF-4E64-9BD7-50DD09A0E044}" srcOrd="0" destOrd="0" presId="urn:microsoft.com/office/officeart/2008/layout/HorizontalMultiLevelHierarchy"/>
    <dgm:cxn modelId="{D40CB570-3889-4EE3-A543-39A498EBB063}" type="presOf" srcId="{AF5C9016-AC45-4C6E-9A80-ECBCCB9D68B7}" destId="{638152B4-5742-48BA-8798-0DDF6C0C5A47}" srcOrd="0" destOrd="0" presId="urn:microsoft.com/office/officeart/2008/layout/HorizontalMultiLevelHierarchy"/>
    <dgm:cxn modelId="{E39C6397-9674-4F32-8D70-8F558EEE5F28}" srcId="{274E75C8-3D98-4C62-956B-00430406F43B}" destId="{33C69E73-2ED7-4900-B19C-670145169B52}" srcOrd="0" destOrd="0" parTransId="{305259DB-383E-47E4-8455-97779E48EAC9}" sibTransId="{6282EDBB-91BA-45E5-ADC4-8356EB8CEC30}"/>
    <dgm:cxn modelId="{1E3CF60D-4B38-4791-BB73-3F1690CADEB9}" type="presOf" srcId="{6A1BFFAC-0142-4F19-8A85-77EB71312C8F}" destId="{B1088292-5004-4B51-B84E-EE7F64F56BD4}" srcOrd="1" destOrd="0" presId="urn:microsoft.com/office/officeart/2008/layout/HorizontalMultiLevelHierarchy"/>
    <dgm:cxn modelId="{DDE5D80F-C4AE-49A6-8898-5B788F3D36F6}" type="presOf" srcId="{B329D81D-16E2-4FBB-A746-DD7B15DAD537}" destId="{454B2D55-CFE6-44D5-842E-062F03C3EE32}" srcOrd="1" destOrd="0" presId="urn:microsoft.com/office/officeart/2008/layout/HorizontalMultiLevelHierarchy"/>
    <dgm:cxn modelId="{3DAC4688-F82D-4CEE-B799-48C770C34630}" type="presOf" srcId="{F8F42096-C394-4845-BA08-5876227BE395}" destId="{02B6763E-AAC0-4FFB-92D3-67E2327246F7}" srcOrd="1" destOrd="0" presId="urn:microsoft.com/office/officeart/2008/layout/HorizontalMultiLevelHierarchy"/>
    <dgm:cxn modelId="{A899699D-287C-4B1C-B92A-F916A66FC729}" type="presOf" srcId="{55718E6B-6C8C-4614-9FE8-7535AA7A4227}" destId="{B1B2C776-7014-41D4-9351-C5E3124BAF4F}" srcOrd="0" destOrd="0" presId="urn:microsoft.com/office/officeart/2008/layout/HorizontalMultiLevelHierarchy"/>
    <dgm:cxn modelId="{24F89319-2071-4C88-86B1-D65A5A6D0DF4}" srcId="{A372C18B-B174-4E41-8003-571420179092}" destId="{274E75C8-3D98-4C62-956B-00430406F43B}" srcOrd="0" destOrd="0" parTransId="{70E37A5E-BD98-4E03-A6F7-32FC5658372F}" sibTransId="{1072BC4F-22A1-4FB0-AB5A-445DC3F71AC2}"/>
    <dgm:cxn modelId="{D3E94BA8-C732-4425-B551-6C53C01B9353}" type="presOf" srcId="{408F4C38-19C5-473B-B3FE-9D5F950FDDA4}" destId="{48ED8E48-B27A-4A5A-9C47-4D9D81115CDF}" srcOrd="0" destOrd="0" presId="urn:microsoft.com/office/officeart/2008/layout/HorizontalMultiLevelHierarchy"/>
    <dgm:cxn modelId="{82B61B7E-8AAE-46F2-9686-860B6CED0187}" type="presOf" srcId="{AD466B6F-CD38-4CB9-A366-7AB10FFDD473}" destId="{43D5CCDB-27D4-4A48-A765-085079503BC8}" srcOrd="1" destOrd="0" presId="urn:microsoft.com/office/officeart/2008/layout/HorizontalMultiLevelHierarchy"/>
    <dgm:cxn modelId="{A65D0236-CD0E-4A0B-852B-9D8E9497D2DC}" type="presOf" srcId="{D32C8EF6-4273-4048-A090-C8B95A610F61}" destId="{A7D68AEA-CA67-43C5-821B-65669121FEFC}" srcOrd="1" destOrd="0" presId="urn:microsoft.com/office/officeart/2008/layout/HorizontalMultiLevelHierarchy"/>
    <dgm:cxn modelId="{4EB070B4-E14E-41B3-88C0-7155306BF006}" type="presOf" srcId="{D51308F2-A3D5-4E4C-9321-9651E33B70F3}" destId="{D86EDA35-2EAE-42CA-833C-81CE9C557C1F}" srcOrd="0" destOrd="0" presId="urn:microsoft.com/office/officeart/2008/layout/HorizontalMultiLevelHierarchy"/>
    <dgm:cxn modelId="{0EB9DEF1-88C3-4EA6-8BE0-A809E8719071}" srcId="{33C69E73-2ED7-4900-B19C-670145169B52}" destId="{0B807F47-5C94-41A3-847E-F0B97C27ED78}" srcOrd="0" destOrd="0" parTransId="{55718E6B-6C8C-4614-9FE8-7535AA7A4227}" sibTransId="{90AAF5BD-B8E7-4E30-B650-ABA5B4145671}"/>
    <dgm:cxn modelId="{5822D58F-9DD8-4B77-B56D-C1E331C628BD}" type="presOf" srcId="{4E4015FF-E631-4379-B18B-05797C1D1083}" destId="{31B27303-5C16-49F4-86B1-B43BAF9EA29B}" srcOrd="1" destOrd="0" presId="urn:microsoft.com/office/officeart/2008/layout/HorizontalMultiLevelHierarchy"/>
    <dgm:cxn modelId="{4BCAC461-7270-4F0F-9836-0EFA5A004D90}" type="presOf" srcId="{4E4015FF-E631-4379-B18B-05797C1D1083}" destId="{27814B80-2CBF-441F-817B-934DFD34E168}" srcOrd="0" destOrd="0" presId="urn:microsoft.com/office/officeart/2008/layout/HorizontalMultiLevelHierarchy"/>
    <dgm:cxn modelId="{EF6F2EA9-0068-46A7-9222-7F35ACF173C9}" type="presOf" srcId="{408F4C38-19C5-473B-B3FE-9D5F950FDDA4}" destId="{6DC4BD8F-5DE6-400A-9B67-86B44BA8C4C9}" srcOrd="1" destOrd="0" presId="urn:microsoft.com/office/officeart/2008/layout/HorizontalMultiLevelHierarchy"/>
    <dgm:cxn modelId="{771CC513-939E-4C35-A17F-D672C25399D4}" type="presOf" srcId="{57170F47-E236-48F2-BA7E-628D99761D29}" destId="{9777B63F-6E19-47BB-B211-ACEEEF70F369}" srcOrd="0" destOrd="0" presId="urn:microsoft.com/office/officeart/2008/layout/HorizontalMultiLevelHierarchy"/>
    <dgm:cxn modelId="{5EBB303C-84D3-4882-BEF9-4D579B6DE01B}" type="presOf" srcId="{60620FD4-E101-4FD2-ADAD-0A9745448801}" destId="{A34F5F34-BBA3-451F-AFD4-E63F29CFD5E5}" srcOrd="1" destOrd="0" presId="urn:microsoft.com/office/officeart/2008/layout/HorizontalMultiLevelHierarchy"/>
    <dgm:cxn modelId="{1A0092C6-D933-4D58-9D2D-0651860D9459}" type="presOf" srcId="{57170F47-E236-48F2-BA7E-628D99761D29}" destId="{4C46EDB0-43AB-4F90-8214-ABC9B22245E4}" srcOrd="1" destOrd="0" presId="urn:microsoft.com/office/officeart/2008/layout/HorizontalMultiLevelHierarchy"/>
    <dgm:cxn modelId="{2880DC33-D47E-4748-8D74-24FAF30F3AFD}" type="presParOf" srcId="{739C3A35-FF4B-4BE5-BE6E-4A8C444421AA}" destId="{2B45ACB0-77AF-4D57-84B4-9AF7D07B2E69}" srcOrd="0" destOrd="0" presId="urn:microsoft.com/office/officeart/2008/layout/HorizontalMultiLevelHierarchy"/>
    <dgm:cxn modelId="{83AEAFF5-5BBA-4D66-972D-A89F0985E4F8}" type="presParOf" srcId="{2B45ACB0-77AF-4D57-84B4-9AF7D07B2E69}" destId="{53F3E970-3FCF-4E64-9BD7-50DD09A0E044}" srcOrd="0" destOrd="0" presId="urn:microsoft.com/office/officeart/2008/layout/HorizontalMultiLevelHierarchy"/>
    <dgm:cxn modelId="{FED6E8A7-63BC-4B3B-BF2B-AC1D0D2AB5C1}" type="presParOf" srcId="{2B45ACB0-77AF-4D57-84B4-9AF7D07B2E69}" destId="{4942AC0A-94E6-4046-A977-A07B5864DEC2}" srcOrd="1" destOrd="0" presId="urn:microsoft.com/office/officeart/2008/layout/HorizontalMultiLevelHierarchy"/>
    <dgm:cxn modelId="{D1EEC302-E5F7-476D-B923-85FEDE6DC539}" type="presParOf" srcId="{4942AC0A-94E6-4046-A977-A07B5864DEC2}" destId="{7AD08448-B622-458D-9ED2-D9AD1920BE54}" srcOrd="0" destOrd="0" presId="urn:microsoft.com/office/officeart/2008/layout/HorizontalMultiLevelHierarchy"/>
    <dgm:cxn modelId="{61EEC2C2-B0E9-4AA9-86EF-2063ADE49CB9}" type="presParOf" srcId="{7AD08448-B622-458D-9ED2-D9AD1920BE54}" destId="{DFAC5F05-FBA3-4F27-A9A4-E0D49CB7A21A}" srcOrd="0" destOrd="0" presId="urn:microsoft.com/office/officeart/2008/layout/HorizontalMultiLevelHierarchy"/>
    <dgm:cxn modelId="{8B2D60FF-E115-4B4A-8533-8E6BDF13164A}" type="presParOf" srcId="{4942AC0A-94E6-4046-A977-A07B5864DEC2}" destId="{1F2BE95C-2318-4446-8F71-675CA8EB9F17}" srcOrd="1" destOrd="0" presId="urn:microsoft.com/office/officeart/2008/layout/HorizontalMultiLevelHierarchy"/>
    <dgm:cxn modelId="{8E4173D3-05B4-4051-B798-C7670E32A229}" type="presParOf" srcId="{1F2BE95C-2318-4446-8F71-675CA8EB9F17}" destId="{ADD66CDE-F684-4D39-9346-33AE2278A197}" srcOrd="0" destOrd="0" presId="urn:microsoft.com/office/officeart/2008/layout/HorizontalMultiLevelHierarchy"/>
    <dgm:cxn modelId="{97E228D7-0493-4F30-BA43-87A82C6CEC62}" type="presParOf" srcId="{1F2BE95C-2318-4446-8F71-675CA8EB9F17}" destId="{3EF103AA-31E0-4845-96B5-8993F4F3B845}" srcOrd="1" destOrd="0" presId="urn:microsoft.com/office/officeart/2008/layout/HorizontalMultiLevelHierarchy"/>
    <dgm:cxn modelId="{5A5D4077-ACE7-4D62-9EEB-60E46F7261B5}" type="presParOf" srcId="{3EF103AA-31E0-4845-96B5-8993F4F3B845}" destId="{B1B2C776-7014-41D4-9351-C5E3124BAF4F}" srcOrd="0" destOrd="0" presId="urn:microsoft.com/office/officeart/2008/layout/HorizontalMultiLevelHierarchy"/>
    <dgm:cxn modelId="{B12EB576-105E-4DCB-8A5E-556EAA9336C7}" type="presParOf" srcId="{B1B2C776-7014-41D4-9351-C5E3124BAF4F}" destId="{61A59D04-C8E7-4DC1-9F18-71CEBB43AE35}" srcOrd="0" destOrd="0" presId="urn:microsoft.com/office/officeart/2008/layout/HorizontalMultiLevelHierarchy"/>
    <dgm:cxn modelId="{B38D6398-4FB7-47BC-BD54-6A57A237EB1D}" type="presParOf" srcId="{3EF103AA-31E0-4845-96B5-8993F4F3B845}" destId="{FC0FC25D-8908-47F8-B7A2-A70FAF31781C}" srcOrd="1" destOrd="0" presId="urn:microsoft.com/office/officeart/2008/layout/HorizontalMultiLevelHierarchy"/>
    <dgm:cxn modelId="{6589EA24-93F2-434D-9EAC-C2D72334B9F0}" type="presParOf" srcId="{FC0FC25D-8908-47F8-B7A2-A70FAF31781C}" destId="{9CFD14EC-7793-419B-BB56-1933C48AF435}" srcOrd="0" destOrd="0" presId="urn:microsoft.com/office/officeart/2008/layout/HorizontalMultiLevelHierarchy"/>
    <dgm:cxn modelId="{D8ACE963-5907-4354-A1D5-E8661441DC43}" type="presParOf" srcId="{FC0FC25D-8908-47F8-B7A2-A70FAF31781C}" destId="{731CBFF2-29B0-4FF3-85D2-AAB638B6FFE1}" srcOrd="1" destOrd="0" presId="urn:microsoft.com/office/officeart/2008/layout/HorizontalMultiLevelHierarchy"/>
    <dgm:cxn modelId="{F4A972E4-BA20-4BFC-AECF-AB0004173474}" type="presParOf" srcId="{3EF103AA-31E0-4845-96B5-8993F4F3B845}" destId="{EF7B5198-6196-4C2C-9FCD-46577C2588EB}" srcOrd="2" destOrd="0" presId="urn:microsoft.com/office/officeart/2008/layout/HorizontalMultiLevelHierarchy"/>
    <dgm:cxn modelId="{DF276CF8-1AC1-4E0B-808A-263C37E8FA74}" type="presParOf" srcId="{EF7B5198-6196-4C2C-9FCD-46577C2588EB}" destId="{318F6900-12A1-4B23-A9F8-43F381128917}" srcOrd="0" destOrd="0" presId="urn:microsoft.com/office/officeart/2008/layout/HorizontalMultiLevelHierarchy"/>
    <dgm:cxn modelId="{F3C00922-F18C-4EB6-93D8-E83C5D0943AA}" type="presParOf" srcId="{3EF103AA-31E0-4845-96B5-8993F4F3B845}" destId="{1FEF4A3B-6252-4E04-B557-126EFA062818}" srcOrd="3" destOrd="0" presId="urn:microsoft.com/office/officeart/2008/layout/HorizontalMultiLevelHierarchy"/>
    <dgm:cxn modelId="{7E38C85B-0E2E-464A-9E77-EB3945E006E4}" type="presParOf" srcId="{1FEF4A3B-6252-4E04-B557-126EFA062818}" destId="{C327CB21-30B5-44B3-8E56-96CB481D5419}" srcOrd="0" destOrd="0" presId="urn:microsoft.com/office/officeart/2008/layout/HorizontalMultiLevelHierarchy"/>
    <dgm:cxn modelId="{16D0C0F3-D08D-4D34-B82A-13D8BE441FE9}" type="presParOf" srcId="{1FEF4A3B-6252-4E04-B557-126EFA062818}" destId="{3B58BB11-ADD7-4C3D-A677-48E36424AEBC}" srcOrd="1" destOrd="0" presId="urn:microsoft.com/office/officeart/2008/layout/HorizontalMultiLevelHierarchy"/>
    <dgm:cxn modelId="{E320D386-9158-4346-83FB-10372F60B974}" type="presParOf" srcId="{3EF103AA-31E0-4845-96B5-8993F4F3B845}" destId="{DB336B5A-886A-4FB4-924F-03E2F15DFDBC}" srcOrd="4" destOrd="0" presId="urn:microsoft.com/office/officeart/2008/layout/HorizontalMultiLevelHierarchy"/>
    <dgm:cxn modelId="{CFF72771-66EA-4E47-A827-08D46F1D0770}" type="presParOf" srcId="{DB336B5A-886A-4FB4-924F-03E2F15DFDBC}" destId="{02B6763E-AAC0-4FFB-92D3-67E2327246F7}" srcOrd="0" destOrd="0" presId="urn:microsoft.com/office/officeart/2008/layout/HorizontalMultiLevelHierarchy"/>
    <dgm:cxn modelId="{0CB8E725-2033-48D0-AAF6-E19B24B80D7C}" type="presParOf" srcId="{3EF103AA-31E0-4845-96B5-8993F4F3B845}" destId="{BA11F66E-0236-45E2-9C40-E91C4E0F9870}" srcOrd="5" destOrd="0" presId="urn:microsoft.com/office/officeart/2008/layout/HorizontalMultiLevelHierarchy"/>
    <dgm:cxn modelId="{58A78DB6-07B6-4722-A1D9-D12763FDE9E8}" type="presParOf" srcId="{BA11F66E-0236-45E2-9C40-E91C4E0F9870}" destId="{2D08B3D8-8890-4709-9C76-27901E05AFAE}" srcOrd="0" destOrd="0" presId="urn:microsoft.com/office/officeart/2008/layout/HorizontalMultiLevelHierarchy"/>
    <dgm:cxn modelId="{D2326F5F-6FA1-47DA-AF8C-90D354B918AB}" type="presParOf" srcId="{BA11F66E-0236-45E2-9C40-E91C4E0F9870}" destId="{3EA9AD51-1FD9-4867-9A31-88555C8688E5}" srcOrd="1" destOrd="0" presId="urn:microsoft.com/office/officeart/2008/layout/HorizontalMultiLevelHierarchy"/>
    <dgm:cxn modelId="{24E38CC7-D5C5-404B-AD26-53132EAC9ADC}" type="presParOf" srcId="{4942AC0A-94E6-4046-A977-A07B5864DEC2}" destId="{47CE163A-9173-404C-8BB4-E82759E838AF}" srcOrd="2" destOrd="0" presId="urn:microsoft.com/office/officeart/2008/layout/HorizontalMultiLevelHierarchy"/>
    <dgm:cxn modelId="{D052599C-F065-43A9-B0B4-63B86DCD945C}" type="presParOf" srcId="{47CE163A-9173-404C-8BB4-E82759E838AF}" destId="{A34F5F34-BBA3-451F-AFD4-E63F29CFD5E5}" srcOrd="0" destOrd="0" presId="urn:microsoft.com/office/officeart/2008/layout/HorizontalMultiLevelHierarchy"/>
    <dgm:cxn modelId="{49473413-83B4-4CE5-9BCD-031513026FAF}" type="presParOf" srcId="{4942AC0A-94E6-4046-A977-A07B5864DEC2}" destId="{20DFC303-C0AE-4898-9523-E3953BF5057F}" srcOrd="3" destOrd="0" presId="urn:microsoft.com/office/officeart/2008/layout/HorizontalMultiLevelHierarchy"/>
    <dgm:cxn modelId="{DB8A28A2-1D48-402C-B1B4-454BEE077EA9}" type="presParOf" srcId="{20DFC303-C0AE-4898-9523-E3953BF5057F}" destId="{6666C741-59F2-49B0-B3FA-154EB7F13045}" srcOrd="0" destOrd="0" presId="urn:microsoft.com/office/officeart/2008/layout/HorizontalMultiLevelHierarchy"/>
    <dgm:cxn modelId="{E6910F9A-900B-49AB-9745-A847423066FA}" type="presParOf" srcId="{20DFC303-C0AE-4898-9523-E3953BF5057F}" destId="{9E8D3035-83E8-40A3-8592-3E1F6B8372B9}" srcOrd="1" destOrd="0" presId="urn:microsoft.com/office/officeart/2008/layout/HorizontalMultiLevelHierarchy"/>
    <dgm:cxn modelId="{9EF8BF0B-2B4E-42B2-A812-B3555AA86886}" type="presParOf" srcId="{9E8D3035-83E8-40A3-8592-3E1F6B8372B9}" destId="{27814B80-2CBF-441F-817B-934DFD34E168}" srcOrd="0" destOrd="0" presId="urn:microsoft.com/office/officeart/2008/layout/HorizontalMultiLevelHierarchy"/>
    <dgm:cxn modelId="{56AF8F9F-6488-4FCA-BB0C-BB991B3D1CAF}" type="presParOf" srcId="{27814B80-2CBF-441F-817B-934DFD34E168}" destId="{31B27303-5C16-49F4-86B1-B43BAF9EA29B}" srcOrd="0" destOrd="0" presId="urn:microsoft.com/office/officeart/2008/layout/HorizontalMultiLevelHierarchy"/>
    <dgm:cxn modelId="{AE301E16-EA57-4DAF-ACD0-9F38B33F8C70}" type="presParOf" srcId="{9E8D3035-83E8-40A3-8592-3E1F6B8372B9}" destId="{1B5F3B5D-5E99-4F89-8963-D9D597F76C33}" srcOrd="1" destOrd="0" presId="urn:microsoft.com/office/officeart/2008/layout/HorizontalMultiLevelHierarchy"/>
    <dgm:cxn modelId="{8A9C8E78-BCC8-41FC-8EC7-D914B83592DD}" type="presParOf" srcId="{1B5F3B5D-5E99-4F89-8963-D9D597F76C33}" destId="{B5F12195-DB88-4BEA-AC49-7DD9F9CB6D8A}" srcOrd="0" destOrd="0" presId="urn:microsoft.com/office/officeart/2008/layout/HorizontalMultiLevelHierarchy"/>
    <dgm:cxn modelId="{444F083C-91E5-49F6-BB80-9F5CB95B5754}" type="presParOf" srcId="{1B5F3B5D-5E99-4F89-8963-D9D597F76C33}" destId="{33EC33F7-E777-44DB-8DB0-8C4F774D823C}" srcOrd="1" destOrd="0" presId="urn:microsoft.com/office/officeart/2008/layout/HorizontalMultiLevelHierarchy"/>
    <dgm:cxn modelId="{FC79E977-29E8-4F8E-9C79-1B93235D68EA}" type="presParOf" srcId="{33EC33F7-E777-44DB-8DB0-8C4F774D823C}" destId="{6A55FFCC-1038-4A4B-9A6E-6CF4879544D0}" srcOrd="0" destOrd="0" presId="urn:microsoft.com/office/officeart/2008/layout/HorizontalMultiLevelHierarchy"/>
    <dgm:cxn modelId="{8BFC6EF4-4B10-4DF4-B980-C59711DCD844}" type="presParOf" srcId="{6A55FFCC-1038-4A4B-9A6E-6CF4879544D0}" destId="{454B2D55-CFE6-44D5-842E-062F03C3EE32}" srcOrd="0" destOrd="0" presId="urn:microsoft.com/office/officeart/2008/layout/HorizontalMultiLevelHierarchy"/>
    <dgm:cxn modelId="{615E8862-F905-4C20-A90E-757F581A226E}" type="presParOf" srcId="{33EC33F7-E777-44DB-8DB0-8C4F774D823C}" destId="{E322B08E-EB3B-40DA-8754-CFF8E55390A9}" srcOrd="1" destOrd="0" presId="urn:microsoft.com/office/officeart/2008/layout/HorizontalMultiLevelHierarchy"/>
    <dgm:cxn modelId="{EBD4C281-6A48-45F3-B9A4-DD8BDCB4E999}" type="presParOf" srcId="{E322B08E-EB3B-40DA-8754-CFF8E55390A9}" destId="{95732F32-9FBD-4FC1-969F-F56B89D4EEBF}" srcOrd="0" destOrd="0" presId="urn:microsoft.com/office/officeart/2008/layout/HorizontalMultiLevelHierarchy"/>
    <dgm:cxn modelId="{6E308D0F-FDE9-421D-A9F2-833E5C9F8410}" type="presParOf" srcId="{E322B08E-EB3B-40DA-8754-CFF8E55390A9}" destId="{E1C3ECC9-1625-46BA-9F3B-DD9739A802C5}" srcOrd="1" destOrd="0" presId="urn:microsoft.com/office/officeart/2008/layout/HorizontalMultiLevelHierarchy"/>
    <dgm:cxn modelId="{8B309D9F-0434-48C9-987B-E49CD405E1F8}" type="presParOf" srcId="{33EC33F7-E777-44DB-8DB0-8C4F774D823C}" destId="{48ED8E48-B27A-4A5A-9C47-4D9D81115CDF}" srcOrd="2" destOrd="0" presId="urn:microsoft.com/office/officeart/2008/layout/HorizontalMultiLevelHierarchy"/>
    <dgm:cxn modelId="{90D752D5-12F9-4908-A4AF-E6D1429BD385}" type="presParOf" srcId="{48ED8E48-B27A-4A5A-9C47-4D9D81115CDF}" destId="{6DC4BD8F-5DE6-400A-9B67-86B44BA8C4C9}" srcOrd="0" destOrd="0" presId="urn:microsoft.com/office/officeart/2008/layout/HorizontalMultiLevelHierarchy"/>
    <dgm:cxn modelId="{C2250C62-45E7-41A4-826E-2ACFBFB0529B}" type="presParOf" srcId="{33EC33F7-E777-44DB-8DB0-8C4F774D823C}" destId="{93A1ADE5-4D90-40F8-B4AD-6687993D76E0}" srcOrd="3" destOrd="0" presId="urn:microsoft.com/office/officeart/2008/layout/HorizontalMultiLevelHierarchy"/>
    <dgm:cxn modelId="{50AC2394-A60F-480B-8119-C2F0A7EF1178}" type="presParOf" srcId="{93A1ADE5-4D90-40F8-B4AD-6687993D76E0}" destId="{D41612E7-3BFB-4F90-97C0-C1B18009A6EB}" srcOrd="0" destOrd="0" presId="urn:microsoft.com/office/officeart/2008/layout/HorizontalMultiLevelHierarchy"/>
    <dgm:cxn modelId="{454FD653-FBB4-4A7B-A28F-55F707422A5E}" type="presParOf" srcId="{93A1ADE5-4D90-40F8-B4AD-6687993D76E0}" destId="{5F7E3EA6-798E-4888-A38C-63DDE2EAF92C}" srcOrd="1" destOrd="0" presId="urn:microsoft.com/office/officeart/2008/layout/HorizontalMultiLevelHierarchy"/>
    <dgm:cxn modelId="{8D935495-B6AE-462E-B016-418332C356E6}" type="presParOf" srcId="{33EC33F7-E777-44DB-8DB0-8C4F774D823C}" destId="{638152B4-5742-48BA-8798-0DDF6C0C5A47}" srcOrd="4" destOrd="0" presId="urn:microsoft.com/office/officeart/2008/layout/HorizontalMultiLevelHierarchy"/>
    <dgm:cxn modelId="{934E2C90-C5C1-4BB8-B140-1AF603F789EA}" type="presParOf" srcId="{638152B4-5742-48BA-8798-0DDF6C0C5A47}" destId="{443585E5-A743-4BE1-BE94-2BA45A700649}" srcOrd="0" destOrd="0" presId="urn:microsoft.com/office/officeart/2008/layout/HorizontalMultiLevelHierarchy"/>
    <dgm:cxn modelId="{F3B6E57C-8754-4BE9-ADE2-374F292A71C9}" type="presParOf" srcId="{33EC33F7-E777-44DB-8DB0-8C4F774D823C}" destId="{4E2F1D00-0A89-418E-A20E-313B7D7E5477}" srcOrd="5" destOrd="0" presId="urn:microsoft.com/office/officeart/2008/layout/HorizontalMultiLevelHierarchy"/>
    <dgm:cxn modelId="{3249DF79-8669-4991-95CE-4B063173578F}" type="presParOf" srcId="{4E2F1D00-0A89-418E-A20E-313B7D7E5477}" destId="{D86EDA35-2EAE-42CA-833C-81CE9C557C1F}" srcOrd="0" destOrd="0" presId="urn:microsoft.com/office/officeart/2008/layout/HorizontalMultiLevelHierarchy"/>
    <dgm:cxn modelId="{3A87E57C-056E-46F1-BD7E-F1D53C9FF611}" type="presParOf" srcId="{4E2F1D00-0A89-418E-A20E-313B7D7E5477}" destId="{8CEE71DF-6CC9-4678-89B2-938A6D767B7A}" srcOrd="1" destOrd="0" presId="urn:microsoft.com/office/officeart/2008/layout/HorizontalMultiLevelHierarchy"/>
    <dgm:cxn modelId="{6497C308-E999-42C5-A89A-34503500B641}" type="presParOf" srcId="{9E8D3035-83E8-40A3-8592-3E1F6B8372B9}" destId="{0938FA0C-F93A-45B9-A834-906C63D905D0}" srcOrd="2" destOrd="0" presId="urn:microsoft.com/office/officeart/2008/layout/HorizontalMultiLevelHierarchy"/>
    <dgm:cxn modelId="{C416B7AF-9F67-4214-9D14-D71D3531C709}" type="presParOf" srcId="{0938FA0C-F93A-45B9-A834-906C63D905D0}" destId="{43D5CCDB-27D4-4A48-A765-085079503BC8}" srcOrd="0" destOrd="0" presId="urn:microsoft.com/office/officeart/2008/layout/HorizontalMultiLevelHierarchy"/>
    <dgm:cxn modelId="{0A9E6DF4-CBF5-45EA-9FE9-A1F1AE2AD6E3}" type="presParOf" srcId="{9E8D3035-83E8-40A3-8592-3E1F6B8372B9}" destId="{240C3E4E-F46C-42DC-A01C-94EFC922FF6C}" srcOrd="3" destOrd="0" presId="urn:microsoft.com/office/officeart/2008/layout/HorizontalMultiLevelHierarchy"/>
    <dgm:cxn modelId="{068E99E5-E952-4C29-BB83-63F40738B8AF}" type="presParOf" srcId="{240C3E4E-F46C-42DC-A01C-94EFC922FF6C}" destId="{41FE8858-41E3-47ED-8A72-2C0F15451EEC}" srcOrd="0" destOrd="0" presId="urn:microsoft.com/office/officeart/2008/layout/HorizontalMultiLevelHierarchy"/>
    <dgm:cxn modelId="{09FDD614-1775-4251-981D-E43746815435}" type="presParOf" srcId="{240C3E4E-F46C-42DC-A01C-94EFC922FF6C}" destId="{C7C4E1C5-DEAD-4783-9ECE-6FE9AC1BEC2B}" srcOrd="1" destOrd="0" presId="urn:microsoft.com/office/officeart/2008/layout/HorizontalMultiLevelHierarchy"/>
    <dgm:cxn modelId="{84C69613-968F-4ECE-AAC1-C6C90C94485F}" type="presParOf" srcId="{C7C4E1C5-DEAD-4783-9ECE-6FE9AC1BEC2B}" destId="{9777B63F-6E19-47BB-B211-ACEEEF70F369}" srcOrd="0" destOrd="0" presId="urn:microsoft.com/office/officeart/2008/layout/HorizontalMultiLevelHierarchy"/>
    <dgm:cxn modelId="{8F5DC539-F165-4B7B-9E24-4B389C6D1666}" type="presParOf" srcId="{9777B63F-6E19-47BB-B211-ACEEEF70F369}" destId="{4C46EDB0-43AB-4F90-8214-ABC9B22245E4}" srcOrd="0" destOrd="0" presId="urn:microsoft.com/office/officeart/2008/layout/HorizontalMultiLevelHierarchy"/>
    <dgm:cxn modelId="{329C8C94-C4AE-46C3-A61E-D1D345F8BD0D}" type="presParOf" srcId="{C7C4E1C5-DEAD-4783-9ECE-6FE9AC1BEC2B}" destId="{39001786-0E4C-4241-BC1A-03E97038E1A6}" srcOrd="1" destOrd="0" presId="urn:microsoft.com/office/officeart/2008/layout/HorizontalMultiLevelHierarchy"/>
    <dgm:cxn modelId="{08119112-E089-4650-AD03-E07D4066BBA7}" type="presParOf" srcId="{39001786-0E4C-4241-BC1A-03E97038E1A6}" destId="{09771DB5-FAB7-4598-B9A5-59EE14EC88FD}" srcOrd="0" destOrd="0" presId="urn:microsoft.com/office/officeart/2008/layout/HorizontalMultiLevelHierarchy"/>
    <dgm:cxn modelId="{DD94EA3F-C32C-4163-B677-C63A957BA2BF}" type="presParOf" srcId="{39001786-0E4C-4241-BC1A-03E97038E1A6}" destId="{B58240E1-27D9-4F7E-8136-EB2CF577BE21}" srcOrd="1" destOrd="0" presId="urn:microsoft.com/office/officeart/2008/layout/HorizontalMultiLevelHierarchy"/>
    <dgm:cxn modelId="{26C69211-53B4-40A4-90AA-720423E1F77D}" type="presParOf" srcId="{C7C4E1C5-DEAD-4783-9ECE-6FE9AC1BEC2B}" destId="{A40DD5B1-3E24-44AE-8040-80C1EDD6F128}" srcOrd="2" destOrd="0" presId="urn:microsoft.com/office/officeart/2008/layout/HorizontalMultiLevelHierarchy"/>
    <dgm:cxn modelId="{7BED726C-7CC4-437B-BA94-C67C20677D00}" type="presParOf" srcId="{A40DD5B1-3E24-44AE-8040-80C1EDD6F128}" destId="{A7D68AEA-CA67-43C5-821B-65669121FEFC}" srcOrd="0" destOrd="0" presId="urn:microsoft.com/office/officeart/2008/layout/HorizontalMultiLevelHierarchy"/>
    <dgm:cxn modelId="{C956A10E-7A28-4E65-B9C6-8E10B400FAF0}" type="presParOf" srcId="{C7C4E1C5-DEAD-4783-9ECE-6FE9AC1BEC2B}" destId="{CC4BB4ED-89D0-4A13-B777-CE429D1ED137}" srcOrd="3" destOrd="0" presId="urn:microsoft.com/office/officeart/2008/layout/HorizontalMultiLevelHierarchy"/>
    <dgm:cxn modelId="{7D8E76AF-8C95-48C2-87C0-0BD8B9134D92}" type="presParOf" srcId="{CC4BB4ED-89D0-4A13-B777-CE429D1ED137}" destId="{D1C460D2-EF67-4388-88F7-E3F447CEF99A}" srcOrd="0" destOrd="0" presId="urn:microsoft.com/office/officeart/2008/layout/HorizontalMultiLevelHierarchy"/>
    <dgm:cxn modelId="{E4E0C4C3-228D-498D-87FD-023DA5E46FB9}" type="presParOf" srcId="{CC4BB4ED-89D0-4A13-B777-CE429D1ED137}" destId="{6C7EB0AA-EEE2-4BDD-A813-517C9E3F8146}" srcOrd="1" destOrd="0" presId="urn:microsoft.com/office/officeart/2008/layout/HorizontalMultiLevelHierarchy"/>
    <dgm:cxn modelId="{A8DC6C5E-020E-461C-987B-60E122479B1E}" type="presParOf" srcId="{C7C4E1C5-DEAD-4783-9ECE-6FE9AC1BEC2B}" destId="{6C580FED-73A7-47B2-8715-4C89682AED37}" srcOrd="4" destOrd="0" presId="urn:microsoft.com/office/officeart/2008/layout/HorizontalMultiLevelHierarchy"/>
    <dgm:cxn modelId="{0196DCF4-8E77-4E91-9355-9F30D5A9D876}" type="presParOf" srcId="{6C580FED-73A7-47B2-8715-4C89682AED37}" destId="{B1088292-5004-4B51-B84E-EE7F64F56BD4}" srcOrd="0" destOrd="0" presId="urn:microsoft.com/office/officeart/2008/layout/HorizontalMultiLevelHierarchy"/>
    <dgm:cxn modelId="{581D8723-6E36-4808-9B12-933E9DA93F4D}" type="presParOf" srcId="{C7C4E1C5-DEAD-4783-9ECE-6FE9AC1BEC2B}" destId="{C754E890-5615-4B1D-8465-4C4D9F73712A}" srcOrd="5" destOrd="0" presId="urn:microsoft.com/office/officeart/2008/layout/HorizontalMultiLevelHierarchy"/>
    <dgm:cxn modelId="{B693DC1A-DF19-49E9-A91C-3FDBFE2B97B8}" type="presParOf" srcId="{C754E890-5615-4B1D-8465-4C4D9F73712A}" destId="{247B27E1-FDB6-4E43-8C90-6D00424F40C8}" srcOrd="0" destOrd="0" presId="urn:microsoft.com/office/officeart/2008/layout/HorizontalMultiLevelHierarchy"/>
    <dgm:cxn modelId="{B75639DB-8938-4FBC-B947-624422E8E8A6}" type="presParOf" srcId="{C754E890-5615-4B1D-8465-4C4D9F73712A}" destId="{AFEDA417-4597-448F-9A54-969879CCE26F}" srcOrd="1" destOrd="0" presId="urn:microsoft.com/office/officeart/2008/layout/HorizontalMultiLevelHierarchy"/>
    <dgm:cxn modelId="{01606A92-418C-4C8A-8DBA-CCE601ECEB7F}" type="presParOf" srcId="{C7C4E1C5-DEAD-4783-9ECE-6FE9AC1BEC2B}" destId="{3C39340E-A5D1-4BDD-A17F-6A8F15252157}" srcOrd="6" destOrd="0" presId="urn:microsoft.com/office/officeart/2008/layout/HorizontalMultiLevelHierarchy"/>
    <dgm:cxn modelId="{74F84863-4723-4B81-BBDF-F9BCE7822C92}" type="presParOf" srcId="{3C39340E-A5D1-4BDD-A17F-6A8F15252157}" destId="{3C583385-3370-40C0-B1C4-6AB0DC49E0B5}" srcOrd="0" destOrd="0" presId="urn:microsoft.com/office/officeart/2008/layout/HorizontalMultiLevelHierarchy"/>
    <dgm:cxn modelId="{A4D9554B-75E4-4596-B090-3193E97E2DCB}" type="presParOf" srcId="{C7C4E1C5-DEAD-4783-9ECE-6FE9AC1BEC2B}" destId="{9814269C-765C-4620-9CC3-D4AF33290361}" srcOrd="7" destOrd="0" presId="urn:microsoft.com/office/officeart/2008/layout/HorizontalMultiLevelHierarchy"/>
    <dgm:cxn modelId="{2A0E9C26-E89B-497D-B9C8-DDC31F678771}" type="presParOf" srcId="{9814269C-765C-4620-9CC3-D4AF33290361}" destId="{2F4D5AD5-D427-45E8-9078-DC64E6094335}" srcOrd="0" destOrd="0" presId="urn:microsoft.com/office/officeart/2008/layout/HorizontalMultiLevelHierarchy"/>
    <dgm:cxn modelId="{5D2ACF3A-7266-4580-A5B4-9A2DFFA84C8F}" type="presParOf" srcId="{9814269C-765C-4620-9CC3-D4AF33290361}" destId="{C9E83ED6-307C-405D-B3B8-8F2F695AB988}" srcOrd="1" destOrd="0" presId="urn:microsoft.com/office/officeart/2008/layout/HorizontalMultiLevelHierarchy"/>
  </dgm:cxnLst>
  <dgm:bg>
    <a:noFill/>
  </dgm:bg>
  <dgm:whole>
    <a:ln w="762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72C18B-B174-4E41-8003-571420179092}"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274E75C8-3D98-4C62-956B-00430406F43B}">
      <dgm:prSet phldrT="[Text]"/>
      <dgm:spPr>
        <a:solidFill>
          <a:schemeClr val="tx1">
            <a:lumMod val="85000"/>
            <a:lumOff val="15000"/>
          </a:schemeClr>
        </a:solidFill>
        <a:ln>
          <a:noFill/>
        </a:ln>
      </dgm:spPr>
      <dgm:t>
        <a:bodyPr/>
        <a:lstStyle/>
        <a:p>
          <a:r>
            <a:rPr lang="en-US" dirty="0" smtClean="0">
              <a:solidFill>
                <a:schemeClr val="bg1"/>
              </a:solidFill>
            </a:rPr>
            <a:t>Data In</a:t>
          </a:r>
          <a:endParaRPr lang="en-US" dirty="0">
            <a:solidFill>
              <a:schemeClr val="bg1"/>
            </a:solidFill>
          </a:endParaRPr>
        </a:p>
      </dgm:t>
    </dgm:pt>
    <dgm:pt modelId="{70E37A5E-BD98-4E03-A6F7-32FC5658372F}" type="parTrans" cxnId="{24F89319-2071-4C88-86B1-D65A5A6D0DF4}">
      <dgm:prSet/>
      <dgm:spPr/>
      <dgm:t>
        <a:bodyPr/>
        <a:lstStyle/>
        <a:p>
          <a:endParaRPr lang="en-US"/>
        </a:p>
      </dgm:t>
    </dgm:pt>
    <dgm:pt modelId="{1072BC4F-22A1-4FB0-AB5A-445DC3F71AC2}" type="sibTrans" cxnId="{24F89319-2071-4C88-86B1-D65A5A6D0DF4}">
      <dgm:prSet/>
      <dgm:spPr/>
      <dgm:t>
        <a:bodyPr/>
        <a:lstStyle/>
        <a:p>
          <a:endParaRPr lang="en-US"/>
        </a:p>
      </dgm:t>
    </dgm:pt>
    <dgm:pt modelId="{33C69E73-2ED7-4900-B19C-670145169B52}">
      <dgm:prSet phldrT="[Text]"/>
      <dgm:spPr>
        <a:solidFill>
          <a:schemeClr val="accent2">
            <a:lumMod val="75000"/>
          </a:schemeClr>
        </a:solidFill>
        <a:ln>
          <a:noFill/>
        </a:ln>
      </dgm:spPr>
      <dgm:t>
        <a:bodyPr/>
        <a:lstStyle/>
        <a:p>
          <a:r>
            <a:rPr lang="en-US" dirty="0" smtClean="0">
              <a:solidFill>
                <a:schemeClr val="bg1"/>
              </a:solidFill>
            </a:rPr>
            <a:t>Status word</a:t>
          </a:r>
          <a:endParaRPr lang="en-US" dirty="0">
            <a:solidFill>
              <a:schemeClr val="bg1"/>
            </a:solidFill>
          </a:endParaRPr>
        </a:p>
      </dgm:t>
    </dgm:pt>
    <dgm:pt modelId="{305259DB-383E-47E4-8455-97779E48EAC9}" type="parTrans" cxnId="{E39C6397-9674-4F32-8D70-8F558EEE5F28}">
      <dgm:prSet/>
      <dgm:spPr/>
      <dgm:t>
        <a:bodyPr/>
        <a:lstStyle/>
        <a:p>
          <a:endParaRPr lang="en-US"/>
        </a:p>
      </dgm:t>
    </dgm:pt>
    <dgm:pt modelId="{6282EDBB-91BA-45E5-ADC4-8356EB8CEC30}" type="sibTrans" cxnId="{E39C6397-9674-4F32-8D70-8F558EEE5F28}">
      <dgm:prSet/>
      <dgm:spPr/>
      <dgm:t>
        <a:bodyPr/>
        <a:lstStyle/>
        <a:p>
          <a:endParaRPr lang="en-US"/>
        </a:p>
      </dgm:t>
    </dgm:pt>
    <dgm:pt modelId="{3F0CE52B-3FCF-4E2E-8EC3-5A0695E0BCAD}">
      <dgm:prSet phldrT="[Text]"/>
      <dgm:spPr>
        <a:solidFill>
          <a:schemeClr val="accent1">
            <a:lumMod val="50000"/>
          </a:schemeClr>
        </a:solidFill>
        <a:ln>
          <a:noFill/>
        </a:ln>
      </dgm:spPr>
      <dgm:t>
        <a:bodyPr/>
        <a:lstStyle/>
        <a:p>
          <a:r>
            <a:rPr lang="en-US" dirty="0" smtClean="0">
              <a:solidFill>
                <a:schemeClr val="bg1"/>
              </a:solidFill>
            </a:rPr>
            <a:t>Event word</a:t>
          </a:r>
          <a:endParaRPr lang="en-US" dirty="0">
            <a:solidFill>
              <a:schemeClr val="bg1"/>
            </a:solidFill>
          </a:endParaRPr>
        </a:p>
      </dgm:t>
    </dgm:pt>
    <dgm:pt modelId="{60620FD4-E101-4FD2-ADAD-0A9745448801}" type="parTrans" cxnId="{511310CC-D5F2-4D6F-B891-21590F2BE506}">
      <dgm:prSet/>
      <dgm:spPr/>
      <dgm:t>
        <a:bodyPr/>
        <a:lstStyle/>
        <a:p>
          <a:endParaRPr lang="en-US"/>
        </a:p>
      </dgm:t>
    </dgm:pt>
    <dgm:pt modelId="{765F7364-649C-4D01-8179-9215FBE2A701}" type="sibTrans" cxnId="{511310CC-D5F2-4D6F-B891-21590F2BE506}">
      <dgm:prSet/>
      <dgm:spPr/>
      <dgm:t>
        <a:bodyPr/>
        <a:lstStyle/>
        <a:p>
          <a:endParaRPr lang="en-US"/>
        </a:p>
      </dgm:t>
    </dgm:pt>
    <dgm:pt modelId="{8E2D004C-0000-4149-A359-B750E0CD9EB8}">
      <dgm:prSet phldrT="[Text]"/>
      <dgm:spPr>
        <a:solidFill>
          <a:schemeClr val="accent5">
            <a:lumMod val="50000"/>
          </a:schemeClr>
        </a:solidFill>
        <a:ln>
          <a:noFill/>
        </a:ln>
      </dgm:spPr>
      <dgm:t>
        <a:bodyPr/>
        <a:lstStyle/>
        <a:p>
          <a:r>
            <a:rPr lang="en-US" dirty="0" smtClean="0">
              <a:solidFill>
                <a:schemeClr val="bg1"/>
              </a:solidFill>
            </a:rPr>
            <a:t>Single Event</a:t>
          </a:r>
          <a:endParaRPr lang="en-US" dirty="0">
            <a:solidFill>
              <a:schemeClr val="bg1"/>
            </a:solidFill>
          </a:endParaRPr>
        </a:p>
      </dgm:t>
    </dgm:pt>
    <dgm:pt modelId="{4E4015FF-E631-4379-B18B-05797C1D1083}" type="parTrans" cxnId="{3054B7C3-E6C2-4554-9100-3F9BB6D614BA}">
      <dgm:prSet/>
      <dgm:spPr/>
      <dgm:t>
        <a:bodyPr/>
        <a:lstStyle/>
        <a:p>
          <a:endParaRPr lang="en-US"/>
        </a:p>
      </dgm:t>
    </dgm:pt>
    <dgm:pt modelId="{BBF04FCA-316A-4FE2-92AA-EEE185106AB8}" type="sibTrans" cxnId="{3054B7C3-E6C2-4554-9100-3F9BB6D614BA}">
      <dgm:prSet/>
      <dgm:spPr/>
      <dgm:t>
        <a:bodyPr/>
        <a:lstStyle/>
        <a:p>
          <a:endParaRPr lang="en-US"/>
        </a:p>
      </dgm:t>
    </dgm:pt>
    <dgm:pt modelId="{E06D1A5F-402E-4433-93B7-F6A1C5A783EC}">
      <dgm:prSet phldrT="[Text]"/>
      <dgm:spPr>
        <a:solidFill>
          <a:schemeClr val="tx2"/>
        </a:solidFill>
        <a:ln>
          <a:noFill/>
        </a:ln>
      </dgm:spPr>
      <dgm:t>
        <a:bodyPr/>
        <a:lstStyle/>
        <a:p>
          <a:r>
            <a:rPr lang="en-US" dirty="0" smtClean="0">
              <a:solidFill>
                <a:schemeClr val="bg1"/>
              </a:solidFill>
            </a:rPr>
            <a:t>Coincidence event</a:t>
          </a:r>
          <a:endParaRPr lang="en-US" dirty="0">
            <a:solidFill>
              <a:schemeClr val="bg1"/>
            </a:solidFill>
          </a:endParaRPr>
        </a:p>
      </dgm:t>
    </dgm:pt>
    <dgm:pt modelId="{AD466B6F-CD38-4CB9-A366-7AB10FFDD473}" type="parTrans" cxnId="{B4684A91-010B-424F-8B51-495A7CFED84A}">
      <dgm:prSet/>
      <dgm:spPr/>
      <dgm:t>
        <a:bodyPr/>
        <a:lstStyle/>
        <a:p>
          <a:endParaRPr lang="en-US"/>
        </a:p>
      </dgm:t>
    </dgm:pt>
    <dgm:pt modelId="{C36D55D3-5890-4C82-98B4-6E6B8F90F2D1}" type="sibTrans" cxnId="{B4684A91-010B-424F-8B51-495A7CFED84A}">
      <dgm:prSet/>
      <dgm:spPr/>
      <dgm:t>
        <a:bodyPr/>
        <a:lstStyle/>
        <a:p>
          <a:endParaRPr lang="en-US"/>
        </a:p>
      </dgm:t>
    </dgm:pt>
    <dgm:pt modelId="{04FCBD85-BDA4-4B43-B2D4-4B4617A19BAA}">
      <dgm:prSet phldrT="[Text]"/>
      <dgm:spPr>
        <a:solidFill>
          <a:schemeClr val="accent5">
            <a:lumMod val="75000"/>
          </a:schemeClr>
        </a:solidFill>
        <a:ln>
          <a:noFill/>
        </a:ln>
      </dgm:spPr>
      <dgm:t>
        <a:bodyPr/>
        <a:lstStyle/>
        <a:p>
          <a:r>
            <a:rPr lang="en-US" dirty="0" smtClean="0">
              <a:solidFill>
                <a:schemeClr val="bg1"/>
              </a:solidFill>
            </a:rPr>
            <a:t>Raw ADC</a:t>
          </a:r>
          <a:endParaRPr lang="en-US" dirty="0">
            <a:solidFill>
              <a:schemeClr val="bg1"/>
            </a:solidFill>
          </a:endParaRPr>
        </a:p>
      </dgm:t>
    </dgm:pt>
    <dgm:pt modelId="{B329D81D-16E2-4FBB-A746-DD7B15DAD537}" type="parTrans" cxnId="{FD4C0D25-2A9B-4DA5-B755-95DCF18E0671}">
      <dgm:prSet/>
      <dgm:spPr/>
      <dgm:t>
        <a:bodyPr/>
        <a:lstStyle/>
        <a:p>
          <a:endParaRPr lang="en-US"/>
        </a:p>
      </dgm:t>
    </dgm:pt>
    <dgm:pt modelId="{3315C756-8253-4ED3-8254-ACFA489009B5}" type="sibTrans" cxnId="{FD4C0D25-2A9B-4DA5-B755-95DCF18E0671}">
      <dgm:prSet/>
      <dgm:spPr/>
      <dgm:t>
        <a:bodyPr/>
        <a:lstStyle/>
        <a:p>
          <a:endParaRPr lang="en-US"/>
        </a:p>
      </dgm:t>
    </dgm:pt>
    <dgm:pt modelId="{05C223A8-CAE1-4549-81FE-E1B83511CF25}">
      <dgm:prSet phldrT="[Text]"/>
      <dgm:spPr>
        <a:solidFill>
          <a:schemeClr val="accent5">
            <a:lumMod val="75000"/>
          </a:schemeClr>
        </a:solidFill>
        <a:ln>
          <a:noFill/>
        </a:ln>
      </dgm:spPr>
      <dgm:t>
        <a:bodyPr/>
        <a:lstStyle/>
        <a:p>
          <a:r>
            <a:rPr lang="en-US" dirty="0" smtClean="0">
              <a:solidFill>
                <a:schemeClr val="bg1"/>
              </a:solidFill>
            </a:rPr>
            <a:t>32-bit</a:t>
          </a:r>
          <a:endParaRPr lang="en-US" dirty="0">
            <a:solidFill>
              <a:schemeClr val="bg1"/>
            </a:solidFill>
          </a:endParaRPr>
        </a:p>
      </dgm:t>
    </dgm:pt>
    <dgm:pt modelId="{408F4C38-19C5-473B-B3FE-9D5F950FDDA4}" type="parTrans" cxnId="{84DB1528-AAB6-4C09-81C3-57DBACC53BE4}">
      <dgm:prSet/>
      <dgm:spPr/>
      <dgm:t>
        <a:bodyPr/>
        <a:lstStyle/>
        <a:p>
          <a:endParaRPr lang="en-US"/>
        </a:p>
      </dgm:t>
    </dgm:pt>
    <dgm:pt modelId="{3F704541-7A22-4B15-9786-E2A98C917320}" type="sibTrans" cxnId="{84DB1528-AAB6-4C09-81C3-57DBACC53BE4}">
      <dgm:prSet/>
      <dgm:spPr/>
      <dgm:t>
        <a:bodyPr/>
        <a:lstStyle/>
        <a:p>
          <a:endParaRPr lang="en-US"/>
        </a:p>
      </dgm:t>
    </dgm:pt>
    <dgm:pt modelId="{D51308F2-A3D5-4E4C-9321-9651E33B70F3}">
      <dgm:prSet phldrT="[Text]"/>
      <dgm:spPr>
        <a:solidFill>
          <a:schemeClr val="accent5">
            <a:lumMod val="75000"/>
          </a:schemeClr>
        </a:solidFill>
        <a:ln>
          <a:noFill/>
        </a:ln>
      </dgm:spPr>
      <dgm:t>
        <a:bodyPr/>
        <a:lstStyle/>
        <a:p>
          <a:r>
            <a:rPr lang="en-US" dirty="0" smtClean="0">
              <a:solidFill>
                <a:schemeClr val="bg1"/>
              </a:solidFill>
            </a:rPr>
            <a:t>64-bit</a:t>
          </a:r>
          <a:endParaRPr lang="en-US" dirty="0">
            <a:solidFill>
              <a:schemeClr val="bg1"/>
            </a:solidFill>
          </a:endParaRPr>
        </a:p>
      </dgm:t>
    </dgm:pt>
    <dgm:pt modelId="{AF5C9016-AC45-4C6E-9A80-ECBCCB9D68B7}" type="parTrans" cxnId="{DF1A9FAD-46CF-42F0-B134-67FD44EB8094}">
      <dgm:prSet/>
      <dgm:spPr/>
      <dgm:t>
        <a:bodyPr/>
        <a:lstStyle/>
        <a:p>
          <a:endParaRPr lang="en-US"/>
        </a:p>
      </dgm:t>
    </dgm:pt>
    <dgm:pt modelId="{ACBBD4C5-CB20-493C-81B6-816B307E7657}" type="sibTrans" cxnId="{DF1A9FAD-46CF-42F0-B134-67FD44EB8094}">
      <dgm:prSet/>
      <dgm:spPr/>
      <dgm:t>
        <a:bodyPr/>
        <a:lstStyle/>
        <a:p>
          <a:endParaRPr lang="en-US"/>
        </a:p>
      </dgm:t>
    </dgm:pt>
    <dgm:pt modelId="{49E61C4E-E193-45F2-8E1E-D516E508D963}">
      <dgm:prSet phldrT="[Text]"/>
      <dgm:spPr>
        <a:solidFill>
          <a:schemeClr val="tx2">
            <a:lumMod val="60000"/>
            <a:lumOff val="40000"/>
          </a:schemeClr>
        </a:solidFill>
        <a:ln>
          <a:noFill/>
        </a:ln>
      </dgm:spPr>
      <dgm:t>
        <a:bodyPr/>
        <a:lstStyle/>
        <a:p>
          <a:r>
            <a:rPr lang="en-US" dirty="0" smtClean="0">
              <a:solidFill>
                <a:schemeClr val="bg1"/>
              </a:solidFill>
            </a:rPr>
            <a:t>32:32</a:t>
          </a:r>
          <a:endParaRPr lang="en-US" dirty="0">
            <a:solidFill>
              <a:schemeClr val="bg1"/>
            </a:solidFill>
          </a:endParaRPr>
        </a:p>
      </dgm:t>
    </dgm:pt>
    <dgm:pt modelId="{57170F47-E236-48F2-BA7E-628D99761D29}" type="parTrans" cxnId="{5BDB2166-D784-4E1F-ADD1-838E7707055F}">
      <dgm:prSet/>
      <dgm:spPr/>
      <dgm:t>
        <a:bodyPr/>
        <a:lstStyle/>
        <a:p>
          <a:endParaRPr lang="en-US"/>
        </a:p>
      </dgm:t>
    </dgm:pt>
    <dgm:pt modelId="{F134D3F1-5B1E-491D-9742-155B97AB7D5F}" type="sibTrans" cxnId="{5BDB2166-D784-4E1F-ADD1-838E7707055F}">
      <dgm:prSet/>
      <dgm:spPr/>
      <dgm:t>
        <a:bodyPr/>
        <a:lstStyle/>
        <a:p>
          <a:endParaRPr lang="en-US"/>
        </a:p>
      </dgm:t>
    </dgm:pt>
    <dgm:pt modelId="{61B0AF6F-47A3-46B1-BF2A-8DD76EC4D663}">
      <dgm:prSet phldrT="[Text]"/>
      <dgm:spPr>
        <a:solidFill>
          <a:schemeClr val="tx2">
            <a:lumMod val="60000"/>
            <a:lumOff val="40000"/>
          </a:schemeClr>
        </a:solidFill>
        <a:ln>
          <a:noFill/>
        </a:ln>
      </dgm:spPr>
      <dgm:t>
        <a:bodyPr/>
        <a:lstStyle/>
        <a:p>
          <a:r>
            <a:rPr lang="en-US" dirty="0" smtClean="0">
              <a:solidFill>
                <a:schemeClr val="bg1"/>
              </a:solidFill>
            </a:rPr>
            <a:t>32:64</a:t>
          </a:r>
          <a:endParaRPr lang="en-US" dirty="0">
            <a:solidFill>
              <a:schemeClr val="bg1"/>
            </a:solidFill>
          </a:endParaRPr>
        </a:p>
      </dgm:t>
    </dgm:pt>
    <dgm:pt modelId="{D32C8EF6-4273-4048-A090-C8B95A610F61}" type="parTrans" cxnId="{10FCAF1C-ECE2-4FC6-ACAC-39864700CAB8}">
      <dgm:prSet/>
      <dgm:spPr/>
      <dgm:t>
        <a:bodyPr/>
        <a:lstStyle/>
        <a:p>
          <a:endParaRPr lang="en-US"/>
        </a:p>
      </dgm:t>
    </dgm:pt>
    <dgm:pt modelId="{8A3D2883-1D55-48C6-98DB-6D3B242D30F6}" type="sibTrans" cxnId="{10FCAF1C-ECE2-4FC6-ACAC-39864700CAB8}">
      <dgm:prSet/>
      <dgm:spPr/>
      <dgm:t>
        <a:bodyPr/>
        <a:lstStyle/>
        <a:p>
          <a:endParaRPr lang="en-US"/>
        </a:p>
      </dgm:t>
    </dgm:pt>
    <dgm:pt modelId="{87DF3577-6226-463F-A22F-CFFB81F65D44}">
      <dgm:prSet phldrT="[Text]"/>
      <dgm:spPr>
        <a:solidFill>
          <a:schemeClr val="tx2">
            <a:lumMod val="60000"/>
            <a:lumOff val="40000"/>
          </a:schemeClr>
        </a:solidFill>
        <a:ln>
          <a:noFill/>
        </a:ln>
      </dgm:spPr>
      <dgm:t>
        <a:bodyPr/>
        <a:lstStyle/>
        <a:p>
          <a:r>
            <a:rPr lang="en-US" dirty="0" smtClean="0">
              <a:solidFill>
                <a:schemeClr val="bg1"/>
              </a:solidFill>
            </a:rPr>
            <a:t>64:64</a:t>
          </a:r>
          <a:endParaRPr lang="en-US" dirty="0">
            <a:solidFill>
              <a:schemeClr val="bg1"/>
            </a:solidFill>
          </a:endParaRPr>
        </a:p>
      </dgm:t>
    </dgm:pt>
    <dgm:pt modelId="{6A1BFFAC-0142-4F19-8A85-77EB71312C8F}" type="parTrans" cxnId="{3A8B7E28-7829-46CD-A2F5-0681AC6E0371}">
      <dgm:prSet/>
      <dgm:spPr/>
      <dgm:t>
        <a:bodyPr/>
        <a:lstStyle/>
        <a:p>
          <a:endParaRPr lang="en-US"/>
        </a:p>
      </dgm:t>
    </dgm:pt>
    <dgm:pt modelId="{5B2EF786-7AB4-4AFF-A337-9D12582593F5}" type="sibTrans" cxnId="{3A8B7E28-7829-46CD-A2F5-0681AC6E0371}">
      <dgm:prSet/>
      <dgm:spPr/>
      <dgm:t>
        <a:bodyPr/>
        <a:lstStyle/>
        <a:p>
          <a:endParaRPr lang="en-US"/>
        </a:p>
      </dgm:t>
    </dgm:pt>
    <dgm:pt modelId="{35281BCD-BAF1-4A98-978B-59CCF1115C19}">
      <dgm:prSet phldrT="[Text]"/>
      <dgm:spPr>
        <a:solidFill>
          <a:schemeClr val="tx2">
            <a:lumMod val="60000"/>
            <a:lumOff val="40000"/>
          </a:schemeClr>
        </a:solidFill>
        <a:ln>
          <a:noFill/>
        </a:ln>
      </dgm:spPr>
      <dgm:t>
        <a:bodyPr/>
        <a:lstStyle/>
        <a:p>
          <a:r>
            <a:rPr lang="en-US" dirty="0" smtClean="0">
              <a:solidFill>
                <a:schemeClr val="bg1"/>
              </a:solidFill>
            </a:rPr>
            <a:t>64:128</a:t>
          </a:r>
          <a:endParaRPr lang="en-US" dirty="0">
            <a:solidFill>
              <a:schemeClr val="bg1"/>
            </a:solidFill>
          </a:endParaRPr>
        </a:p>
      </dgm:t>
    </dgm:pt>
    <dgm:pt modelId="{BF4F0CB4-E94D-46B6-8437-FC56DE9AE666}" type="parTrans" cxnId="{9BC30961-435D-4B03-BFEC-98E172F85EE1}">
      <dgm:prSet/>
      <dgm:spPr/>
      <dgm:t>
        <a:bodyPr/>
        <a:lstStyle/>
        <a:p>
          <a:endParaRPr lang="en-US"/>
        </a:p>
      </dgm:t>
    </dgm:pt>
    <dgm:pt modelId="{F788503C-6840-496A-AAA6-F708F143E496}" type="sibTrans" cxnId="{9BC30961-435D-4B03-BFEC-98E172F85EE1}">
      <dgm:prSet/>
      <dgm:spPr/>
      <dgm:t>
        <a:bodyPr/>
        <a:lstStyle/>
        <a:p>
          <a:endParaRPr lang="en-US"/>
        </a:p>
      </dgm:t>
    </dgm:pt>
    <dgm:pt modelId="{0B807F47-5C94-41A3-847E-F0B97C27ED78}">
      <dgm:prSet phldrT="[Text]"/>
      <dgm:spPr>
        <a:solidFill>
          <a:schemeClr val="accent2"/>
        </a:solidFill>
        <a:ln>
          <a:noFill/>
        </a:ln>
      </dgm:spPr>
      <dgm:t>
        <a:bodyPr/>
        <a:lstStyle/>
        <a:p>
          <a:r>
            <a:rPr lang="en-US" dirty="0" smtClean="0">
              <a:solidFill>
                <a:schemeClr val="bg1"/>
              </a:solidFill>
            </a:rPr>
            <a:t>Event data format / Timer</a:t>
          </a:r>
          <a:endParaRPr lang="en-US" dirty="0">
            <a:solidFill>
              <a:schemeClr val="bg1"/>
            </a:solidFill>
          </a:endParaRPr>
        </a:p>
      </dgm:t>
    </dgm:pt>
    <dgm:pt modelId="{55718E6B-6C8C-4614-9FE8-7535AA7A4227}" type="parTrans" cxnId="{0EB9DEF1-88C3-4EA6-8BE0-A809E8719071}">
      <dgm:prSet/>
      <dgm:spPr/>
      <dgm:t>
        <a:bodyPr/>
        <a:lstStyle/>
        <a:p>
          <a:endParaRPr lang="en-US"/>
        </a:p>
      </dgm:t>
    </dgm:pt>
    <dgm:pt modelId="{90AAF5BD-B8E7-4E30-B650-ABA5B4145671}" type="sibTrans" cxnId="{0EB9DEF1-88C3-4EA6-8BE0-A809E8719071}">
      <dgm:prSet/>
      <dgm:spPr/>
      <dgm:t>
        <a:bodyPr/>
        <a:lstStyle/>
        <a:p>
          <a:endParaRPr lang="en-US"/>
        </a:p>
      </dgm:t>
    </dgm:pt>
    <dgm:pt modelId="{52A864A1-C54D-4AE3-B013-85DE23D95DE9}">
      <dgm:prSet phldrT="[Text]"/>
      <dgm:spPr>
        <a:solidFill>
          <a:schemeClr val="accent2"/>
        </a:solidFill>
        <a:ln>
          <a:noFill/>
        </a:ln>
      </dgm:spPr>
      <dgm:t>
        <a:bodyPr/>
        <a:lstStyle/>
        <a:p>
          <a:r>
            <a:rPr lang="en-US" dirty="0" smtClean="0">
              <a:solidFill>
                <a:schemeClr val="bg1"/>
              </a:solidFill>
            </a:rPr>
            <a:t>Single event </a:t>
          </a:r>
          <a:br>
            <a:rPr lang="en-US" dirty="0" smtClean="0">
              <a:solidFill>
                <a:schemeClr val="bg1"/>
              </a:solidFill>
            </a:rPr>
          </a:br>
          <a:r>
            <a:rPr lang="en-US" dirty="0" smtClean="0">
              <a:solidFill>
                <a:schemeClr val="bg1"/>
              </a:solidFill>
            </a:rPr>
            <a:t>rate</a:t>
          </a:r>
          <a:endParaRPr lang="en-US" dirty="0">
            <a:solidFill>
              <a:schemeClr val="bg1"/>
            </a:solidFill>
          </a:endParaRPr>
        </a:p>
      </dgm:t>
    </dgm:pt>
    <dgm:pt modelId="{5375E602-9CA2-467D-B84E-16070FBB8CA1}" type="parTrans" cxnId="{C9D24234-2B13-4109-A6E6-89E8596D2B23}">
      <dgm:prSet/>
      <dgm:spPr/>
      <dgm:t>
        <a:bodyPr/>
        <a:lstStyle/>
        <a:p>
          <a:endParaRPr lang="en-US"/>
        </a:p>
      </dgm:t>
    </dgm:pt>
    <dgm:pt modelId="{169D8E81-8135-4FCF-B3A7-317DEF5C7D81}" type="sibTrans" cxnId="{C9D24234-2B13-4109-A6E6-89E8596D2B23}">
      <dgm:prSet/>
      <dgm:spPr/>
      <dgm:t>
        <a:bodyPr/>
        <a:lstStyle/>
        <a:p>
          <a:endParaRPr lang="en-US"/>
        </a:p>
      </dgm:t>
    </dgm:pt>
    <dgm:pt modelId="{6CF166E3-95AB-4D8D-8AAD-2CA465CA1E4C}">
      <dgm:prSet phldrT="[Text]"/>
      <dgm:spPr>
        <a:solidFill>
          <a:schemeClr val="accent2"/>
        </a:solidFill>
        <a:ln>
          <a:noFill/>
        </a:ln>
      </dgm:spPr>
      <dgm:t>
        <a:bodyPr/>
        <a:lstStyle/>
        <a:p>
          <a:r>
            <a:rPr lang="en-US" dirty="0" smtClean="0">
              <a:solidFill>
                <a:schemeClr val="bg1"/>
              </a:solidFill>
            </a:rPr>
            <a:t>Coincidence event rate</a:t>
          </a:r>
          <a:endParaRPr lang="en-US" dirty="0">
            <a:solidFill>
              <a:schemeClr val="bg1"/>
            </a:solidFill>
          </a:endParaRPr>
        </a:p>
      </dgm:t>
    </dgm:pt>
    <dgm:pt modelId="{F8F42096-C394-4845-BA08-5876227BE395}" type="parTrans" cxnId="{4546CC47-AD6C-4FFB-BF57-34F3C5B3EF53}">
      <dgm:prSet/>
      <dgm:spPr/>
      <dgm:t>
        <a:bodyPr/>
        <a:lstStyle/>
        <a:p>
          <a:endParaRPr lang="en-US"/>
        </a:p>
      </dgm:t>
    </dgm:pt>
    <dgm:pt modelId="{0AFE2C4E-727D-4B01-B0A4-AA88CE31F2E1}" type="sibTrans" cxnId="{4546CC47-AD6C-4FFB-BF57-34F3C5B3EF53}">
      <dgm:prSet/>
      <dgm:spPr/>
      <dgm:t>
        <a:bodyPr/>
        <a:lstStyle/>
        <a:p>
          <a:endParaRPr lang="en-US"/>
        </a:p>
      </dgm:t>
    </dgm:pt>
    <dgm:pt modelId="{739C3A35-FF4B-4BE5-BE6E-4A8C444421AA}" type="pres">
      <dgm:prSet presAssocID="{A372C18B-B174-4E41-8003-571420179092}" presName="Name0" presStyleCnt="0">
        <dgm:presLayoutVars>
          <dgm:chPref val="1"/>
          <dgm:dir/>
          <dgm:animOne val="branch"/>
          <dgm:animLvl val="lvl"/>
          <dgm:resizeHandles val="exact"/>
        </dgm:presLayoutVars>
      </dgm:prSet>
      <dgm:spPr/>
      <dgm:t>
        <a:bodyPr/>
        <a:lstStyle/>
        <a:p>
          <a:endParaRPr lang="en-US"/>
        </a:p>
      </dgm:t>
    </dgm:pt>
    <dgm:pt modelId="{2B45ACB0-77AF-4D57-84B4-9AF7D07B2E69}" type="pres">
      <dgm:prSet presAssocID="{274E75C8-3D98-4C62-956B-00430406F43B}" presName="root1" presStyleCnt="0"/>
      <dgm:spPr/>
    </dgm:pt>
    <dgm:pt modelId="{53F3E970-3FCF-4E64-9BD7-50DD09A0E044}" type="pres">
      <dgm:prSet presAssocID="{274E75C8-3D98-4C62-956B-00430406F43B}" presName="LevelOneTextNode" presStyleLbl="node0" presStyleIdx="0" presStyleCnt="1">
        <dgm:presLayoutVars>
          <dgm:chPref val="3"/>
        </dgm:presLayoutVars>
      </dgm:prSet>
      <dgm:spPr/>
      <dgm:t>
        <a:bodyPr/>
        <a:lstStyle/>
        <a:p>
          <a:endParaRPr lang="en-US"/>
        </a:p>
      </dgm:t>
    </dgm:pt>
    <dgm:pt modelId="{4942AC0A-94E6-4046-A977-A07B5864DEC2}" type="pres">
      <dgm:prSet presAssocID="{274E75C8-3D98-4C62-956B-00430406F43B}" presName="level2hierChild" presStyleCnt="0"/>
      <dgm:spPr/>
    </dgm:pt>
    <dgm:pt modelId="{7AD08448-B622-458D-9ED2-D9AD1920BE54}" type="pres">
      <dgm:prSet presAssocID="{305259DB-383E-47E4-8455-97779E48EAC9}" presName="conn2-1" presStyleLbl="parChTrans1D2" presStyleIdx="0" presStyleCnt="2"/>
      <dgm:spPr/>
      <dgm:t>
        <a:bodyPr/>
        <a:lstStyle/>
        <a:p>
          <a:endParaRPr lang="en-US"/>
        </a:p>
      </dgm:t>
    </dgm:pt>
    <dgm:pt modelId="{DFAC5F05-FBA3-4F27-A9A4-E0D49CB7A21A}" type="pres">
      <dgm:prSet presAssocID="{305259DB-383E-47E4-8455-97779E48EAC9}" presName="connTx" presStyleLbl="parChTrans1D2" presStyleIdx="0" presStyleCnt="2"/>
      <dgm:spPr/>
      <dgm:t>
        <a:bodyPr/>
        <a:lstStyle/>
        <a:p>
          <a:endParaRPr lang="en-US"/>
        </a:p>
      </dgm:t>
    </dgm:pt>
    <dgm:pt modelId="{1F2BE95C-2318-4446-8F71-675CA8EB9F17}" type="pres">
      <dgm:prSet presAssocID="{33C69E73-2ED7-4900-B19C-670145169B52}" presName="root2" presStyleCnt="0"/>
      <dgm:spPr/>
    </dgm:pt>
    <dgm:pt modelId="{ADD66CDE-F684-4D39-9346-33AE2278A197}" type="pres">
      <dgm:prSet presAssocID="{33C69E73-2ED7-4900-B19C-670145169B52}" presName="LevelTwoTextNode" presStyleLbl="node2" presStyleIdx="0" presStyleCnt="2">
        <dgm:presLayoutVars>
          <dgm:chPref val="3"/>
        </dgm:presLayoutVars>
      </dgm:prSet>
      <dgm:spPr/>
      <dgm:t>
        <a:bodyPr/>
        <a:lstStyle/>
        <a:p>
          <a:endParaRPr lang="en-US"/>
        </a:p>
      </dgm:t>
    </dgm:pt>
    <dgm:pt modelId="{3EF103AA-31E0-4845-96B5-8993F4F3B845}" type="pres">
      <dgm:prSet presAssocID="{33C69E73-2ED7-4900-B19C-670145169B52}" presName="level3hierChild" presStyleCnt="0"/>
      <dgm:spPr/>
    </dgm:pt>
    <dgm:pt modelId="{B1B2C776-7014-41D4-9351-C5E3124BAF4F}" type="pres">
      <dgm:prSet presAssocID="{55718E6B-6C8C-4614-9FE8-7535AA7A4227}" presName="conn2-1" presStyleLbl="parChTrans1D3" presStyleIdx="0" presStyleCnt="5"/>
      <dgm:spPr/>
      <dgm:t>
        <a:bodyPr/>
        <a:lstStyle/>
        <a:p>
          <a:endParaRPr lang="en-US"/>
        </a:p>
      </dgm:t>
    </dgm:pt>
    <dgm:pt modelId="{61A59D04-C8E7-4DC1-9F18-71CEBB43AE35}" type="pres">
      <dgm:prSet presAssocID="{55718E6B-6C8C-4614-9FE8-7535AA7A4227}" presName="connTx" presStyleLbl="parChTrans1D3" presStyleIdx="0" presStyleCnt="5"/>
      <dgm:spPr/>
      <dgm:t>
        <a:bodyPr/>
        <a:lstStyle/>
        <a:p>
          <a:endParaRPr lang="en-US"/>
        </a:p>
      </dgm:t>
    </dgm:pt>
    <dgm:pt modelId="{FC0FC25D-8908-47F8-B7A2-A70FAF31781C}" type="pres">
      <dgm:prSet presAssocID="{0B807F47-5C94-41A3-847E-F0B97C27ED78}" presName="root2" presStyleCnt="0"/>
      <dgm:spPr/>
    </dgm:pt>
    <dgm:pt modelId="{9CFD14EC-7793-419B-BB56-1933C48AF435}" type="pres">
      <dgm:prSet presAssocID="{0B807F47-5C94-41A3-847E-F0B97C27ED78}" presName="LevelTwoTextNode" presStyleLbl="node3" presStyleIdx="0" presStyleCnt="5">
        <dgm:presLayoutVars>
          <dgm:chPref val="3"/>
        </dgm:presLayoutVars>
      </dgm:prSet>
      <dgm:spPr/>
      <dgm:t>
        <a:bodyPr/>
        <a:lstStyle/>
        <a:p>
          <a:endParaRPr lang="en-US"/>
        </a:p>
      </dgm:t>
    </dgm:pt>
    <dgm:pt modelId="{731CBFF2-29B0-4FF3-85D2-AAB638B6FFE1}" type="pres">
      <dgm:prSet presAssocID="{0B807F47-5C94-41A3-847E-F0B97C27ED78}" presName="level3hierChild" presStyleCnt="0"/>
      <dgm:spPr/>
    </dgm:pt>
    <dgm:pt modelId="{EF7B5198-6196-4C2C-9FCD-46577C2588EB}" type="pres">
      <dgm:prSet presAssocID="{5375E602-9CA2-467D-B84E-16070FBB8CA1}" presName="conn2-1" presStyleLbl="parChTrans1D3" presStyleIdx="1" presStyleCnt="5"/>
      <dgm:spPr/>
      <dgm:t>
        <a:bodyPr/>
        <a:lstStyle/>
        <a:p>
          <a:endParaRPr lang="en-US"/>
        </a:p>
      </dgm:t>
    </dgm:pt>
    <dgm:pt modelId="{318F6900-12A1-4B23-A9F8-43F381128917}" type="pres">
      <dgm:prSet presAssocID="{5375E602-9CA2-467D-B84E-16070FBB8CA1}" presName="connTx" presStyleLbl="parChTrans1D3" presStyleIdx="1" presStyleCnt="5"/>
      <dgm:spPr/>
      <dgm:t>
        <a:bodyPr/>
        <a:lstStyle/>
        <a:p>
          <a:endParaRPr lang="en-US"/>
        </a:p>
      </dgm:t>
    </dgm:pt>
    <dgm:pt modelId="{1FEF4A3B-6252-4E04-B557-126EFA062818}" type="pres">
      <dgm:prSet presAssocID="{52A864A1-C54D-4AE3-B013-85DE23D95DE9}" presName="root2" presStyleCnt="0"/>
      <dgm:spPr/>
    </dgm:pt>
    <dgm:pt modelId="{C327CB21-30B5-44B3-8E56-96CB481D5419}" type="pres">
      <dgm:prSet presAssocID="{52A864A1-C54D-4AE3-B013-85DE23D95DE9}" presName="LevelTwoTextNode" presStyleLbl="node3" presStyleIdx="1" presStyleCnt="5">
        <dgm:presLayoutVars>
          <dgm:chPref val="3"/>
        </dgm:presLayoutVars>
      </dgm:prSet>
      <dgm:spPr/>
      <dgm:t>
        <a:bodyPr/>
        <a:lstStyle/>
        <a:p>
          <a:endParaRPr lang="en-US"/>
        </a:p>
      </dgm:t>
    </dgm:pt>
    <dgm:pt modelId="{3B58BB11-ADD7-4C3D-A677-48E36424AEBC}" type="pres">
      <dgm:prSet presAssocID="{52A864A1-C54D-4AE3-B013-85DE23D95DE9}" presName="level3hierChild" presStyleCnt="0"/>
      <dgm:spPr/>
    </dgm:pt>
    <dgm:pt modelId="{DB336B5A-886A-4FB4-924F-03E2F15DFDBC}" type="pres">
      <dgm:prSet presAssocID="{F8F42096-C394-4845-BA08-5876227BE395}" presName="conn2-1" presStyleLbl="parChTrans1D3" presStyleIdx="2" presStyleCnt="5"/>
      <dgm:spPr/>
      <dgm:t>
        <a:bodyPr/>
        <a:lstStyle/>
        <a:p>
          <a:endParaRPr lang="en-US"/>
        </a:p>
      </dgm:t>
    </dgm:pt>
    <dgm:pt modelId="{02B6763E-AAC0-4FFB-92D3-67E2327246F7}" type="pres">
      <dgm:prSet presAssocID="{F8F42096-C394-4845-BA08-5876227BE395}" presName="connTx" presStyleLbl="parChTrans1D3" presStyleIdx="2" presStyleCnt="5"/>
      <dgm:spPr/>
      <dgm:t>
        <a:bodyPr/>
        <a:lstStyle/>
        <a:p>
          <a:endParaRPr lang="en-US"/>
        </a:p>
      </dgm:t>
    </dgm:pt>
    <dgm:pt modelId="{BA11F66E-0236-45E2-9C40-E91C4E0F9870}" type="pres">
      <dgm:prSet presAssocID="{6CF166E3-95AB-4D8D-8AAD-2CA465CA1E4C}" presName="root2" presStyleCnt="0"/>
      <dgm:spPr/>
    </dgm:pt>
    <dgm:pt modelId="{2D08B3D8-8890-4709-9C76-27901E05AFAE}" type="pres">
      <dgm:prSet presAssocID="{6CF166E3-95AB-4D8D-8AAD-2CA465CA1E4C}" presName="LevelTwoTextNode" presStyleLbl="node3" presStyleIdx="2" presStyleCnt="5">
        <dgm:presLayoutVars>
          <dgm:chPref val="3"/>
        </dgm:presLayoutVars>
      </dgm:prSet>
      <dgm:spPr/>
      <dgm:t>
        <a:bodyPr/>
        <a:lstStyle/>
        <a:p>
          <a:endParaRPr lang="en-US"/>
        </a:p>
      </dgm:t>
    </dgm:pt>
    <dgm:pt modelId="{3EA9AD51-1FD9-4867-9A31-88555C8688E5}" type="pres">
      <dgm:prSet presAssocID="{6CF166E3-95AB-4D8D-8AAD-2CA465CA1E4C}" presName="level3hierChild" presStyleCnt="0"/>
      <dgm:spPr/>
    </dgm:pt>
    <dgm:pt modelId="{47CE163A-9173-404C-8BB4-E82759E838AF}" type="pres">
      <dgm:prSet presAssocID="{60620FD4-E101-4FD2-ADAD-0A9745448801}" presName="conn2-1" presStyleLbl="parChTrans1D2" presStyleIdx="1" presStyleCnt="2"/>
      <dgm:spPr/>
      <dgm:t>
        <a:bodyPr/>
        <a:lstStyle/>
        <a:p>
          <a:endParaRPr lang="en-US"/>
        </a:p>
      </dgm:t>
    </dgm:pt>
    <dgm:pt modelId="{A34F5F34-BBA3-451F-AFD4-E63F29CFD5E5}" type="pres">
      <dgm:prSet presAssocID="{60620FD4-E101-4FD2-ADAD-0A9745448801}" presName="connTx" presStyleLbl="parChTrans1D2" presStyleIdx="1" presStyleCnt="2"/>
      <dgm:spPr/>
      <dgm:t>
        <a:bodyPr/>
        <a:lstStyle/>
        <a:p>
          <a:endParaRPr lang="en-US"/>
        </a:p>
      </dgm:t>
    </dgm:pt>
    <dgm:pt modelId="{20DFC303-C0AE-4898-9523-E3953BF5057F}" type="pres">
      <dgm:prSet presAssocID="{3F0CE52B-3FCF-4E2E-8EC3-5A0695E0BCAD}" presName="root2" presStyleCnt="0"/>
      <dgm:spPr/>
    </dgm:pt>
    <dgm:pt modelId="{6666C741-59F2-49B0-B3FA-154EB7F13045}" type="pres">
      <dgm:prSet presAssocID="{3F0CE52B-3FCF-4E2E-8EC3-5A0695E0BCAD}" presName="LevelTwoTextNode" presStyleLbl="node2" presStyleIdx="1" presStyleCnt="2">
        <dgm:presLayoutVars>
          <dgm:chPref val="3"/>
        </dgm:presLayoutVars>
      </dgm:prSet>
      <dgm:spPr/>
      <dgm:t>
        <a:bodyPr/>
        <a:lstStyle/>
        <a:p>
          <a:endParaRPr lang="en-US"/>
        </a:p>
      </dgm:t>
    </dgm:pt>
    <dgm:pt modelId="{9E8D3035-83E8-40A3-8592-3E1F6B8372B9}" type="pres">
      <dgm:prSet presAssocID="{3F0CE52B-3FCF-4E2E-8EC3-5A0695E0BCAD}" presName="level3hierChild" presStyleCnt="0"/>
      <dgm:spPr/>
    </dgm:pt>
    <dgm:pt modelId="{27814B80-2CBF-441F-817B-934DFD34E168}" type="pres">
      <dgm:prSet presAssocID="{4E4015FF-E631-4379-B18B-05797C1D1083}" presName="conn2-1" presStyleLbl="parChTrans1D3" presStyleIdx="3" presStyleCnt="5"/>
      <dgm:spPr/>
      <dgm:t>
        <a:bodyPr/>
        <a:lstStyle/>
        <a:p>
          <a:endParaRPr lang="en-US"/>
        </a:p>
      </dgm:t>
    </dgm:pt>
    <dgm:pt modelId="{31B27303-5C16-49F4-86B1-B43BAF9EA29B}" type="pres">
      <dgm:prSet presAssocID="{4E4015FF-E631-4379-B18B-05797C1D1083}" presName="connTx" presStyleLbl="parChTrans1D3" presStyleIdx="3" presStyleCnt="5"/>
      <dgm:spPr/>
      <dgm:t>
        <a:bodyPr/>
        <a:lstStyle/>
        <a:p>
          <a:endParaRPr lang="en-US"/>
        </a:p>
      </dgm:t>
    </dgm:pt>
    <dgm:pt modelId="{1B5F3B5D-5E99-4F89-8963-D9D597F76C33}" type="pres">
      <dgm:prSet presAssocID="{8E2D004C-0000-4149-A359-B750E0CD9EB8}" presName="root2" presStyleCnt="0"/>
      <dgm:spPr/>
    </dgm:pt>
    <dgm:pt modelId="{B5F12195-DB88-4BEA-AC49-7DD9F9CB6D8A}" type="pres">
      <dgm:prSet presAssocID="{8E2D004C-0000-4149-A359-B750E0CD9EB8}" presName="LevelTwoTextNode" presStyleLbl="node3" presStyleIdx="3" presStyleCnt="5">
        <dgm:presLayoutVars>
          <dgm:chPref val="3"/>
        </dgm:presLayoutVars>
      </dgm:prSet>
      <dgm:spPr/>
      <dgm:t>
        <a:bodyPr/>
        <a:lstStyle/>
        <a:p>
          <a:endParaRPr lang="en-US"/>
        </a:p>
      </dgm:t>
    </dgm:pt>
    <dgm:pt modelId="{33EC33F7-E777-44DB-8DB0-8C4F774D823C}" type="pres">
      <dgm:prSet presAssocID="{8E2D004C-0000-4149-A359-B750E0CD9EB8}" presName="level3hierChild" presStyleCnt="0"/>
      <dgm:spPr/>
    </dgm:pt>
    <dgm:pt modelId="{6A55FFCC-1038-4A4B-9A6E-6CF4879544D0}" type="pres">
      <dgm:prSet presAssocID="{B329D81D-16E2-4FBB-A746-DD7B15DAD537}" presName="conn2-1" presStyleLbl="parChTrans1D4" presStyleIdx="0" presStyleCnt="7"/>
      <dgm:spPr/>
      <dgm:t>
        <a:bodyPr/>
        <a:lstStyle/>
        <a:p>
          <a:endParaRPr lang="en-US"/>
        </a:p>
      </dgm:t>
    </dgm:pt>
    <dgm:pt modelId="{454B2D55-CFE6-44D5-842E-062F03C3EE32}" type="pres">
      <dgm:prSet presAssocID="{B329D81D-16E2-4FBB-A746-DD7B15DAD537}" presName="connTx" presStyleLbl="parChTrans1D4" presStyleIdx="0" presStyleCnt="7"/>
      <dgm:spPr/>
      <dgm:t>
        <a:bodyPr/>
        <a:lstStyle/>
        <a:p>
          <a:endParaRPr lang="en-US"/>
        </a:p>
      </dgm:t>
    </dgm:pt>
    <dgm:pt modelId="{E322B08E-EB3B-40DA-8754-CFF8E55390A9}" type="pres">
      <dgm:prSet presAssocID="{04FCBD85-BDA4-4B43-B2D4-4B4617A19BAA}" presName="root2" presStyleCnt="0"/>
      <dgm:spPr/>
    </dgm:pt>
    <dgm:pt modelId="{95732F32-9FBD-4FC1-969F-F56B89D4EEBF}" type="pres">
      <dgm:prSet presAssocID="{04FCBD85-BDA4-4B43-B2D4-4B4617A19BAA}" presName="LevelTwoTextNode" presStyleLbl="node4" presStyleIdx="0" presStyleCnt="7">
        <dgm:presLayoutVars>
          <dgm:chPref val="3"/>
        </dgm:presLayoutVars>
      </dgm:prSet>
      <dgm:spPr/>
      <dgm:t>
        <a:bodyPr/>
        <a:lstStyle/>
        <a:p>
          <a:endParaRPr lang="en-US"/>
        </a:p>
      </dgm:t>
    </dgm:pt>
    <dgm:pt modelId="{E1C3ECC9-1625-46BA-9F3B-DD9739A802C5}" type="pres">
      <dgm:prSet presAssocID="{04FCBD85-BDA4-4B43-B2D4-4B4617A19BAA}" presName="level3hierChild" presStyleCnt="0"/>
      <dgm:spPr/>
    </dgm:pt>
    <dgm:pt modelId="{48ED8E48-B27A-4A5A-9C47-4D9D81115CDF}" type="pres">
      <dgm:prSet presAssocID="{408F4C38-19C5-473B-B3FE-9D5F950FDDA4}" presName="conn2-1" presStyleLbl="parChTrans1D4" presStyleIdx="1" presStyleCnt="7"/>
      <dgm:spPr/>
      <dgm:t>
        <a:bodyPr/>
        <a:lstStyle/>
        <a:p>
          <a:endParaRPr lang="en-US"/>
        </a:p>
      </dgm:t>
    </dgm:pt>
    <dgm:pt modelId="{6DC4BD8F-5DE6-400A-9B67-86B44BA8C4C9}" type="pres">
      <dgm:prSet presAssocID="{408F4C38-19C5-473B-B3FE-9D5F950FDDA4}" presName="connTx" presStyleLbl="parChTrans1D4" presStyleIdx="1" presStyleCnt="7"/>
      <dgm:spPr/>
      <dgm:t>
        <a:bodyPr/>
        <a:lstStyle/>
        <a:p>
          <a:endParaRPr lang="en-US"/>
        </a:p>
      </dgm:t>
    </dgm:pt>
    <dgm:pt modelId="{93A1ADE5-4D90-40F8-B4AD-6687993D76E0}" type="pres">
      <dgm:prSet presAssocID="{05C223A8-CAE1-4549-81FE-E1B83511CF25}" presName="root2" presStyleCnt="0"/>
      <dgm:spPr/>
    </dgm:pt>
    <dgm:pt modelId="{D41612E7-3BFB-4F90-97C0-C1B18009A6EB}" type="pres">
      <dgm:prSet presAssocID="{05C223A8-CAE1-4549-81FE-E1B83511CF25}" presName="LevelTwoTextNode" presStyleLbl="node4" presStyleIdx="1" presStyleCnt="7">
        <dgm:presLayoutVars>
          <dgm:chPref val="3"/>
        </dgm:presLayoutVars>
      </dgm:prSet>
      <dgm:spPr/>
      <dgm:t>
        <a:bodyPr/>
        <a:lstStyle/>
        <a:p>
          <a:endParaRPr lang="en-US"/>
        </a:p>
      </dgm:t>
    </dgm:pt>
    <dgm:pt modelId="{5F7E3EA6-798E-4888-A38C-63DDE2EAF92C}" type="pres">
      <dgm:prSet presAssocID="{05C223A8-CAE1-4549-81FE-E1B83511CF25}" presName="level3hierChild" presStyleCnt="0"/>
      <dgm:spPr/>
    </dgm:pt>
    <dgm:pt modelId="{638152B4-5742-48BA-8798-0DDF6C0C5A47}" type="pres">
      <dgm:prSet presAssocID="{AF5C9016-AC45-4C6E-9A80-ECBCCB9D68B7}" presName="conn2-1" presStyleLbl="parChTrans1D4" presStyleIdx="2" presStyleCnt="7"/>
      <dgm:spPr/>
      <dgm:t>
        <a:bodyPr/>
        <a:lstStyle/>
        <a:p>
          <a:endParaRPr lang="en-US"/>
        </a:p>
      </dgm:t>
    </dgm:pt>
    <dgm:pt modelId="{443585E5-A743-4BE1-BE94-2BA45A700649}" type="pres">
      <dgm:prSet presAssocID="{AF5C9016-AC45-4C6E-9A80-ECBCCB9D68B7}" presName="connTx" presStyleLbl="parChTrans1D4" presStyleIdx="2" presStyleCnt="7"/>
      <dgm:spPr/>
      <dgm:t>
        <a:bodyPr/>
        <a:lstStyle/>
        <a:p>
          <a:endParaRPr lang="en-US"/>
        </a:p>
      </dgm:t>
    </dgm:pt>
    <dgm:pt modelId="{4E2F1D00-0A89-418E-A20E-313B7D7E5477}" type="pres">
      <dgm:prSet presAssocID="{D51308F2-A3D5-4E4C-9321-9651E33B70F3}" presName="root2" presStyleCnt="0"/>
      <dgm:spPr/>
    </dgm:pt>
    <dgm:pt modelId="{D86EDA35-2EAE-42CA-833C-81CE9C557C1F}" type="pres">
      <dgm:prSet presAssocID="{D51308F2-A3D5-4E4C-9321-9651E33B70F3}" presName="LevelTwoTextNode" presStyleLbl="node4" presStyleIdx="2" presStyleCnt="7">
        <dgm:presLayoutVars>
          <dgm:chPref val="3"/>
        </dgm:presLayoutVars>
      </dgm:prSet>
      <dgm:spPr/>
      <dgm:t>
        <a:bodyPr/>
        <a:lstStyle/>
        <a:p>
          <a:endParaRPr lang="en-US"/>
        </a:p>
      </dgm:t>
    </dgm:pt>
    <dgm:pt modelId="{8CEE71DF-6CC9-4678-89B2-938A6D767B7A}" type="pres">
      <dgm:prSet presAssocID="{D51308F2-A3D5-4E4C-9321-9651E33B70F3}" presName="level3hierChild" presStyleCnt="0"/>
      <dgm:spPr/>
    </dgm:pt>
    <dgm:pt modelId="{0938FA0C-F93A-45B9-A834-906C63D905D0}" type="pres">
      <dgm:prSet presAssocID="{AD466B6F-CD38-4CB9-A366-7AB10FFDD473}" presName="conn2-1" presStyleLbl="parChTrans1D3" presStyleIdx="4" presStyleCnt="5"/>
      <dgm:spPr/>
      <dgm:t>
        <a:bodyPr/>
        <a:lstStyle/>
        <a:p>
          <a:endParaRPr lang="en-US"/>
        </a:p>
      </dgm:t>
    </dgm:pt>
    <dgm:pt modelId="{43D5CCDB-27D4-4A48-A765-085079503BC8}" type="pres">
      <dgm:prSet presAssocID="{AD466B6F-CD38-4CB9-A366-7AB10FFDD473}" presName="connTx" presStyleLbl="parChTrans1D3" presStyleIdx="4" presStyleCnt="5"/>
      <dgm:spPr/>
      <dgm:t>
        <a:bodyPr/>
        <a:lstStyle/>
        <a:p>
          <a:endParaRPr lang="en-US"/>
        </a:p>
      </dgm:t>
    </dgm:pt>
    <dgm:pt modelId="{240C3E4E-F46C-42DC-A01C-94EFC922FF6C}" type="pres">
      <dgm:prSet presAssocID="{E06D1A5F-402E-4433-93B7-F6A1C5A783EC}" presName="root2" presStyleCnt="0"/>
      <dgm:spPr/>
    </dgm:pt>
    <dgm:pt modelId="{41FE8858-41E3-47ED-8A72-2C0F15451EEC}" type="pres">
      <dgm:prSet presAssocID="{E06D1A5F-402E-4433-93B7-F6A1C5A783EC}" presName="LevelTwoTextNode" presStyleLbl="node3" presStyleIdx="4" presStyleCnt="5">
        <dgm:presLayoutVars>
          <dgm:chPref val="3"/>
        </dgm:presLayoutVars>
      </dgm:prSet>
      <dgm:spPr/>
      <dgm:t>
        <a:bodyPr/>
        <a:lstStyle/>
        <a:p>
          <a:endParaRPr lang="en-US"/>
        </a:p>
      </dgm:t>
    </dgm:pt>
    <dgm:pt modelId="{C7C4E1C5-DEAD-4783-9ECE-6FE9AC1BEC2B}" type="pres">
      <dgm:prSet presAssocID="{E06D1A5F-402E-4433-93B7-F6A1C5A783EC}" presName="level3hierChild" presStyleCnt="0"/>
      <dgm:spPr/>
    </dgm:pt>
    <dgm:pt modelId="{9777B63F-6E19-47BB-B211-ACEEEF70F369}" type="pres">
      <dgm:prSet presAssocID="{57170F47-E236-48F2-BA7E-628D99761D29}" presName="conn2-1" presStyleLbl="parChTrans1D4" presStyleIdx="3" presStyleCnt="7"/>
      <dgm:spPr/>
      <dgm:t>
        <a:bodyPr/>
        <a:lstStyle/>
        <a:p>
          <a:endParaRPr lang="en-US"/>
        </a:p>
      </dgm:t>
    </dgm:pt>
    <dgm:pt modelId="{4C46EDB0-43AB-4F90-8214-ABC9B22245E4}" type="pres">
      <dgm:prSet presAssocID="{57170F47-E236-48F2-BA7E-628D99761D29}" presName="connTx" presStyleLbl="parChTrans1D4" presStyleIdx="3" presStyleCnt="7"/>
      <dgm:spPr/>
      <dgm:t>
        <a:bodyPr/>
        <a:lstStyle/>
        <a:p>
          <a:endParaRPr lang="en-US"/>
        </a:p>
      </dgm:t>
    </dgm:pt>
    <dgm:pt modelId="{39001786-0E4C-4241-BC1A-03E97038E1A6}" type="pres">
      <dgm:prSet presAssocID="{49E61C4E-E193-45F2-8E1E-D516E508D963}" presName="root2" presStyleCnt="0"/>
      <dgm:spPr/>
    </dgm:pt>
    <dgm:pt modelId="{09771DB5-FAB7-4598-B9A5-59EE14EC88FD}" type="pres">
      <dgm:prSet presAssocID="{49E61C4E-E193-45F2-8E1E-D516E508D963}" presName="LevelTwoTextNode" presStyleLbl="node4" presStyleIdx="3" presStyleCnt="7">
        <dgm:presLayoutVars>
          <dgm:chPref val="3"/>
        </dgm:presLayoutVars>
      </dgm:prSet>
      <dgm:spPr/>
      <dgm:t>
        <a:bodyPr/>
        <a:lstStyle/>
        <a:p>
          <a:endParaRPr lang="en-US"/>
        </a:p>
      </dgm:t>
    </dgm:pt>
    <dgm:pt modelId="{B58240E1-27D9-4F7E-8136-EB2CF577BE21}" type="pres">
      <dgm:prSet presAssocID="{49E61C4E-E193-45F2-8E1E-D516E508D963}" presName="level3hierChild" presStyleCnt="0"/>
      <dgm:spPr/>
    </dgm:pt>
    <dgm:pt modelId="{A40DD5B1-3E24-44AE-8040-80C1EDD6F128}" type="pres">
      <dgm:prSet presAssocID="{D32C8EF6-4273-4048-A090-C8B95A610F61}" presName="conn2-1" presStyleLbl="parChTrans1D4" presStyleIdx="4" presStyleCnt="7"/>
      <dgm:spPr/>
      <dgm:t>
        <a:bodyPr/>
        <a:lstStyle/>
        <a:p>
          <a:endParaRPr lang="en-US"/>
        </a:p>
      </dgm:t>
    </dgm:pt>
    <dgm:pt modelId="{A7D68AEA-CA67-43C5-821B-65669121FEFC}" type="pres">
      <dgm:prSet presAssocID="{D32C8EF6-4273-4048-A090-C8B95A610F61}" presName="connTx" presStyleLbl="parChTrans1D4" presStyleIdx="4" presStyleCnt="7"/>
      <dgm:spPr/>
      <dgm:t>
        <a:bodyPr/>
        <a:lstStyle/>
        <a:p>
          <a:endParaRPr lang="en-US"/>
        </a:p>
      </dgm:t>
    </dgm:pt>
    <dgm:pt modelId="{CC4BB4ED-89D0-4A13-B777-CE429D1ED137}" type="pres">
      <dgm:prSet presAssocID="{61B0AF6F-47A3-46B1-BF2A-8DD76EC4D663}" presName="root2" presStyleCnt="0"/>
      <dgm:spPr/>
    </dgm:pt>
    <dgm:pt modelId="{D1C460D2-EF67-4388-88F7-E3F447CEF99A}" type="pres">
      <dgm:prSet presAssocID="{61B0AF6F-47A3-46B1-BF2A-8DD76EC4D663}" presName="LevelTwoTextNode" presStyleLbl="node4" presStyleIdx="4" presStyleCnt="7">
        <dgm:presLayoutVars>
          <dgm:chPref val="3"/>
        </dgm:presLayoutVars>
      </dgm:prSet>
      <dgm:spPr/>
      <dgm:t>
        <a:bodyPr/>
        <a:lstStyle/>
        <a:p>
          <a:endParaRPr lang="en-US"/>
        </a:p>
      </dgm:t>
    </dgm:pt>
    <dgm:pt modelId="{6C7EB0AA-EEE2-4BDD-A813-517C9E3F8146}" type="pres">
      <dgm:prSet presAssocID="{61B0AF6F-47A3-46B1-BF2A-8DD76EC4D663}" presName="level3hierChild" presStyleCnt="0"/>
      <dgm:spPr/>
    </dgm:pt>
    <dgm:pt modelId="{6C580FED-73A7-47B2-8715-4C89682AED37}" type="pres">
      <dgm:prSet presAssocID="{6A1BFFAC-0142-4F19-8A85-77EB71312C8F}" presName="conn2-1" presStyleLbl="parChTrans1D4" presStyleIdx="5" presStyleCnt="7"/>
      <dgm:spPr/>
      <dgm:t>
        <a:bodyPr/>
        <a:lstStyle/>
        <a:p>
          <a:endParaRPr lang="en-US"/>
        </a:p>
      </dgm:t>
    </dgm:pt>
    <dgm:pt modelId="{B1088292-5004-4B51-B84E-EE7F64F56BD4}" type="pres">
      <dgm:prSet presAssocID="{6A1BFFAC-0142-4F19-8A85-77EB71312C8F}" presName="connTx" presStyleLbl="parChTrans1D4" presStyleIdx="5" presStyleCnt="7"/>
      <dgm:spPr/>
      <dgm:t>
        <a:bodyPr/>
        <a:lstStyle/>
        <a:p>
          <a:endParaRPr lang="en-US"/>
        </a:p>
      </dgm:t>
    </dgm:pt>
    <dgm:pt modelId="{C754E890-5615-4B1D-8465-4C4D9F73712A}" type="pres">
      <dgm:prSet presAssocID="{87DF3577-6226-463F-A22F-CFFB81F65D44}" presName="root2" presStyleCnt="0"/>
      <dgm:spPr/>
    </dgm:pt>
    <dgm:pt modelId="{247B27E1-FDB6-4E43-8C90-6D00424F40C8}" type="pres">
      <dgm:prSet presAssocID="{87DF3577-6226-463F-A22F-CFFB81F65D44}" presName="LevelTwoTextNode" presStyleLbl="node4" presStyleIdx="5" presStyleCnt="7">
        <dgm:presLayoutVars>
          <dgm:chPref val="3"/>
        </dgm:presLayoutVars>
      </dgm:prSet>
      <dgm:spPr/>
      <dgm:t>
        <a:bodyPr/>
        <a:lstStyle/>
        <a:p>
          <a:endParaRPr lang="en-US"/>
        </a:p>
      </dgm:t>
    </dgm:pt>
    <dgm:pt modelId="{AFEDA417-4597-448F-9A54-969879CCE26F}" type="pres">
      <dgm:prSet presAssocID="{87DF3577-6226-463F-A22F-CFFB81F65D44}" presName="level3hierChild" presStyleCnt="0"/>
      <dgm:spPr/>
    </dgm:pt>
    <dgm:pt modelId="{3C39340E-A5D1-4BDD-A17F-6A8F15252157}" type="pres">
      <dgm:prSet presAssocID="{BF4F0CB4-E94D-46B6-8437-FC56DE9AE666}" presName="conn2-1" presStyleLbl="parChTrans1D4" presStyleIdx="6" presStyleCnt="7"/>
      <dgm:spPr/>
      <dgm:t>
        <a:bodyPr/>
        <a:lstStyle/>
        <a:p>
          <a:endParaRPr lang="en-US"/>
        </a:p>
      </dgm:t>
    </dgm:pt>
    <dgm:pt modelId="{3C583385-3370-40C0-B1C4-6AB0DC49E0B5}" type="pres">
      <dgm:prSet presAssocID="{BF4F0CB4-E94D-46B6-8437-FC56DE9AE666}" presName="connTx" presStyleLbl="parChTrans1D4" presStyleIdx="6" presStyleCnt="7"/>
      <dgm:spPr/>
      <dgm:t>
        <a:bodyPr/>
        <a:lstStyle/>
        <a:p>
          <a:endParaRPr lang="en-US"/>
        </a:p>
      </dgm:t>
    </dgm:pt>
    <dgm:pt modelId="{9814269C-765C-4620-9CC3-D4AF33290361}" type="pres">
      <dgm:prSet presAssocID="{35281BCD-BAF1-4A98-978B-59CCF1115C19}" presName="root2" presStyleCnt="0"/>
      <dgm:spPr/>
    </dgm:pt>
    <dgm:pt modelId="{2F4D5AD5-D427-45E8-9078-DC64E6094335}" type="pres">
      <dgm:prSet presAssocID="{35281BCD-BAF1-4A98-978B-59CCF1115C19}" presName="LevelTwoTextNode" presStyleLbl="node4" presStyleIdx="6" presStyleCnt="7">
        <dgm:presLayoutVars>
          <dgm:chPref val="3"/>
        </dgm:presLayoutVars>
      </dgm:prSet>
      <dgm:spPr/>
      <dgm:t>
        <a:bodyPr/>
        <a:lstStyle/>
        <a:p>
          <a:endParaRPr lang="en-US"/>
        </a:p>
      </dgm:t>
    </dgm:pt>
    <dgm:pt modelId="{C9E83ED6-307C-405D-B3B8-8F2F695AB988}" type="pres">
      <dgm:prSet presAssocID="{35281BCD-BAF1-4A98-978B-59CCF1115C19}" presName="level3hierChild" presStyleCnt="0"/>
      <dgm:spPr/>
    </dgm:pt>
  </dgm:ptLst>
  <dgm:cxnLst>
    <dgm:cxn modelId="{5382613C-970A-46AC-AEAE-90FB7BDB1E9A}" type="presOf" srcId="{8E2D004C-0000-4149-A359-B750E0CD9EB8}" destId="{B5F12195-DB88-4BEA-AC49-7DD9F9CB6D8A}" srcOrd="0" destOrd="0" presId="urn:microsoft.com/office/officeart/2008/layout/HorizontalMultiLevelHierarchy"/>
    <dgm:cxn modelId="{26E96BFC-93B1-4692-A3AD-A2F29249BCCA}" type="presOf" srcId="{F8F42096-C394-4845-BA08-5876227BE395}" destId="{02B6763E-AAC0-4FFB-92D3-67E2327246F7}" srcOrd="1" destOrd="0" presId="urn:microsoft.com/office/officeart/2008/layout/HorizontalMultiLevelHierarchy"/>
    <dgm:cxn modelId="{9BC30961-435D-4B03-BFEC-98E172F85EE1}" srcId="{E06D1A5F-402E-4433-93B7-F6A1C5A783EC}" destId="{35281BCD-BAF1-4A98-978B-59CCF1115C19}" srcOrd="3" destOrd="0" parTransId="{BF4F0CB4-E94D-46B6-8437-FC56DE9AE666}" sibTransId="{F788503C-6840-496A-AAA6-F708F143E496}"/>
    <dgm:cxn modelId="{FA5D4F20-5A20-4559-A926-7311FBA910C0}" type="presOf" srcId="{61B0AF6F-47A3-46B1-BF2A-8DD76EC4D663}" destId="{D1C460D2-EF67-4388-88F7-E3F447CEF99A}" srcOrd="0" destOrd="0" presId="urn:microsoft.com/office/officeart/2008/layout/HorizontalMultiLevelHierarchy"/>
    <dgm:cxn modelId="{5BDB2166-D784-4E1F-ADD1-838E7707055F}" srcId="{E06D1A5F-402E-4433-93B7-F6A1C5A783EC}" destId="{49E61C4E-E193-45F2-8E1E-D516E508D963}" srcOrd="0" destOrd="0" parTransId="{57170F47-E236-48F2-BA7E-628D99761D29}" sibTransId="{F134D3F1-5B1E-491D-9742-155B97AB7D5F}"/>
    <dgm:cxn modelId="{561F88E5-E0A4-4052-89EF-8E7414D041BE}" type="presOf" srcId="{305259DB-383E-47E4-8455-97779E48EAC9}" destId="{7AD08448-B622-458D-9ED2-D9AD1920BE54}" srcOrd="0" destOrd="0" presId="urn:microsoft.com/office/officeart/2008/layout/HorizontalMultiLevelHierarchy"/>
    <dgm:cxn modelId="{E908B5A5-7EB0-4FCD-BAD0-5D9745CB1E46}" type="presOf" srcId="{A372C18B-B174-4E41-8003-571420179092}" destId="{739C3A35-FF4B-4BE5-BE6E-4A8C444421AA}" srcOrd="0" destOrd="0" presId="urn:microsoft.com/office/officeart/2008/layout/HorizontalMultiLevelHierarchy"/>
    <dgm:cxn modelId="{B4684A91-010B-424F-8B51-495A7CFED84A}" srcId="{3F0CE52B-3FCF-4E2E-8EC3-5A0695E0BCAD}" destId="{E06D1A5F-402E-4433-93B7-F6A1C5A783EC}" srcOrd="1" destOrd="0" parTransId="{AD466B6F-CD38-4CB9-A366-7AB10FFDD473}" sibTransId="{C36D55D3-5890-4C82-98B4-6E6B8F90F2D1}"/>
    <dgm:cxn modelId="{B55246FB-65B9-41BA-93D7-71D0CFA18B0A}" type="presOf" srcId="{60620FD4-E101-4FD2-ADAD-0A9745448801}" destId="{47CE163A-9173-404C-8BB4-E82759E838AF}" srcOrd="0" destOrd="0" presId="urn:microsoft.com/office/officeart/2008/layout/HorizontalMultiLevelHierarchy"/>
    <dgm:cxn modelId="{FD4C0D25-2A9B-4DA5-B755-95DCF18E0671}" srcId="{8E2D004C-0000-4149-A359-B750E0CD9EB8}" destId="{04FCBD85-BDA4-4B43-B2D4-4B4617A19BAA}" srcOrd="0" destOrd="0" parTransId="{B329D81D-16E2-4FBB-A746-DD7B15DAD537}" sibTransId="{3315C756-8253-4ED3-8254-ACFA489009B5}"/>
    <dgm:cxn modelId="{2CB08CC1-8F77-4967-AAEB-A4B5C25DF5AC}" type="presOf" srcId="{87DF3577-6226-463F-A22F-CFFB81F65D44}" destId="{247B27E1-FDB6-4E43-8C90-6D00424F40C8}" srcOrd="0" destOrd="0" presId="urn:microsoft.com/office/officeart/2008/layout/HorizontalMultiLevelHierarchy"/>
    <dgm:cxn modelId="{36CB5F30-35AD-4D85-979F-61C6B2599324}" type="presOf" srcId="{5375E602-9CA2-467D-B84E-16070FBB8CA1}" destId="{EF7B5198-6196-4C2C-9FCD-46577C2588EB}" srcOrd="0" destOrd="0" presId="urn:microsoft.com/office/officeart/2008/layout/HorizontalMultiLevelHierarchy"/>
    <dgm:cxn modelId="{DF1A9FAD-46CF-42F0-B134-67FD44EB8094}" srcId="{8E2D004C-0000-4149-A359-B750E0CD9EB8}" destId="{D51308F2-A3D5-4E4C-9321-9651E33B70F3}" srcOrd="2" destOrd="0" parTransId="{AF5C9016-AC45-4C6E-9A80-ECBCCB9D68B7}" sibTransId="{ACBBD4C5-CB20-493C-81B6-816B307E7657}"/>
    <dgm:cxn modelId="{A4B916CD-3FA8-4D95-8C51-7CE7A1D5C797}" type="presOf" srcId="{55718E6B-6C8C-4614-9FE8-7535AA7A4227}" destId="{B1B2C776-7014-41D4-9351-C5E3124BAF4F}" srcOrd="0" destOrd="0" presId="urn:microsoft.com/office/officeart/2008/layout/HorizontalMultiLevelHierarchy"/>
    <dgm:cxn modelId="{4546CC47-AD6C-4FFB-BF57-34F3C5B3EF53}" srcId="{33C69E73-2ED7-4900-B19C-670145169B52}" destId="{6CF166E3-95AB-4D8D-8AAD-2CA465CA1E4C}" srcOrd="2" destOrd="0" parTransId="{F8F42096-C394-4845-BA08-5876227BE395}" sibTransId="{0AFE2C4E-727D-4B01-B0A4-AA88CE31F2E1}"/>
    <dgm:cxn modelId="{E6A2C5B9-4FD0-4539-B2F5-38D39850AD2E}" type="presOf" srcId="{4E4015FF-E631-4379-B18B-05797C1D1083}" destId="{27814B80-2CBF-441F-817B-934DFD34E168}" srcOrd="0" destOrd="0" presId="urn:microsoft.com/office/officeart/2008/layout/HorizontalMultiLevelHierarchy"/>
    <dgm:cxn modelId="{21A98983-1F1B-4FEF-8B84-C98E01C2EC51}" type="presOf" srcId="{AD466B6F-CD38-4CB9-A366-7AB10FFDD473}" destId="{43D5CCDB-27D4-4A48-A765-085079503BC8}" srcOrd="1" destOrd="0" presId="urn:microsoft.com/office/officeart/2008/layout/HorizontalMultiLevelHierarchy"/>
    <dgm:cxn modelId="{28C48A0D-91E1-4512-8B5C-543B4BF0A486}" type="presOf" srcId="{52A864A1-C54D-4AE3-B013-85DE23D95DE9}" destId="{C327CB21-30B5-44B3-8E56-96CB481D5419}" srcOrd="0" destOrd="0" presId="urn:microsoft.com/office/officeart/2008/layout/HorizontalMultiLevelHierarchy"/>
    <dgm:cxn modelId="{74C028FB-34C3-4B2E-9700-602D7A1EC2FE}" type="presOf" srcId="{D32C8EF6-4273-4048-A090-C8B95A610F61}" destId="{A7D68AEA-CA67-43C5-821B-65669121FEFC}" srcOrd="1" destOrd="0" presId="urn:microsoft.com/office/officeart/2008/layout/HorizontalMultiLevelHierarchy"/>
    <dgm:cxn modelId="{84DB1528-AAB6-4C09-81C3-57DBACC53BE4}" srcId="{8E2D004C-0000-4149-A359-B750E0CD9EB8}" destId="{05C223A8-CAE1-4549-81FE-E1B83511CF25}" srcOrd="1" destOrd="0" parTransId="{408F4C38-19C5-473B-B3FE-9D5F950FDDA4}" sibTransId="{3F704541-7A22-4B15-9786-E2A98C917320}"/>
    <dgm:cxn modelId="{EC610CE4-DF05-4200-93FE-1E197BE16B64}" type="presOf" srcId="{AD466B6F-CD38-4CB9-A366-7AB10FFDD473}" destId="{0938FA0C-F93A-45B9-A834-906C63D905D0}" srcOrd="0" destOrd="0" presId="urn:microsoft.com/office/officeart/2008/layout/HorizontalMultiLevelHierarchy"/>
    <dgm:cxn modelId="{511310CC-D5F2-4D6F-B891-21590F2BE506}" srcId="{274E75C8-3D98-4C62-956B-00430406F43B}" destId="{3F0CE52B-3FCF-4E2E-8EC3-5A0695E0BCAD}" srcOrd="1" destOrd="0" parTransId="{60620FD4-E101-4FD2-ADAD-0A9745448801}" sibTransId="{765F7364-649C-4D01-8179-9215FBE2A701}"/>
    <dgm:cxn modelId="{B061692F-7522-427D-A2F7-60762D0106A2}" type="presOf" srcId="{4E4015FF-E631-4379-B18B-05797C1D1083}" destId="{31B27303-5C16-49F4-86B1-B43BAF9EA29B}" srcOrd="1" destOrd="0" presId="urn:microsoft.com/office/officeart/2008/layout/HorizontalMultiLevelHierarchy"/>
    <dgm:cxn modelId="{3A8B7E28-7829-46CD-A2F5-0681AC6E0371}" srcId="{E06D1A5F-402E-4433-93B7-F6A1C5A783EC}" destId="{87DF3577-6226-463F-A22F-CFFB81F65D44}" srcOrd="2" destOrd="0" parTransId="{6A1BFFAC-0142-4F19-8A85-77EB71312C8F}" sibTransId="{5B2EF786-7AB4-4AFF-A337-9D12582593F5}"/>
    <dgm:cxn modelId="{3054B7C3-E6C2-4554-9100-3F9BB6D614BA}" srcId="{3F0CE52B-3FCF-4E2E-8EC3-5A0695E0BCAD}" destId="{8E2D004C-0000-4149-A359-B750E0CD9EB8}" srcOrd="0" destOrd="0" parTransId="{4E4015FF-E631-4379-B18B-05797C1D1083}" sibTransId="{BBF04FCA-316A-4FE2-92AA-EEE185106AB8}"/>
    <dgm:cxn modelId="{659F0D7B-8F39-49F1-BF3A-B9515A68A1A3}" type="presOf" srcId="{BF4F0CB4-E94D-46B6-8437-FC56DE9AE666}" destId="{3C39340E-A5D1-4BDD-A17F-6A8F15252157}" srcOrd="0" destOrd="0" presId="urn:microsoft.com/office/officeart/2008/layout/HorizontalMultiLevelHierarchy"/>
    <dgm:cxn modelId="{10FCAF1C-ECE2-4FC6-ACAC-39864700CAB8}" srcId="{E06D1A5F-402E-4433-93B7-F6A1C5A783EC}" destId="{61B0AF6F-47A3-46B1-BF2A-8DD76EC4D663}" srcOrd="1" destOrd="0" parTransId="{D32C8EF6-4273-4048-A090-C8B95A610F61}" sibTransId="{8A3D2883-1D55-48C6-98DB-6D3B242D30F6}"/>
    <dgm:cxn modelId="{6942BD1A-4A5A-46F6-BBDB-59AC0B649A02}" type="presOf" srcId="{BF4F0CB4-E94D-46B6-8437-FC56DE9AE666}" destId="{3C583385-3370-40C0-B1C4-6AB0DC49E0B5}" srcOrd="1" destOrd="0" presId="urn:microsoft.com/office/officeart/2008/layout/HorizontalMultiLevelHierarchy"/>
    <dgm:cxn modelId="{C9D24234-2B13-4109-A6E6-89E8596D2B23}" srcId="{33C69E73-2ED7-4900-B19C-670145169B52}" destId="{52A864A1-C54D-4AE3-B013-85DE23D95DE9}" srcOrd="1" destOrd="0" parTransId="{5375E602-9CA2-467D-B84E-16070FBB8CA1}" sibTransId="{169D8E81-8135-4FCF-B3A7-317DEF5C7D81}"/>
    <dgm:cxn modelId="{780D78A1-9A70-41D6-91F1-AA2F87FB0493}" type="presOf" srcId="{3F0CE52B-3FCF-4E2E-8EC3-5A0695E0BCAD}" destId="{6666C741-59F2-49B0-B3FA-154EB7F13045}" srcOrd="0" destOrd="0" presId="urn:microsoft.com/office/officeart/2008/layout/HorizontalMultiLevelHierarchy"/>
    <dgm:cxn modelId="{1A913012-C2A8-45C9-AD2A-AA589325D88A}" type="presOf" srcId="{35281BCD-BAF1-4A98-978B-59CCF1115C19}" destId="{2F4D5AD5-D427-45E8-9078-DC64E6094335}" srcOrd="0" destOrd="0" presId="urn:microsoft.com/office/officeart/2008/layout/HorizontalMultiLevelHierarchy"/>
    <dgm:cxn modelId="{873B4C22-7DA0-41BD-A4F8-8C7D161F5F1F}" type="presOf" srcId="{408F4C38-19C5-473B-B3FE-9D5F950FDDA4}" destId="{6DC4BD8F-5DE6-400A-9B67-86B44BA8C4C9}" srcOrd="1" destOrd="0" presId="urn:microsoft.com/office/officeart/2008/layout/HorizontalMultiLevelHierarchy"/>
    <dgm:cxn modelId="{E39C6397-9674-4F32-8D70-8F558EEE5F28}" srcId="{274E75C8-3D98-4C62-956B-00430406F43B}" destId="{33C69E73-2ED7-4900-B19C-670145169B52}" srcOrd="0" destOrd="0" parTransId="{305259DB-383E-47E4-8455-97779E48EAC9}" sibTransId="{6282EDBB-91BA-45E5-ADC4-8356EB8CEC30}"/>
    <dgm:cxn modelId="{3995003A-FA18-4928-BE28-3696989F75B6}" type="presOf" srcId="{E06D1A5F-402E-4433-93B7-F6A1C5A783EC}" destId="{41FE8858-41E3-47ED-8A72-2C0F15451EEC}" srcOrd="0" destOrd="0" presId="urn:microsoft.com/office/officeart/2008/layout/HorizontalMultiLevelHierarchy"/>
    <dgm:cxn modelId="{32A430EC-A91F-417D-BF22-92B430019540}" type="presOf" srcId="{6CF166E3-95AB-4D8D-8AAD-2CA465CA1E4C}" destId="{2D08B3D8-8890-4709-9C76-27901E05AFAE}" srcOrd="0" destOrd="0" presId="urn:microsoft.com/office/officeart/2008/layout/HorizontalMultiLevelHierarchy"/>
    <dgm:cxn modelId="{11644AB9-F412-4121-BDD3-7B18FB3339CB}" type="presOf" srcId="{305259DB-383E-47E4-8455-97779E48EAC9}" destId="{DFAC5F05-FBA3-4F27-A9A4-E0D49CB7A21A}" srcOrd="1" destOrd="0" presId="urn:microsoft.com/office/officeart/2008/layout/HorizontalMultiLevelHierarchy"/>
    <dgm:cxn modelId="{9528347C-8901-4F80-A63A-3986B941C538}" type="presOf" srcId="{6A1BFFAC-0142-4F19-8A85-77EB71312C8F}" destId="{B1088292-5004-4B51-B84E-EE7F64F56BD4}" srcOrd="1" destOrd="0" presId="urn:microsoft.com/office/officeart/2008/layout/HorizontalMultiLevelHierarchy"/>
    <dgm:cxn modelId="{24F89319-2071-4C88-86B1-D65A5A6D0DF4}" srcId="{A372C18B-B174-4E41-8003-571420179092}" destId="{274E75C8-3D98-4C62-956B-00430406F43B}" srcOrd="0" destOrd="0" parTransId="{70E37A5E-BD98-4E03-A6F7-32FC5658372F}" sibTransId="{1072BC4F-22A1-4FB0-AB5A-445DC3F71AC2}"/>
    <dgm:cxn modelId="{66E988BB-99F1-452A-AD24-8A07A98D6F53}" type="presOf" srcId="{60620FD4-E101-4FD2-ADAD-0A9745448801}" destId="{A34F5F34-BBA3-451F-AFD4-E63F29CFD5E5}" srcOrd="1" destOrd="0" presId="urn:microsoft.com/office/officeart/2008/layout/HorizontalMultiLevelHierarchy"/>
    <dgm:cxn modelId="{9CC079A8-D04F-404C-B5C1-84194C47CF06}" type="presOf" srcId="{AF5C9016-AC45-4C6E-9A80-ECBCCB9D68B7}" destId="{443585E5-A743-4BE1-BE94-2BA45A700649}" srcOrd="1" destOrd="0" presId="urn:microsoft.com/office/officeart/2008/layout/HorizontalMultiLevelHierarchy"/>
    <dgm:cxn modelId="{93129E21-4ED2-4227-8543-817B68151A36}" type="presOf" srcId="{D51308F2-A3D5-4E4C-9321-9651E33B70F3}" destId="{D86EDA35-2EAE-42CA-833C-81CE9C557C1F}" srcOrd="0" destOrd="0" presId="urn:microsoft.com/office/officeart/2008/layout/HorizontalMultiLevelHierarchy"/>
    <dgm:cxn modelId="{0CD5DF20-F1B4-4CA6-B72C-29753AD76748}" type="presOf" srcId="{B329D81D-16E2-4FBB-A746-DD7B15DAD537}" destId="{454B2D55-CFE6-44D5-842E-062F03C3EE32}" srcOrd="1" destOrd="0" presId="urn:microsoft.com/office/officeart/2008/layout/HorizontalMultiLevelHierarchy"/>
    <dgm:cxn modelId="{BDC08C9F-C16B-43BF-9254-9B63057E6EA8}" type="presOf" srcId="{33C69E73-2ED7-4900-B19C-670145169B52}" destId="{ADD66CDE-F684-4D39-9346-33AE2278A197}" srcOrd="0" destOrd="0" presId="urn:microsoft.com/office/officeart/2008/layout/HorizontalMultiLevelHierarchy"/>
    <dgm:cxn modelId="{CD1A9571-ABA7-495A-9BAF-ADB744DF4299}" type="presOf" srcId="{57170F47-E236-48F2-BA7E-628D99761D29}" destId="{4C46EDB0-43AB-4F90-8214-ABC9B22245E4}" srcOrd="1" destOrd="0" presId="urn:microsoft.com/office/officeart/2008/layout/HorizontalMultiLevelHierarchy"/>
    <dgm:cxn modelId="{8ABE5A77-94D3-4C9E-9FCA-3D6727D1CF0D}" type="presOf" srcId="{F8F42096-C394-4845-BA08-5876227BE395}" destId="{DB336B5A-886A-4FB4-924F-03E2F15DFDBC}" srcOrd="0" destOrd="0" presId="urn:microsoft.com/office/officeart/2008/layout/HorizontalMultiLevelHierarchy"/>
    <dgm:cxn modelId="{C06466E9-0A4D-46E0-9A39-0E326FE3C36B}" type="presOf" srcId="{57170F47-E236-48F2-BA7E-628D99761D29}" destId="{9777B63F-6E19-47BB-B211-ACEEEF70F369}" srcOrd="0" destOrd="0" presId="urn:microsoft.com/office/officeart/2008/layout/HorizontalMultiLevelHierarchy"/>
    <dgm:cxn modelId="{B8005BFA-A25F-40A9-A872-B511892F4812}" type="presOf" srcId="{55718E6B-6C8C-4614-9FE8-7535AA7A4227}" destId="{61A59D04-C8E7-4DC1-9F18-71CEBB43AE35}" srcOrd="1" destOrd="0" presId="urn:microsoft.com/office/officeart/2008/layout/HorizontalMultiLevelHierarchy"/>
    <dgm:cxn modelId="{83279B36-A5FD-41A2-A14A-92CE192BEB44}" type="presOf" srcId="{D32C8EF6-4273-4048-A090-C8B95A610F61}" destId="{A40DD5B1-3E24-44AE-8040-80C1EDD6F128}" srcOrd="0" destOrd="0" presId="urn:microsoft.com/office/officeart/2008/layout/HorizontalMultiLevelHierarchy"/>
    <dgm:cxn modelId="{359774DE-FBD8-455F-8E97-6F08771E0F83}" type="presOf" srcId="{49E61C4E-E193-45F2-8E1E-D516E508D963}" destId="{09771DB5-FAB7-4598-B9A5-59EE14EC88FD}" srcOrd="0" destOrd="0" presId="urn:microsoft.com/office/officeart/2008/layout/HorizontalMultiLevelHierarchy"/>
    <dgm:cxn modelId="{6DA48267-FAC1-4F35-BE74-D1A1277718E3}" type="presOf" srcId="{05C223A8-CAE1-4549-81FE-E1B83511CF25}" destId="{D41612E7-3BFB-4F90-97C0-C1B18009A6EB}" srcOrd="0" destOrd="0" presId="urn:microsoft.com/office/officeart/2008/layout/HorizontalMultiLevelHierarchy"/>
    <dgm:cxn modelId="{34D216DB-5FBA-4F48-B357-17556A98D018}" type="presOf" srcId="{408F4C38-19C5-473B-B3FE-9D5F950FDDA4}" destId="{48ED8E48-B27A-4A5A-9C47-4D9D81115CDF}" srcOrd="0" destOrd="0" presId="urn:microsoft.com/office/officeart/2008/layout/HorizontalMultiLevelHierarchy"/>
    <dgm:cxn modelId="{CDA85C55-A15E-4EAA-B1AD-105D2DD99D6E}" type="presOf" srcId="{6A1BFFAC-0142-4F19-8A85-77EB71312C8F}" destId="{6C580FED-73A7-47B2-8715-4C89682AED37}" srcOrd="0" destOrd="0" presId="urn:microsoft.com/office/officeart/2008/layout/HorizontalMultiLevelHierarchy"/>
    <dgm:cxn modelId="{9EB3B6B6-6A22-4CB3-A456-02BA8EC08B12}" type="presOf" srcId="{04FCBD85-BDA4-4B43-B2D4-4B4617A19BAA}" destId="{95732F32-9FBD-4FC1-969F-F56B89D4EEBF}" srcOrd="0" destOrd="0" presId="urn:microsoft.com/office/officeart/2008/layout/HorizontalMultiLevelHierarchy"/>
    <dgm:cxn modelId="{0EB9DEF1-88C3-4EA6-8BE0-A809E8719071}" srcId="{33C69E73-2ED7-4900-B19C-670145169B52}" destId="{0B807F47-5C94-41A3-847E-F0B97C27ED78}" srcOrd="0" destOrd="0" parTransId="{55718E6B-6C8C-4614-9FE8-7535AA7A4227}" sibTransId="{90AAF5BD-B8E7-4E30-B650-ABA5B4145671}"/>
    <dgm:cxn modelId="{CB3140D7-D059-49B7-9E28-6ED4932F3285}" type="presOf" srcId="{AF5C9016-AC45-4C6E-9A80-ECBCCB9D68B7}" destId="{638152B4-5742-48BA-8798-0DDF6C0C5A47}" srcOrd="0" destOrd="0" presId="urn:microsoft.com/office/officeart/2008/layout/HorizontalMultiLevelHierarchy"/>
    <dgm:cxn modelId="{8DDCAAFF-57D4-400C-84D9-38F4CE749BF5}" type="presOf" srcId="{5375E602-9CA2-467D-B84E-16070FBB8CA1}" destId="{318F6900-12A1-4B23-A9F8-43F381128917}" srcOrd="1" destOrd="0" presId="urn:microsoft.com/office/officeart/2008/layout/HorizontalMultiLevelHierarchy"/>
    <dgm:cxn modelId="{71290E4D-4E49-436A-8202-08B1E489BAF4}" type="presOf" srcId="{0B807F47-5C94-41A3-847E-F0B97C27ED78}" destId="{9CFD14EC-7793-419B-BB56-1933C48AF435}" srcOrd="0" destOrd="0" presId="urn:microsoft.com/office/officeart/2008/layout/HorizontalMultiLevelHierarchy"/>
    <dgm:cxn modelId="{AB6CA759-07FF-4C72-AE42-A139B51926FD}" type="presOf" srcId="{274E75C8-3D98-4C62-956B-00430406F43B}" destId="{53F3E970-3FCF-4E64-9BD7-50DD09A0E044}" srcOrd="0" destOrd="0" presId="urn:microsoft.com/office/officeart/2008/layout/HorizontalMultiLevelHierarchy"/>
    <dgm:cxn modelId="{CC9455B3-AF86-429A-A0E9-625695D91735}" type="presOf" srcId="{B329D81D-16E2-4FBB-A746-DD7B15DAD537}" destId="{6A55FFCC-1038-4A4B-9A6E-6CF4879544D0}" srcOrd="0" destOrd="0" presId="urn:microsoft.com/office/officeart/2008/layout/HorizontalMultiLevelHierarchy"/>
    <dgm:cxn modelId="{247FD62D-6717-4B61-9332-13CEFD491B2B}" type="presParOf" srcId="{739C3A35-FF4B-4BE5-BE6E-4A8C444421AA}" destId="{2B45ACB0-77AF-4D57-84B4-9AF7D07B2E69}" srcOrd="0" destOrd="0" presId="urn:microsoft.com/office/officeart/2008/layout/HorizontalMultiLevelHierarchy"/>
    <dgm:cxn modelId="{3448BD26-C2AC-4216-A4C8-C47627C05115}" type="presParOf" srcId="{2B45ACB0-77AF-4D57-84B4-9AF7D07B2E69}" destId="{53F3E970-3FCF-4E64-9BD7-50DD09A0E044}" srcOrd="0" destOrd="0" presId="urn:microsoft.com/office/officeart/2008/layout/HorizontalMultiLevelHierarchy"/>
    <dgm:cxn modelId="{F33F52B5-7D0D-42D1-99B4-B0D1ACCE864A}" type="presParOf" srcId="{2B45ACB0-77AF-4D57-84B4-9AF7D07B2E69}" destId="{4942AC0A-94E6-4046-A977-A07B5864DEC2}" srcOrd="1" destOrd="0" presId="urn:microsoft.com/office/officeart/2008/layout/HorizontalMultiLevelHierarchy"/>
    <dgm:cxn modelId="{C9E685D8-EF91-43F6-A837-AEA7E05F1172}" type="presParOf" srcId="{4942AC0A-94E6-4046-A977-A07B5864DEC2}" destId="{7AD08448-B622-458D-9ED2-D9AD1920BE54}" srcOrd="0" destOrd="0" presId="urn:microsoft.com/office/officeart/2008/layout/HorizontalMultiLevelHierarchy"/>
    <dgm:cxn modelId="{C6E3480A-FB23-46B0-9C25-EDFB1B82DF53}" type="presParOf" srcId="{7AD08448-B622-458D-9ED2-D9AD1920BE54}" destId="{DFAC5F05-FBA3-4F27-A9A4-E0D49CB7A21A}" srcOrd="0" destOrd="0" presId="urn:microsoft.com/office/officeart/2008/layout/HorizontalMultiLevelHierarchy"/>
    <dgm:cxn modelId="{90222203-271A-4B9C-AA2A-44CB7E763BC9}" type="presParOf" srcId="{4942AC0A-94E6-4046-A977-A07B5864DEC2}" destId="{1F2BE95C-2318-4446-8F71-675CA8EB9F17}" srcOrd="1" destOrd="0" presId="urn:microsoft.com/office/officeart/2008/layout/HorizontalMultiLevelHierarchy"/>
    <dgm:cxn modelId="{6BB09E37-C54D-4510-A753-3AD39638B3A0}" type="presParOf" srcId="{1F2BE95C-2318-4446-8F71-675CA8EB9F17}" destId="{ADD66CDE-F684-4D39-9346-33AE2278A197}" srcOrd="0" destOrd="0" presId="urn:microsoft.com/office/officeart/2008/layout/HorizontalMultiLevelHierarchy"/>
    <dgm:cxn modelId="{C34A8EF6-E0A1-4783-90F6-452EFCB65C9F}" type="presParOf" srcId="{1F2BE95C-2318-4446-8F71-675CA8EB9F17}" destId="{3EF103AA-31E0-4845-96B5-8993F4F3B845}" srcOrd="1" destOrd="0" presId="urn:microsoft.com/office/officeart/2008/layout/HorizontalMultiLevelHierarchy"/>
    <dgm:cxn modelId="{77576069-5600-4EF0-849D-2C89D2CFA32C}" type="presParOf" srcId="{3EF103AA-31E0-4845-96B5-8993F4F3B845}" destId="{B1B2C776-7014-41D4-9351-C5E3124BAF4F}" srcOrd="0" destOrd="0" presId="urn:microsoft.com/office/officeart/2008/layout/HorizontalMultiLevelHierarchy"/>
    <dgm:cxn modelId="{F41AB738-1E7D-4330-A1D0-DFBEF5776A62}" type="presParOf" srcId="{B1B2C776-7014-41D4-9351-C5E3124BAF4F}" destId="{61A59D04-C8E7-4DC1-9F18-71CEBB43AE35}" srcOrd="0" destOrd="0" presId="urn:microsoft.com/office/officeart/2008/layout/HorizontalMultiLevelHierarchy"/>
    <dgm:cxn modelId="{B0A5B2EE-261A-4E30-91FB-58D461DA455B}" type="presParOf" srcId="{3EF103AA-31E0-4845-96B5-8993F4F3B845}" destId="{FC0FC25D-8908-47F8-B7A2-A70FAF31781C}" srcOrd="1" destOrd="0" presId="urn:microsoft.com/office/officeart/2008/layout/HorizontalMultiLevelHierarchy"/>
    <dgm:cxn modelId="{69977817-A00C-4BB9-9823-3E88662F0B58}" type="presParOf" srcId="{FC0FC25D-8908-47F8-B7A2-A70FAF31781C}" destId="{9CFD14EC-7793-419B-BB56-1933C48AF435}" srcOrd="0" destOrd="0" presId="urn:microsoft.com/office/officeart/2008/layout/HorizontalMultiLevelHierarchy"/>
    <dgm:cxn modelId="{B3E1CAD4-DC5D-4891-B1D7-0F7245376B0B}" type="presParOf" srcId="{FC0FC25D-8908-47F8-B7A2-A70FAF31781C}" destId="{731CBFF2-29B0-4FF3-85D2-AAB638B6FFE1}" srcOrd="1" destOrd="0" presId="urn:microsoft.com/office/officeart/2008/layout/HorizontalMultiLevelHierarchy"/>
    <dgm:cxn modelId="{FCBA6E67-9C9B-4B16-8F03-04D9C4CE2F53}" type="presParOf" srcId="{3EF103AA-31E0-4845-96B5-8993F4F3B845}" destId="{EF7B5198-6196-4C2C-9FCD-46577C2588EB}" srcOrd="2" destOrd="0" presId="urn:microsoft.com/office/officeart/2008/layout/HorizontalMultiLevelHierarchy"/>
    <dgm:cxn modelId="{052DD8A7-9BA2-42F8-B013-88C527653FE5}" type="presParOf" srcId="{EF7B5198-6196-4C2C-9FCD-46577C2588EB}" destId="{318F6900-12A1-4B23-A9F8-43F381128917}" srcOrd="0" destOrd="0" presId="urn:microsoft.com/office/officeart/2008/layout/HorizontalMultiLevelHierarchy"/>
    <dgm:cxn modelId="{02A633B4-94E3-4A87-B308-020B07CE9500}" type="presParOf" srcId="{3EF103AA-31E0-4845-96B5-8993F4F3B845}" destId="{1FEF4A3B-6252-4E04-B557-126EFA062818}" srcOrd="3" destOrd="0" presId="urn:microsoft.com/office/officeart/2008/layout/HorizontalMultiLevelHierarchy"/>
    <dgm:cxn modelId="{9A8687A7-BA94-4CC2-967B-8F0C22EB9753}" type="presParOf" srcId="{1FEF4A3B-6252-4E04-B557-126EFA062818}" destId="{C327CB21-30B5-44B3-8E56-96CB481D5419}" srcOrd="0" destOrd="0" presId="urn:microsoft.com/office/officeart/2008/layout/HorizontalMultiLevelHierarchy"/>
    <dgm:cxn modelId="{CB067156-3E9D-4F57-AF4F-B261799B0458}" type="presParOf" srcId="{1FEF4A3B-6252-4E04-B557-126EFA062818}" destId="{3B58BB11-ADD7-4C3D-A677-48E36424AEBC}" srcOrd="1" destOrd="0" presId="urn:microsoft.com/office/officeart/2008/layout/HorizontalMultiLevelHierarchy"/>
    <dgm:cxn modelId="{DC3DDA41-E6ED-4412-B345-67F67E8B20DB}" type="presParOf" srcId="{3EF103AA-31E0-4845-96B5-8993F4F3B845}" destId="{DB336B5A-886A-4FB4-924F-03E2F15DFDBC}" srcOrd="4" destOrd="0" presId="urn:microsoft.com/office/officeart/2008/layout/HorizontalMultiLevelHierarchy"/>
    <dgm:cxn modelId="{5BA2F3C3-DA7E-47BF-8C90-9B711B342397}" type="presParOf" srcId="{DB336B5A-886A-4FB4-924F-03E2F15DFDBC}" destId="{02B6763E-AAC0-4FFB-92D3-67E2327246F7}" srcOrd="0" destOrd="0" presId="urn:microsoft.com/office/officeart/2008/layout/HorizontalMultiLevelHierarchy"/>
    <dgm:cxn modelId="{AAA1321F-1ED4-4B97-8397-22096CCD95CB}" type="presParOf" srcId="{3EF103AA-31E0-4845-96B5-8993F4F3B845}" destId="{BA11F66E-0236-45E2-9C40-E91C4E0F9870}" srcOrd="5" destOrd="0" presId="urn:microsoft.com/office/officeart/2008/layout/HorizontalMultiLevelHierarchy"/>
    <dgm:cxn modelId="{C8E61079-9AFE-45F9-8554-59325CD0F1D6}" type="presParOf" srcId="{BA11F66E-0236-45E2-9C40-E91C4E0F9870}" destId="{2D08B3D8-8890-4709-9C76-27901E05AFAE}" srcOrd="0" destOrd="0" presId="urn:microsoft.com/office/officeart/2008/layout/HorizontalMultiLevelHierarchy"/>
    <dgm:cxn modelId="{80E33AD7-51BA-4694-AC9C-A4C520976C14}" type="presParOf" srcId="{BA11F66E-0236-45E2-9C40-E91C4E0F9870}" destId="{3EA9AD51-1FD9-4867-9A31-88555C8688E5}" srcOrd="1" destOrd="0" presId="urn:microsoft.com/office/officeart/2008/layout/HorizontalMultiLevelHierarchy"/>
    <dgm:cxn modelId="{7CD50D3A-038C-4CBA-8CE0-0C9BDAC28420}" type="presParOf" srcId="{4942AC0A-94E6-4046-A977-A07B5864DEC2}" destId="{47CE163A-9173-404C-8BB4-E82759E838AF}" srcOrd="2" destOrd="0" presId="urn:microsoft.com/office/officeart/2008/layout/HorizontalMultiLevelHierarchy"/>
    <dgm:cxn modelId="{F67629E6-9908-4270-9A3E-F2CFFC8C00C8}" type="presParOf" srcId="{47CE163A-9173-404C-8BB4-E82759E838AF}" destId="{A34F5F34-BBA3-451F-AFD4-E63F29CFD5E5}" srcOrd="0" destOrd="0" presId="urn:microsoft.com/office/officeart/2008/layout/HorizontalMultiLevelHierarchy"/>
    <dgm:cxn modelId="{DE64FAE3-7DA1-411F-837A-A4B852A3012B}" type="presParOf" srcId="{4942AC0A-94E6-4046-A977-A07B5864DEC2}" destId="{20DFC303-C0AE-4898-9523-E3953BF5057F}" srcOrd="3" destOrd="0" presId="urn:microsoft.com/office/officeart/2008/layout/HorizontalMultiLevelHierarchy"/>
    <dgm:cxn modelId="{21FC3F65-C39D-46B6-AD14-FF30D6A0C423}" type="presParOf" srcId="{20DFC303-C0AE-4898-9523-E3953BF5057F}" destId="{6666C741-59F2-49B0-B3FA-154EB7F13045}" srcOrd="0" destOrd="0" presId="urn:microsoft.com/office/officeart/2008/layout/HorizontalMultiLevelHierarchy"/>
    <dgm:cxn modelId="{480746E0-E1E6-489B-9E34-7012D08026D1}" type="presParOf" srcId="{20DFC303-C0AE-4898-9523-E3953BF5057F}" destId="{9E8D3035-83E8-40A3-8592-3E1F6B8372B9}" srcOrd="1" destOrd="0" presId="urn:microsoft.com/office/officeart/2008/layout/HorizontalMultiLevelHierarchy"/>
    <dgm:cxn modelId="{1CBC8629-5F29-4938-86EE-CA3225BA0BCC}" type="presParOf" srcId="{9E8D3035-83E8-40A3-8592-3E1F6B8372B9}" destId="{27814B80-2CBF-441F-817B-934DFD34E168}" srcOrd="0" destOrd="0" presId="urn:microsoft.com/office/officeart/2008/layout/HorizontalMultiLevelHierarchy"/>
    <dgm:cxn modelId="{34B73494-7201-4032-837D-AEA68F1CCCB0}" type="presParOf" srcId="{27814B80-2CBF-441F-817B-934DFD34E168}" destId="{31B27303-5C16-49F4-86B1-B43BAF9EA29B}" srcOrd="0" destOrd="0" presId="urn:microsoft.com/office/officeart/2008/layout/HorizontalMultiLevelHierarchy"/>
    <dgm:cxn modelId="{B8E41DAA-B52E-4432-A392-81D3371BD5F3}" type="presParOf" srcId="{9E8D3035-83E8-40A3-8592-3E1F6B8372B9}" destId="{1B5F3B5D-5E99-4F89-8963-D9D597F76C33}" srcOrd="1" destOrd="0" presId="urn:microsoft.com/office/officeart/2008/layout/HorizontalMultiLevelHierarchy"/>
    <dgm:cxn modelId="{5140D79E-34BB-4D48-9E56-C849B3948FA6}" type="presParOf" srcId="{1B5F3B5D-5E99-4F89-8963-D9D597F76C33}" destId="{B5F12195-DB88-4BEA-AC49-7DD9F9CB6D8A}" srcOrd="0" destOrd="0" presId="urn:microsoft.com/office/officeart/2008/layout/HorizontalMultiLevelHierarchy"/>
    <dgm:cxn modelId="{F5B20A2E-85ED-4503-AE43-4AF197524F34}" type="presParOf" srcId="{1B5F3B5D-5E99-4F89-8963-D9D597F76C33}" destId="{33EC33F7-E777-44DB-8DB0-8C4F774D823C}" srcOrd="1" destOrd="0" presId="urn:microsoft.com/office/officeart/2008/layout/HorizontalMultiLevelHierarchy"/>
    <dgm:cxn modelId="{F638CD08-66D8-44AE-946D-E07316217E25}" type="presParOf" srcId="{33EC33F7-E777-44DB-8DB0-8C4F774D823C}" destId="{6A55FFCC-1038-4A4B-9A6E-6CF4879544D0}" srcOrd="0" destOrd="0" presId="urn:microsoft.com/office/officeart/2008/layout/HorizontalMultiLevelHierarchy"/>
    <dgm:cxn modelId="{C5E1CD26-9479-4A28-A603-8EB710961FD6}" type="presParOf" srcId="{6A55FFCC-1038-4A4B-9A6E-6CF4879544D0}" destId="{454B2D55-CFE6-44D5-842E-062F03C3EE32}" srcOrd="0" destOrd="0" presId="urn:microsoft.com/office/officeart/2008/layout/HorizontalMultiLevelHierarchy"/>
    <dgm:cxn modelId="{545E27AD-1452-45BF-B967-94BA0CB50509}" type="presParOf" srcId="{33EC33F7-E777-44DB-8DB0-8C4F774D823C}" destId="{E322B08E-EB3B-40DA-8754-CFF8E55390A9}" srcOrd="1" destOrd="0" presId="urn:microsoft.com/office/officeart/2008/layout/HorizontalMultiLevelHierarchy"/>
    <dgm:cxn modelId="{1D320F48-929F-4885-9292-F90791BF030B}" type="presParOf" srcId="{E322B08E-EB3B-40DA-8754-CFF8E55390A9}" destId="{95732F32-9FBD-4FC1-969F-F56B89D4EEBF}" srcOrd="0" destOrd="0" presId="urn:microsoft.com/office/officeart/2008/layout/HorizontalMultiLevelHierarchy"/>
    <dgm:cxn modelId="{9F15569B-E298-49CD-923E-FA5B6657D22D}" type="presParOf" srcId="{E322B08E-EB3B-40DA-8754-CFF8E55390A9}" destId="{E1C3ECC9-1625-46BA-9F3B-DD9739A802C5}" srcOrd="1" destOrd="0" presId="urn:microsoft.com/office/officeart/2008/layout/HorizontalMultiLevelHierarchy"/>
    <dgm:cxn modelId="{314C1AEF-1E75-4EC1-AF34-E55F02742C33}" type="presParOf" srcId="{33EC33F7-E777-44DB-8DB0-8C4F774D823C}" destId="{48ED8E48-B27A-4A5A-9C47-4D9D81115CDF}" srcOrd="2" destOrd="0" presId="urn:microsoft.com/office/officeart/2008/layout/HorizontalMultiLevelHierarchy"/>
    <dgm:cxn modelId="{8AD462AE-7CF8-43B6-A76C-6FD72A543901}" type="presParOf" srcId="{48ED8E48-B27A-4A5A-9C47-4D9D81115CDF}" destId="{6DC4BD8F-5DE6-400A-9B67-86B44BA8C4C9}" srcOrd="0" destOrd="0" presId="urn:microsoft.com/office/officeart/2008/layout/HorizontalMultiLevelHierarchy"/>
    <dgm:cxn modelId="{F77842AA-8AC1-4712-A311-7E61047C4109}" type="presParOf" srcId="{33EC33F7-E777-44DB-8DB0-8C4F774D823C}" destId="{93A1ADE5-4D90-40F8-B4AD-6687993D76E0}" srcOrd="3" destOrd="0" presId="urn:microsoft.com/office/officeart/2008/layout/HorizontalMultiLevelHierarchy"/>
    <dgm:cxn modelId="{6AD44627-842F-4EAC-9DAF-421ABE572C89}" type="presParOf" srcId="{93A1ADE5-4D90-40F8-B4AD-6687993D76E0}" destId="{D41612E7-3BFB-4F90-97C0-C1B18009A6EB}" srcOrd="0" destOrd="0" presId="urn:microsoft.com/office/officeart/2008/layout/HorizontalMultiLevelHierarchy"/>
    <dgm:cxn modelId="{3AB7E688-9312-440E-A2B2-0BDF5B32E3BE}" type="presParOf" srcId="{93A1ADE5-4D90-40F8-B4AD-6687993D76E0}" destId="{5F7E3EA6-798E-4888-A38C-63DDE2EAF92C}" srcOrd="1" destOrd="0" presId="urn:microsoft.com/office/officeart/2008/layout/HorizontalMultiLevelHierarchy"/>
    <dgm:cxn modelId="{4BE047F1-D2D4-42C8-94D4-158FED3690CC}" type="presParOf" srcId="{33EC33F7-E777-44DB-8DB0-8C4F774D823C}" destId="{638152B4-5742-48BA-8798-0DDF6C0C5A47}" srcOrd="4" destOrd="0" presId="urn:microsoft.com/office/officeart/2008/layout/HorizontalMultiLevelHierarchy"/>
    <dgm:cxn modelId="{32C3F7CE-6842-4698-8DBB-90D6F7B74960}" type="presParOf" srcId="{638152B4-5742-48BA-8798-0DDF6C0C5A47}" destId="{443585E5-A743-4BE1-BE94-2BA45A700649}" srcOrd="0" destOrd="0" presId="urn:microsoft.com/office/officeart/2008/layout/HorizontalMultiLevelHierarchy"/>
    <dgm:cxn modelId="{13CA5C71-2A4D-46A7-865E-B1AD887F0ED6}" type="presParOf" srcId="{33EC33F7-E777-44DB-8DB0-8C4F774D823C}" destId="{4E2F1D00-0A89-418E-A20E-313B7D7E5477}" srcOrd="5" destOrd="0" presId="urn:microsoft.com/office/officeart/2008/layout/HorizontalMultiLevelHierarchy"/>
    <dgm:cxn modelId="{E961EA0F-BCCF-495A-95BC-2766E0420B10}" type="presParOf" srcId="{4E2F1D00-0A89-418E-A20E-313B7D7E5477}" destId="{D86EDA35-2EAE-42CA-833C-81CE9C557C1F}" srcOrd="0" destOrd="0" presId="urn:microsoft.com/office/officeart/2008/layout/HorizontalMultiLevelHierarchy"/>
    <dgm:cxn modelId="{DC20602E-AF64-4BF1-98C5-C89C37C7C18B}" type="presParOf" srcId="{4E2F1D00-0A89-418E-A20E-313B7D7E5477}" destId="{8CEE71DF-6CC9-4678-89B2-938A6D767B7A}" srcOrd="1" destOrd="0" presId="urn:microsoft.com/office/officeart/2008/layout/HorizontalMultiLevelHierarchy"/>
    <dgm:cxn modelId="{761E09FC-C6D2-4465-8424-AC78A19EFE2B}" type="presParOf" srcId="{9E8D3035-83E8-40A3-8592-3E1F6B8372B9}" destId="{0938FA0C-F93A-45B9-A834-906C63D905D0}" srcOrd="2" destOrd="0" presId="urn:microsoft.com/office/officeart/2008/layout/HorizontalMultiLevelHierarchy"/>
    <dgm:cxn modelId="{C6799C10-1589-4627-96B1-CB587CDCD961}" type="presParOf" srcId="{0938FA0C-F93A-45B9-A834-906C63D905D0}" destId="{43D5CCDB-27D4-4A48-A765-085079503BC8}" srcOrd="0" destOrd="0" presId="urn:microsoft.com/office/officeart/2008/layout/HorizontalMultiLevelHierarchy"/>
    <dgm:cxn modelId="{F81A5A4E-9F68-4F53-8EBA-EE62E5697919}" type="presParOf" srcId="{9E8D3035-83E8-40A3-8592-3E1F6B8372B9}" destId="{240C3E4E-F46C-42DC-A01C-94EFC922FF6C}" srcOrd="3" destOrd="0" presId="urn:microsoft.com/office/officeart/2008/layout/HorizontalMultiLevelHierarchy"/>
    <dgm:cxn modelId="{C3BF4A1F-9EFE-44C1-8C63-06A90513B367}" type="presParOf" srcId="{240C3E4E-F46C-42DC-A01C-94EFC922FF6C}" destId="{41FE8858-41E3-47ED-8A72-2C0F15451EEC}" srcOrd="0" destOrd="0" presId="urn:microsoft.com/office/officeart/2008/layout/HorizontalMultiLevelHierarchy"/>
    <dgm:cxn modelId="{2DDA1625-80A8-4E71-9852-809372B63C34}" type="presParOf" srcId="{240C3E4E-F46C-42DC-A01C-94EFC922FF6C}" destId="{C7C4E1C5-DEAD-4783-9ECE-6FE9AC1BEC2B}" srcOrd="1" destOrd="0" presId="urn:microsoft.com/office/officeart/2008/layout/HorizontalMultiLevelHierarchy"/>
    <dgm:cxn modelId="{F2BC15A5-653F-41F1-971B-F9771B2364E7}" type="presParOf" srcId="{C7C4E1C5-DEAD-4783-9ECE-6FE9AC1BEC2B}" destId="{9777B63F-6E19-47BB-B211-ACEEEF70F369}" srcOrd="0" destOrd="0" presId="urn:microsoft.com/office/officeart/2008/layout/HorizontalMultiLevelHierarchy"/>
    <dgm:cxn modelId="{AE9C8F81-0A45-4033-BDED-8068EB2EE5DE}" type="presParOf" srcId="{9777B63F-6E19-47BB-B211-ACEEEF70F369}" destId="{4C46EDB0-43AB-4F90-8214-ABC9B22245E4}" srcOrd="0" destOrd="0" presId="urn:microsoft.com/office/officeart/2008/layout/HorizontalMultiLevelHierarchy"/>
    <dgm:cxn modelId="{BC9D1536-2482-4598-8DF7-FF80B128ADA2}" type="presParOf" srcId="{C7C4E1C5-DEAD-4783-9ECE-6FE9AC1BEC2B}" destId="{39001786-0E4C-4241-BC1A-03E97038E1A6}" srcOrd="1" destOrd="0" presId="urn:microsoft.com/office/officeart/2008/layout/HorizontalMultiLevelHierarchy"/>
    <dgm:cxn modelId="{6462FD00-4216-452D-8B10-33099AE84CB3}" type="presParOf" srcId="{39001786-0E4C-4241-BC1A-03E97038E1A6}" destId="{09771DB5-FAB7-4598-B9A5-59EE14EC88FD}" srcOrd="0" destOrd="0" presId="urn:microsoft.com/office/officeart/2008/layout/HorizontalMultiLevelHierarchy"/>
    <dgm:cxn modelId="{B92720E0-A337-49DD-9F64-9007F2419CE7}" type="presParOf" srcId="{39001786-0E4C-4241-BC1A-03E97038E1A6}" destId="{B58240E1-27D9-4F7E-8136-EB2CF577BE21}" srcOrd="1" destOrd="0" presId="urn:microsoft.com/office/officeart/2008/layout/HorizontalMultiLevelHierarchy"/>
    <dgm:cxn modelId="{4F496285-8821-4FB8-8472-E139EE7A1ABC}" type="presParOf" srcId="{C7C4E1C5-DEAD-4783-9ECE-6FE9AC1BEC2B}" destId="{A40DD5B1-3E24-44AE-8040-80C1EDD6F128}" srcOrd="2" destOrd="0" presId="urn:microsoft.com/office/officeart/2008/layout/HorizontalMultiLevelHierarchy"/>
    <dgm:cxn modelId="{67D356F8-98F4-4FD9-B060-C0036F00DC0B}" type="presParOf" srcId="{A40DD5B1-3E24-44AE-8040-80C1EDD6F128}" destId="{A7D68AEA-CA67-43C5-821B-65669121FEFC}" srcOrd="0" destOrd="0" presId="urn:microsoft.com/office/officeart/2008/layout/HorizontalMultiLevelHierarchy"/>
    <dgm:cxn modelId="{85291640-3E9C-45E7-86B0-E42208D7B6C6}" type="presParOf" srcId="{C7C4E1C5-DEAD-4783-9ECE-6FE9AC1BEC2B}" destId="{CC4BB4ED-89D0-4A13-B777-CE429D1ED137}" srcOrd="3" destOrd="0" presId="urn:microsoft.com/office/officeart/2008/layout/HorizontalMultiLevelHierarchy"/>
    <dgm:cxn modelId="{9E2AA52A-CA20-4630-B820-E7D711A53C29}" type="presParOf" srcId="{CC4BB4ED-89D0-4A13-B777-CE429D1ED137}" destId="{D1C460D2-EF67-4388-88F7-E3F447CEF99A}" srcOrd="0" destOrd="0" presId="urn:microsoft.com/office/officeart/2008/layout/HorizontalMultiLevelHierarchy"/>
    <dgm:cxn modelId="{67CA409F-4FBB-4A6C-80F9-9E872FDAB959}" type="presParOf" srcId="{CC4BB4ED-89D0-4A13-B777-CE429D1ED137}" destId="{6C7EB0AA-EEE2-4BDD-A813-517C9E3F8146}" srcOrd="1" destOrd="0" presId="urn:microsoft.com/office/officeart/2008/layout/HorizontalMultiLevelHierarchy"/>
    <dgm:cxn modelId="{45A7586A-4B4F-479B-959F-DC55F2519927}" type="presParOf" srcId="{C7C4E1C5-DEAD-4783-9ECE-6FE9AC1BEC2B}" destId="{6C580FED-73A7-47B2-8715-4C89682AED37}" srcOrd="4" destOrd="0" presId="urn:microsoft.com/office/officeart/2008/layout/HorizontalMultiLevelHierarchy"/>
    <dgm:cxn modelId="{31ECBF87-192B-474D-A652-E424F14899E8}" type="presParOf" srcId="{6C580FED-73A7-47B2-8715-4C89682AED37}" destId="{B1088292-5004-4B51-B84E-EE7F64F56BD4}" srcOrd="0" destOrd="0" presId="urn:microsoft.com/office/officeart/2008/layout/HorizontalMultiLevelHierarchy"/>
    <dgm:cxn modelId="{556A50DF-97B5-40C8-9C33-08CEEDE99A1A}" type="presParOf" srcId="{C7C4E1C5-DEAD-4783-9ECE-6FE9AC1BEC2B}" destId="{C754E890-5615-4B1D-8465-4C4D9F73712A}" srcOrd="5" destOrd="0" presId="urn:microsoft.com/office/officeart/2008/layout/HorizontalMultiLevelHierarchy"/>
    <dgm:cxn modelId="{A460E1B8-C0F4-48FE-B573-FCE1F63005A9}" type="presParOf" srcId="{C754E890-5615-4B1D-8465-4C4D9F73712A}" destId="{247B27E1-FDB6-4E43-8C90-6D00424F40C8}" srcOrd="0" destOrd="0" presId="urn:microsoft.com/office/officeart/2008/layout/HorizontalMultiLevelHierarchy"/>
    <dgm:cxn modelId="{8652A38A-38EC-4BC6-BBFA-7A9CB99B3682}" type="presParOf" srcId="{C754E890-5615-4B1D-8465-4C4D9F73712A}" destId="{AFEDA417-4597-448F-9A54-969879CCE26F}" srcOrd="1" destOrd="0" presId="urn:microsoft.com/office/officeart/2008/layout/HorizontalMultiLevelHierarchy"/>
    <dgm:cxn modelId="{FCB68477-4805-4327-A0E8-0E6F43EAC583}" type="presParOf" srcId="{C7C4E1C5-DEAD-4783-9ECE-6FE9AC1BEC2B}" destId="{3C39340E-A5D1-4BDD-A17F-6A8F15252157}" srcOrd="6" destOrd="0" presId="urn:microsoft.com/office/officeart/2008/layout/HorizontalMultiLevelHierarchy"/>
    <dgm:cxn modelId="{C4B1A457-4B29-440A-8877-C631171B7012}" type="presParOf" srcId="{3C39340E-A5D1-4BDD-A17F-6A8F15252157}" destId="{3C583385-3370-40C0-B1C4-6AB0DC49E0B5}" srcOrd="0" destOrd="0" presId="urn:microsoft.com/office/officeart/2008/layout/HorizontalMultiLevelHierarchy"/>
    <dgm:cxn modelId="{CCB83863-0E81-4966-89F2-97AA49AB2649}" type="presParOf" srcId="{C7C4E1C5-DEAD-4783-9ECE-6FE9AC1BEC2B}" destId="{9814269C-765C-4620-9CC3-D4AF33290361}" srcOrd="7" destOrd="0" presId="urn:microsoft.com/office/officeart/2008/layout/HorizontalMultiLevelHierarchy"/>
    <dgm:cxn modelId="{D914E2EA-4696-45DC-B9A8-15C63999E596}" type="presParOf" srcId="{9814269C-765C-4620-9CC3-D4AF33290361}" destId="{2F4D5AD5-D427-45E8-9078-DC64E6094335}" srcOrd="0" destOrd="0" presId="urn:microsoft.com/office/officeart/2008/layout/HorizontalMultiLevelHierarchy"/>
    <dgm:cxn modelId="{4047E340-5AE0-4838-BF39-BB342E670BC3}" type="presParOf" srcId="{9814269C-765C-4620-9CC3-D4AF33290361}" destId="{C9E83ED6-307C-405D-B3B8-8F2F695AB988}"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72C18B-B174-4E41-8003-571420179092}"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274E75C8-3D98-4C62-956B-00430406F43B}">
      <dgm:prSet phldrT="[Text]"/>
      <dgm:spPr>
        <a:solidFill>
          <a:schemeClr val="tx1">
            <a:lumMod val="85000"/>
            <a:lumOff val="15000"/>
          </a:schemeClr>
        </a:solidFill>
        <a:ln>
          <a:noFill/>
        </a:ln>
      </dgm:spPr>
      <dgm:t>
        <a:bodyPr/>
        <a:lstStyle/>
        <a:p>
          <a:r>
            <a:rPr lang="en-US" dirty="0" smtClean="0">
              <a:solidFill>
                <a:schemeClr val="bg1"/>
              </a:solidFill>
            </a:rPr>
            <a:t>Data In</a:t>
          </a:r>
          <a:endParaRPr lang="en-US" dirty="0">
            <a:solidFill>
              <a:schemeClr val="bg1"/>
            </a:solidFill>
          </a:endParaRPr>
        </a:p>
      </dgm:t>
    </dgm:pt>
    <dgm:pt modelId="{70E37A5E-BD98-4E03-A6F7-32FC5658372F}" type="parTrans" cxnId="{24F89319-2071-4C88-86B1-D65A5A6D0DF4}">
      <dgm:prSet/>
      <dgm:spPr/>
      <dgm:t>
        <a:bodyPr/>
        <a:lstStyle/>
        <a:p>
          <a:endParaRPr lang="en-US"/>
        </a:p>
      </dgm:t>
    </dgm:pt>
    <dgm:pt modelId="{1072BC4F-22A1-4FB0-AB5A-445DC3F71AC2}" type="sibTrans" cxnId="{24F89319-2071-4C88-86B1-D65A5A6D0DF4}">
      <dgm:prSet/>
      <dgm:spPr/>
      <dgm:t>
        <a:bodyPr/>
        <a:lstStyle/>
        <a:p>
          <a:endParaRPr lang="en-US"/>
        </a:p>
      </dgm:t>
    </dgm:pt>
    <dgm:pt modelId="{33C69E73-2ED7-4900-B19C-670145169B52}">
      <dgm:prSet phldrT="[Text]"/>
      <dgm:spPr>
        <a:solidFill>
          <a:schemeClr val="accent2">
            <a:lumMod val="75000"/>
          </a:schemeClr>
        </a:solidFill>
        <a:ln>
          <a:noFill/>
        </a:ln>
      </dgm:spPr>
      <dgm:t>
        <a:bodyPr/>
        <a:lstStyle/>
        <a:p>
          <a:r>
            <a:rPr lang="en-US" dirty="0" smtClean="0">
              <a:solidFill>
                <a:schemeClr val="bg1"/>
              </a:solidFill>
            </a:rPr>
            <a:t>Status word</a:t>
          </a:r>
          <a:endParaRPr lang="en-US" dirty="0">
            <a:solidFill>
              <a:schemeClr val="bg1"/>
            </a:solidFill>
          </a:endParaRPr>
        </a:p>
      </dgm:t>
    </dgm:pt>
    <dgm:pt modelId="{305259DB-383E-47E4-8455-97779E48EAC9}" type="parTrans" cxnId="{E39C6397-9674-4F32-8D70-8F558EEE5F28}">
      <dgm:prSet/>
      <dgm:spPr/>
      <dgm:t>
        <a:bodyPr/>
        <a:lstStyle/>
        <a:p>
          <a:endParaRPr lang="en-US"/>
        </a:p>
      </dgm:t>
    </dgm:pt>
    <dgm:pt modelId="{6282EDBB-91BA-45E5-ADC4-8356EB8CEC30}" type="sibTrans" cxnId="{E39C6397-9674-4F32-8D70-8F558EEE5F28}">
      <dgm:prSet/>
      <dgm:spPr/>
      <dgm:t>
        <a:bodyPr/>
        <a:lstStyle/>
        <a:p>
          <a:endParaRPr lang="en-US"/>
        </a:p>
      </dgm:t>
    </dgm:pt>
    <dgm:pt modelId="{3F0CE52B-3FCF-4E2E-8EC3-5A0695E0BCAD}">
      <dgm:prSet phldrT="[Text]"/>
      <dgm:spPr>
        <a:solidFill>
          <a:schemeClr val="accent1">
            <a:lumMod val="50000"/>
          </a:schemeClr>
        </a:solidFill>
        <a:ln>
          <a:noFill/>
        </a:ln>
      </dgm:spPr>
      <dgm:t>
        <a:bodyPr/>
        <a:lstStyle/>
        <a:p>
          <a:r>
            <a:rPr lang="en-US" dirty="0" smtClean="0">
              <a:solidFill>
                <a:schemeClr val="bg1"/>
              </a:solidFill>
            </a:rPr>
            <a:t>Event word</a:t>
          </a:r>
          <a:endParaRPr lang="en-US" dirty="0">
            <a:solidFill>
              <a:schemeClr val="bg1"/>
            </a:solidFill>
          </a:endParaRPr>
        </a:p>
      </dgm:t>
    </dgm:pt>
    <dgm:pt modelId="{60620FD4-E101-4FD2-ADAD-0A9745448801}" type="parTrans" cxnId="{511310CC-D5F2-4D6F-B891-21590F2BE506}">
      <dgm:prSet/>
      <dgm:spPr/>
      <dgm:t>
        <a:bodyPr/>
        <a:lstStyle/>
        <a:p>
          <a:endParaRPr lang="en-US"/>
        </a:p>
      </dgm:t>
    </dgm:pt>
    <dgm:pt modelId="{765F7364-649C-4D01-8179-9215FBE2A701}" type="sibTrans" cxnId="{511310CC-D5F2-4D6F-B891-21590F2BE506}">
      <dgm:prSet/>
      <dgm:spPr/>
      <dgm:t>
        <a:bodyPr/>
        <a:lstStyle/>
        <a:p>
          <a:endParaRPr lang="en-US"/>
        </a:p>
      </dgm:t>
    </dgm:pt>
    <dgm:pt modelId="{8E2D004C-0000-4149-A359-B750E0CD9EB8}">
      <dgm:prSet phldrT="[Text]"/>
      <dgm:spPr>
        <a:solidFill>
          <a:schemeClr val="accent5">
            <a:lumMod val="50000"/>
          </a:schemeClr>
        </a:solidFill>
        <a:ln>
          <a:noFill/>
        </a:ln>
      </dgm:spPr>
      <dgm:t>
        <a:bodyPr/>
        <a:lstStyle/>
        <a:p>
          <a:r>
            <a:rPr lang="en-US" dirty="0" smtClean="0">
              <a:solidFill>
                <a:schemeClr val="bg1"/>
              </a:solidFill>
            </a:rPr>
            <a:t>Single Event</a:t>
          </a:r>
          <a:endParaRPr lang="en-US" dirty="0">
            <a:solidFill>
              <a:schemeClr val="bg1"/>
            </a:solidFill>
          </a:endParaRPr>
        </a:p>
      </dgm:t>
    </dgm:pt>
    <dgm:pt modelId="{4E4015FF-E631-4379-B18B-05797C1D1083}" type="parTrans" cxnId="{3054B7C3-E6C2-4554-9100-3F9BB6D614BA}">
      <dgm:prSet/>
      <dgm:spPr/>
      <dgm:t>
        <a:bodyPr/>
        <a:lstStyle/>
        <a:p>
          <a:endParaRPr lang="en-US"/>
        </a:p>
      </dgm:t>
    </dgm:pt>
    <dgm:pt modelId="{BBF04FCA-316A-4FE2-92AA-EEE185106AB8}" type="sibTrans" cxnId="{3054B7C3-E6C2-4554-9100-3F9BB6D614BA}">
      <dgm:prSet/>
      <dgm:spPr/>
      <dgm:t>
        <a:bodyPr/>
        <a:lstStyle/>
        <a:p>
          <a:endParaRPr lang="en-US"/>
        </a:p>
      </dgm:t>
    </dgm:pt>
    <dgm:pt modelId="{E06D1A5F-402E-4433-93B7-F6A1C5A783EC}">
      <dgm:prSet phldrT="[Text]"/>
      <dgm:spPr>
        <a:solidFill>
          <a:schemeClr val="tx2"/>
        </a:solidFill>
        <a:ln>
          <a:noFill/>
        </a:ln>
      </dgm:spPr>
      <dgm:t>
        <a:bodyPr/>
        <a:lstStyle/>
        <a:p>
          <a:r>
            <a:rPr lang="en-US" dirty="0" smtClean="0">
              <a:solidFill>
                <a:schemeClr val="bg1"/>
              </a:solidFill>
            </a:rPr>
            <a:t>Coincidence event</a:t>
          </a:r>
          <a:endParaRPr lang="en-US" dirty="0">
            <a:solidFill>
              <a:schemeClr val="bg1"/>
            </a:solidFill>
          </a:endParaRPr>
        </a:p>
      </dgm:t>
    </dgm:pt>
    <dgm:pt modelId="{AD466B6F-CD38-4CB9-A366-7AB10FFDD473}" type="parTrans" cxnId="{B4684A91-010B-424F-8B51-495A7CFED84A}">
      <dgm:prSet/>
      <dgm:spPr/>
      <dgm:t>
        <a:bodyPr/>
        <a:lstStyle/>
        <a:p>
          <a:endParaRPr lang="en-US"/>
        </a:p>
      </dgm:t>
    </dgm:pt>
    <dgm:pt modelId="{C36D55D3-5890-4C82-98B4-6E6B8F90F2D1}" type="sibTrans" cxnId="{B4684A91-010B-424F-8B51-495A7CFED84A}">
      <dgm:prSet/>
      <dgm:spPr/>
      <dgm:t>
        <a:bodyPr/>
        <a:lstStyle/>
        <a:p>
          <a:endParaRPr lang="en-US"/>
        </a:p>
      </dgm:t>
    </dgm:pt>
    <dgm:pt modelId="{04FCBD85-BDA4-4B43-B2D4-4B4617A19BAA}">
      <dgm:prSet phldrT="[Text]"/>
      <dgm:spPr>
        <a:solidFill>
          <a:schemeClr val="accent5">
            <a:lumMod val="75000"/>
          </a:schemeClr>
        </a:solidFill>
        <a:ln>
          <a:noFill/>
        </a:ln>
      </dgm:spPr>
      <dgm:t>
        <a:bodyPr/>
        <a:lstStyle/>
        <a:p>
          <a:r>
            <a:rPr lang="en-US" dirty="0" smtClean="0">
              <a:solidFill>
                <a:schemeClr val="bg1"/>
              </a:solidFill>
            </a:rPr>
            <a:t>Raw ADC</a:t>
          </a:r>
          <a:endParaRPr lang="en-US" dirty="0">
            <a:solidFill>
              <a:schemeClr val="bg1"/>
            </a:solidFill>
          </a:endParaRPr>
        </a:p>
      </dgm:t>
    </dgm:pt>
    <dgm:pt modelId="{B329D81D-16E2-4FBB-A746-DD7B15DAD537}" type="parTrans" cxnId="{FD4C0D25-2A9B-4DA5-B755-95DCF18E0671}">
      <dgm:prSet/>
      <dgm:spPr/>
      <dgm:t>
        <a:bodyPr/>
        <a:lstStyle/>
        <a:p>
          <a:endParaRPr lang="en-US"/>
        </a:p>
      </dgm:t>
    </dgm:pt>
    <dgm:pt modelId="{3315C756-8253-4ED3-8254-ACFA489009B5}" type="sibTrans" cxnId="{FD4C0D25-2A9B-4DA5-B755-95DCF18E0671}">
      <dgm:prSet/>
      <dgm:spPr/>
      <dgm:t>
        <a:bodyPr/>
        <a:lstStyle/>
        <a:p>
          <a:endParaRPr lang="en-US"/>
        </a:p>
      </dgm:t>
    </dgm:pt>
    <dgm:pt modelId="{05C223A8-CAE1-4549-81FE-E1B83511CF25}">
      <dgm:prSet phldrT="[Text]"/>
      <dgm:spPr>
        <a:solidFill>
          <a:schemeClr val="accent5">
            <a:lumMod val="75000"/>
          </a:schemeClr>
        </a:solidFill>
        <a:ln>
          <a:noFill/>
        </a:ln>
      </dgm:spPr>
      <dgm:t>
        <a:bodyPr/>
        <a:lstStyle/>
        <a:p>
          <a:r>
            <a:rPr lang="en-US" dirty="0" smtClean="0">
              <a:solidFill>
                <a:schemeClr val="bg1"/>
              </a:solidFill>
            </a:rPr>
            <a:t>32-bit</a:t>
          </a:r>
          <a:endParaRPr lang="en-US" dirty="0">
            <a:solidFill>
              <a:schemeClr val="bg1"/>
            </a:solidFill>
          </a:endParaRPr>
        </a:p>
      </dgm:t>
    </dgm:pt>
    <dgm:pt modelId="{408F4C38-19C5-473B-B3FE-9D5F950FDDA4}" type="parTrans" cxnId="{84DB1528-AAB6-4C09-81C3-57DBACC53BE4}">
      <dgm:prSet/>
      <dgm:spPr/>
      <dgm:t>
        <a:bodyPr/>
        <a:lstStyle/>
        <a:p>
          <a:endParaRPr lang="en-US"/>
        </a:p>
      </dgm:t>
    </dgm:pt>
    <dgm:pt modelId="{3F704541-7A22-4B15-9786-E2A98C917320}" type="sibTrans" cxnId="{84DB1528-AAB6-4C09-81C3-57DBACC53BE4}">
      <dgm:prSet/>
      <dgm:spPr/>
      <dgm:t>
        <a:bodyPr/>
        <a:lstStyle/>
        <a:p>
          <a:endParaRPr lang="en-US"/>
        </a:p>
      </dgm:t>
    </dgm:pt>
    <dgm:pt modelId="{D51308F2-A3D5-4E4C-9321-9651E33B70F3}">
      <dgm:prSet phldrT="[Text]"/>
      <dgm:spPr>
        <a:solidFill>
          <a:schemeClr val="accent5">
            <a:lumMod val="75000"/>
          </a:schemeClr>
        </a:solidFill>
        <a:ln>
          <a:noFill/>
        </a:ln>
      </dgm:spPr>
      <dgm:t>
        <a:bodyPr/>
        <a:lstStyle/>
        <a:p>
          <a:r>
            <a:rPr lang="en-US" dirty="0" smtClean="0">
              <a:solidFill>
                <a:schemeClr val="bg1"/>
              </a:solidFill>
            </a:rPr>
            <a:t>64-bit</a:t>
          </a:r>
          <a:endParaRPr lang="en-US" dirty="0">
            <a:solidFill>
              <a:schemeClr val="bg1"/>
            </a:solidFill>
          </a:endParaRPr>
        </a:p>
      </dgm:t>
    </dgm:pt>
    <dgm:pt modelId="{AF5C9016-AC45-4C6E-9A80-ECBCCB9D68B7}" type="parTrans" cxnId="{DF1A9FAD-46CF-42F0-B134-67FD44EB8094}">
      <dgm:prSet/>
      <dgm:spPr/>
      <dgm:t>
        <a:bodyPr/>
        <a:lstStyle/>
        <a:p>
          <a:endParaRPr lang="en-US"/>
        </a:p>
      </dgm:t>
    </dgm:pt>
    <dgm:pt modelId="{ACBBD4C5-CB20-493C-81B6-816B307E7657}" type="sibTrans" cxnId="{DF1A9FAD-46CF-42F0-B134-67FD44EB8094}">
      <dgm:prSet/>
      <dgm:spPr/>
      <dgm:t>
        <a:bodyPr/>
        <a:lstStyle/>
        <a:p>
          <a:endParaRPr lang="en-US"/>
        </a:p>
      </dgm:t>
    </dgm:pt>
    <dgm:pt modelId="{49E61C4E-E193-45F2-8E1E-D516E508D963}">
      <dgm:prSet phldrT="[Text]"/>
      <dgm:spPr>
        <a:solidFill>
          <a:schemeClr val="tx2">
            <a:lumMod val="60000"/>
            <a:lumOff val="40000"/>
          </a:schemeClr>
        </a:solidFill>
        <a:ln>
          <a:noFill/>
        </a:ln>
      </dgm:spPr>
      <dgm:t>
        <a:bodyPr/>
        <a:lstStyle/>
        <a:p>
          <a:r>
            <a:rPr lang="en-US" dirty="0" smtClean="0">
              <a:solidFill>
                <a:schemeClr val="bg1"/>
              </a:solidFill>
            </a:rPr>
            <a:t>32:32</a:t>
          </a:r>
          <a:endParaRPr lang="en-US" dirty="0">
            <a:solidFill>
              <a:schemeClr val="bg1"/>
            </a:solidFill>
          </a:endParaRPr>
        </a:p>
      </dgm:t>
    </dgm:pt>
    <dgm:pt modelId="{57170F47-E236-48F2-BA7E-628D99761D29}" type="parTrans" cxnId="{5BDB2166-D784-4E1F-ADD1-838E7707055F}">
      <dgm:prSet/>
      <dgm:spPr/>
      <dgm:t>
        <a:bodyPr/>
        <a:lstStyle/>
        <a:p>
          <a:endParaRPr lang="en-US"/>
        </a:p>
      </dgm:t>
    </dgm:pt>
    <dgm:pt modelId="{F134D3F1-5B1E-491D-9742-155B97AB7D5F}" type="sibTrans" cxnId="{5BDB2166-D784-4E1F-ADD1-838E7707055F}">
      <dgm:prSet/>
      <dgm:spPr/>
      <dgm:t>
        <a:bodyPr/>
        <a:lstStyle/>
        <a:p>
          <a:endParaRPr lang="en-US"/>
        </a:p>
      </dgm:t>
    </dgm:pt>
    <dgm:pt modelId="{61B0AF6F-47A3-46B1-BF2A-8DD76EC4D663}">
      <dgm:prSet phldrT="[Text]"/>
      <dgm:spPr>
        <a:solidFill>
          <a:schemeClr val="tx2">
            <a:lumMod val="60000"/>
            <a:lumOff val="40000"/>
          </a:schemeClr>
        </a:solidFill>
        <a:ln>
          <a:noFill/>
        </a:ln>
      </dgm:spPr>
      <dgm:t>
        <a:bodyPr/>
        <a:lstStyle/>
        <a:p>
          <a:r>
            <a:rPr lang="en-US" dirty="0" smtClean="0">
              <a:solidFill>
                <a:schemeClr val="bg1"/>
              </a:solidFill>
            </a:rPr>
            <a:t>32:64</a:t>
          </a:r>
          <a:endParaRPr lang="en-US" dirty="0">
            <a:solidFill>
              <a:schemeClr val="bg1"/>
            </a:solidFill>
          </a:endParaRPr>
        </a:p>
      </dgm:t>
    </dgm:pt>
    <dgm:pt modelId="{D32C8EF6-4273-4048-A090-C8B95A610F61}" type="parTrans" cxnId="{10FCAF1C-ECE2-4FC6-ACAC-39864700CAB8}">
      <dgm:prSet/>
      <dgm:spPr/>
      <dgm:t>
        <a:bodyPr/>
        <a:lstStyle/>
        <a:p>
          <a:endParaRPr lang="en-US"/>
        </a:p>
      </dgm:t>
    </dgm:pt>
    <dgm:pt modelId="{8A3D2883-1D55-48C6-98DB-6D3B242D30F6}" type="sibTrans" cxnId="{10FCAF1C-ECE2-4FC6-ACAC-39864700CAB8}">
      <dgm:prSet/>
      <dgm:spPr/>
      <dgm:t>
        <a:bodyPr/>
        <a:lstStyle/>
        <a:p>
          <a:endParaRPr lang="en-US"/>
        </a:p>
      </dgm:t>
    </dgm:pt>
    <dgm:pt modelId="{87DF3577-6226-463F-A22F-CFFB81F65D44}">
      <dgm:prSet phldrT="[Text]"/>
      <dgm:spPr>
        <a:solidFill>
          <a:schemeClr val="tx2">
            <a:lumMod val="60000"/>
            <a:lumOff val="40000"/>
          </a:schemeClr>
        </a:solidFill>
        <a:ln>
          <a:noFill/>
        </a:ln>
      </dgm:spPr>
      <dgm:t>
        <a:bodyPr/>
        <a:lstStyle/>
        <a:p>
          <a:r>
            <a:rPr lang="en-US" dirty="0" smtClean="0">
              <a:solidFill>
                <a:schemeClr val="bg1"/>
              </a:solidFill>
            </a:rPr>
            <a:t>64:64</a:t>
          </a:r>
          <a:endParaRPr lang="en-US" dirty="0">
            <a:solidFill>
              <a:schemeClr val="bg1"/>
            </a:solidFill>
          </a:endParaRPr>
        </a:p>
      </dgm:t>
    </dgm:pt>
    <dgm:pt modelId="{6A1BFFAC-0142-4F19-8A85-77EB71312C8F}" type="parTrans" cxnId="{3A8B7E28-7829-46CD-A2F5-0681AC6E0371}">
      <dgm:prSet/>
      <dgm:spPr/>
      <dgm:t>
        <a:bodyPr/>
        <a:lstStyle/>
        <a:p>
          <a:endParaRPr lang="en-US"/>
        </a:p>
      </dgm:t>
    </dgm:pt>
    <dgm:pt modelId="{5B2EF786-7AB4-4AFF-A337-9D12582593F5}" type="sibTrans" cxnId="{3A8B7E28-7829-46CD-A2F5-0681AC6E0371}">
      <dgm:prSet/>
      <dgm:spPr/>
      <dgm:t>
        <a:bodyPr/>
        <a:lstStyle/>
        <a:p>
          <a:endParaRPr lang="en-US"/>
        </a:p>
      </dgm:t>
    </dgm:pt>
    <dgm:pt modelId="{35281BCD-BAF1-4A98-978B-59CCF1115C19}">
      <dgm:prSet phldrT="[Text]"/>
      <dgm:spPr>
        <a:solidFill>
          <a:schemeClr val="tx2">
            <a:lumMod val="60000"/>
            <a:lumOff val="40000"/>
          </a:schemeClr>
        </a:solidFill>
        <a:ln>
          <a:noFill/>
        </a:ln>
      </dgm:spPr>
      <dgm:t>
        <a:bodyPr/>
        <a:lstStyle/>
        <a:p>
          <a:r>
            <a:rPr lang="en-US" dirty="0" smtClean="0">
              <a:solidFill>
                <a:schemeClr val="bg1"/>
              </a:solidFill>
            </a:rPr>
            <a:t>64:128</a:t>
          </a:r>
          <a:endParaRPr lang="en-US" dirty="0">
            <a:solidFill>
              <a:schemeClr val="bg1"/>
            </a:solidFill>
          </a:endParaRPr>
        </a:p>
      </dgm:t>
    </dgm:pt>
    <dgm:pt modelId="{BF4F0CB4-E94D-46B6-8437-FC56DE9AE666}" type="parTrans" cxnId="{9BC30961-435D-4B03-BFEC-98E172F85EE1}">
      <dgm:prSet/>
      <dgm:spPr/>
      <dgm:t>
        <a:bodyPr/>
        <a:lstStyle/>
        <a:p>
          <a:endParaRPr lang="en-US"/>
        </a:p>
      </dgm:t>
    </dgm:pt>
    <dgm:pt modelId="{F788503C-6840-496A-AAA6-F708F143E496}" type="sibTrans" cxnId="{9BC30961-435D-4B03-BFEC-98E172F85EE1}">
      <dgm:prSet/>
      <dgm:spPr/>
      <dgm:t>
        <a:bodyPr/>
        <a:lstStyle/>
        <a:p>
          <a:endParaRPr lang="en-US"/>
        </a:p>
      </dgm:t>
    </dgm:pt>
    <dgm:pt modelId="{0B807F47-5C94-41A3-847E-F0B97C27ED78}">
      <dgm:prSet phldrT="[Text]"/>
      <dgm:spPr>
        <a:solidFill>
          <a:schemeClr val="accent2"/>
        </a:solidFill>
        <a:ln>
          <a:noFill/>
        </a:ln>
      </dgm:spPr>
      <dgm:t>
        <a:bodyPr/>
        <a:lstStyle/>
        <a:p>
          <a:r>
            <a:rPr lang="en-US" dirty="0" smtClean="0">
              <a:solidFill>
                <a:schemeClr val="bg1"/>
              </a:solidFill>
            </a:rPr>
            <a:t>Event data format / Timer</a:t>
          </a:r>
          <a:endParaRPr lang="en-US" dirty="0">
            <a:solidFill>
              <a:schemeClr val="bg1"/>
            </a:solidFill>
          </a:endParaRPr>
        </a:p>
      </dgm:t>
    </dgm:pt>
    <dgm:pt modelId="{55718E6B-6C8C-4614-9FE8-7535AA7A4227}" type="parTrans" cxnId="{0EB9DEF1-88C3-4EA6-8BE0-A809E8719071}">
      <dgm:prSet/>
      <dgm:spPr/>
      <dgm:t>
        <a:bodyPr/>
        <a:lstStyle/>
        <a:p>
          <a:endParaRPr lang="en-US"/>
        </a:p>
      </dgm:t>
    </dgm:pt>
    <dgm:pt modelId="{90AAF5BD-B8E7-4E30-B650-ABA5B4145671}" type="sibTrans" cxnId="{0EB9DEF1-88C3-4EA6-8BE0-A809E8719071}">
      <dgm:prSet/>
      <dgm:spPr/>
      <dgm:t>
        <a:bodyPr/>
        <a:lstStyle/>
        <a:p>
          <a:endParaRPr lang="en-US"/>
        </a:p>
      </dgm:t>
    </dgm:pt>
    <dgm:pt modelId="{52A864A1-C54D-4AE3-B013-85DE23D95DE9}">
      <dgm:prSet phldrT="[Text]"/>
      <dgm:spPr>
        <a:solidFill>
          <a:schemeClr val="accent2"/>
        </a:solidFill>
        <a:ln>
          <a:noFill/>
        </a:ln>
      </dgm:spPr>
      <dgm:t>
        <a:bodyPr/>
        <a:lstStyle/>
        <a:p>
          <a:r>
            <a:rPr lang="en-US" dirty="0" smtClean="0">
              <a:solidFill>
                <a:schemeClr val="bg1"/>
              </a:solidFill>
            </a:rPr>
            <a:t>Single event </a:t>
          </a:r>
          <a:br>
            <a:rPr lang="en-US" dirty="0" smtClean="0">
              <a:solidFill>
                <a:schemeClr val="bg1"/>
              </a:solidFill>
            </a:rPr>
          </a:br>
          <a:r>
            <a:rPr lang="en-US" dirty="0" smtClean="0">
              <a:solidFill>
                <a:schemeClr val="bg1"/>
              </a:solidFill>
            </a:rPr>
            <a:t>rate</a:t>
          </a:r>
          <a:endParaRPr lang="en-US" dirty="0">
            <a:solidFill>
              <a:schemeClr val="bg1"/>
            </a:solidFill>
          </a:endParaRPr>
        </a:p>
      </dgm:t>
    </dgm:pt>
    <dgm:pt modelId="{5375E602-9CA2-467D-B84E-16070FBB8CA1}" type="parTrans" cxnId="{C9D24234-2B13-4109-A6E6-89E8596D2B23}">
      <dgm:prSet/>
      <dgm:spPr/>
      <dgm:t>
        <a:bodyPr/>
        <a:lstStyle/>
        <a:p>
          <a:endParaRPr lang="en-US"/>
        </a:p>
      </dgm:t>
    </dgm:pt>
    <dgm:pt modelId="{169D8E81-8135-4FCF-B3A7-317DEF5C7D81}" type="sibTrans" cxnId="{C9D24234-2B13-4109-A6E6-89E8596D2B23}">
      <dgm:prSet/>
      <dgm:spPr/>
      <dgm:t>
        <a:bodyPr/>
        <a:lstStyle/>
        <a:p>
          <a:endParaRPr lang="en-US"/>
        </a:p>
      </dgm:t>
    </dgm:pt>
    <dgm:pt modelId="{6CF166E3-95AB-4D8D-8AAD-2CA465CA1E4C}">
      <dgm:prSet phldrT="[Text]"/>
      <dgm:spPr>
        <a:solidFill>
          <a:schemeClr val="accent2"/>
        </a:solidFill>
        <a:ln>
          <a:noFill/>
        </a:ln>
      </dgm:spPr>
      <dgm:t>
        <a:bodyPr/>
        <a:lstStyle/>
        <a:p>
          <a:r>
            <a:rPr lang="en-US" dirty="0" smtClean="0">
              <a:solidFill>
                <a:schemeClr val="bg1"/>
              </a:solidFill>
            </a:rPr>
            <a:t>Coincidence event rate</a:t>
          </a:r>
          <a:endParaRPr lang="en-US" dirty="0">
            <a:solidFill>
              <a:schemeClr val="bg1"/>
            </a:solidFill>
          </a:endParaRPr>
        </a:p>
      </dgm:t>
    </dgm:pt>
    <dgm:pt modelId="{F8F42096-C394-4845-BA08-5876227BE395}" type="parTrans" cxnId="{4546CC47-AD6C-4FFB-BF57-34F3C5B3EF53}">
      <dgm:prSet/>
      <dgm:spPr/>
      <dgm:t>
        <a:bodyPr/>
        <a:lstStyle/>
        <a:p>
          <a:endParaRPr lang="en-US"/>
        </a:p>
      </dgm:t>
    </dgm:pt>
    <dgm:pt modelId="{0AFE2C4E-727D-4B01-B0A4-AA88CE31F2E1}" type="sibTrans" cxnId="{4546CC47-AD6C-4FFB-BF57-34F3C5B3EF53}">
      <dgm:prSet/>
      <dgm:spPr/>
      <dgm:t>
        <a:bodyPr/>
        <a:lstStyle/>
        <a:p>
          <a:endParaRPr lang="en-US"/>
        </a:p>
      </dgm:t>
    </dgm:pt>
    <dgm:pt modelId="{739C3A35-FF4B-4BE5-BE6E-4A8C444421AA}" type="pres">
      <dgm:prSet presAssocID="{A372C18B-B174-4E41-8003-571420179092}" presName="Name0" presStyleCnt="0">
        <dgm:presLayoutVars>
          <dgm:chPref val="1"/>
          <dgm:dir/>
          <dgm:animOne val="branch"/>
          <dgm:animLvl val="lvl"/>
          <dgm:resizeHandles val="exact"/>
        </dgm:presLayoutVars>
      </dgm:prSet>
      <dgm:spPr/>
      <dgm:t>
        <a:bodyPr/>
        <a:lstStyle/>
        <a:p>
          <a:endParaRPr lang="en-US"/>
        </a:p>
      </dgm:t>
    </dgm:pt>
    <dgm:pt modelId="{2B45ACB0-77AF-4D57-84B4-9AF7D07B2E69}" type="pres">
      <dgm:prSet presAssocID="{274E75C8-3D98-4C62-956B-00430406F43B}" presName="root1" presStyleCnt="0"/>
      <dgm:spPr/>
    </dgm:pt>
    <dgm:pt modelId="{53F3E970-3FCF-4E64-9BD7-50DD09A0E044}" type="pres">
      <dgm:prSet presAssocID="{274E75C8-3D98-4C62-956B-00430406F43B}" presName="LevelOneTextNode" presStyleLbl="node0" presStyleIdx="0" presStyleCnt="1">
        <dgm:presLayoutVars>
          <dgm:chPref val="3"/>
        </dgm:presLayoutVars>
      </dgm:prSet>
      <dgm:spPr/>
      <dgm:t>
        <a:bodyPr/>
        <a:lstStyle/>
        <a:p>
          <a:endParaRPr lang="en-US"/>
        </a:p>
      </dgm:t>
    </dgm:pt>
    <dgm:pt modelId="{4942AC0A-94E6-4046-A977-A07B5864DEC2}" type="pres">
      <dgm:prSet presAssocID="{274E75C8-3D98-4C62-956B-00430406F43B}" presName="level2hierChild" presStyleCnt="0"/>
      <dgm:spPr/>
    </dgm:pt>
    <dgm:pt modelId="{7AD08448-B622-458D-9ED2-D9AD1920BE54}" type="pres">
      <dgm:prSet presAssocID="{305259DB-383E-47E4-8455-97779E48EAC9}" presName="conn2-1" presStyleLbl="parChTrans1D2" presStyleIdx="0" presStyleCnt="2"/>
      <dgm:spPr/>
      <dgm:t>
        <a:bodyPr/>
        <a:lstStyle/>
        <a:p>
          <a:endParaRPr lang="en-US"/>
        </a:p>
      </dgm:t>
    </dgm:pt>
    <dgm:pt modelId="{DFAC5F05-FBA3-4F27-A9A4-E0D49CB7A21A}" type="pres">
      <dgm:prSet presAssocID="{305259DB-383E-47E4-8455-97779E48EAC9}" presName="connTx" presStyleLbl="parChTrans1D2" presStyleIdx="0" presStyleCnt="2"/>
      <dgm:spPr/>
      <dgm:t>
        <a:bodyPr/>
        <a:lstStyle/>
        <a:p>
          <a:endParaRPr lang="en-US"/>
        </a:p>
      </dgm:t>
    </dgm:pt>
    <dgm:pt modelId="{1F2BE95C-2318-4446-8F71-675CA8EB9F17}" type="pres">
      <dgm:prSet presAssocID="{33C69E73-2ED7-4900-B19C-670145169B52}" presName="root2" presStyleCnt="0"/>
      <dgm:spPr/>
    </dgm:pt>
    <dgm:pt modelId="{ADD66CDE-F684-4D39-9346-33AE2278A197}" type="pres">
      <dgm:prSet presAssocID="{33C69E73-2ED7-4900-B19C-670145169B52}" presName="LevelTwoTextNode" presStyleLbl="node2" presStyleIdx="0" presStyleCnt="2">
        <dgm:presLayoutVars>
          <dgm:chPref val="3"/>
        </dgm:presLayoutVars>
      </dgm:prSet>
      <dgm:spPr/>
      <dgm:t>
        <a:bodyPr/>
        <a:lstStyle/>
        <a:p>
          <a:endParaRPr lang="en-US"/>
        </a:p>
      </dgm:t>
    </dgm:pt>
    <dgm:pt modelId="{3EF103AA-31E0-4845-96B5-8993F4F3B845}" type="pres">
      <dgm:prSet presAssocID="{33C69E73-2ED7-4900-B19C-670145169B52}" presName="level3hierChild" presStyleCnt="0"/>
      <dgm:spPr/>
    </dgm:pt>
    <dgm:pt modelId="{B1B2C776-7014-41D4-9351-C5E3124BAF4F}" type="pres">
      <dgm:prSet presAssocID="{55718E6B-6C8C-4614-9FE8-7535AA7A4227}" presName="conn2-1" presStyleLbl="parChTrans1D3" presStyleIdx="0" presStyleCnt="5"/>
      <dgm:spPr/>
      <dgm:t>
        <a:bodyPr/>
        <a:lstStyle/>
        <a:p>
          <a:endParaRPr lang="en-US"/>
        </a:p>
      </dgm:t>
    </dgm:pt>
    <dgm:pt modelId="{61A59D04-C8E7-4DC1-9F18-71CEBB43AE35}" type="pres">
      <dgm:prSet presAssocID="{55718E6B-6C8C-4614-9FE8-7535AA7A4227}" presName="connTx" presStyleLbl="parChTrans1D3" presStyleIdx="0" presStyleCnt="5"/>
      <dgm:spPr/>
      <dgm:t>
        <a:bodyPr/>
        <a:lstStyle/>
        <a:p>
          <a:endParaRPr lang="en-US"/>
        </a:p>
      </dgm:t>
    </dgm:pt>
    <dgm:pt modelId="{FC0FC25D-8908-47F8-B7A2-A70FAF31781C}" type="pres">
      <dgm:prSet presAssocID="{0B807F47-5C94-41A3-847E-F0B97C27ED78}" presName="root2" presStyleCnt="0"/>
      <dgm:spPr/>
    </dgm:pt>
    <dgm:pt modelId="{9CFD14EC-7793-419B-BB56-1933C48AF435}" type="pres">
      <dgm:prSet presAssocID="{0B807F47-5C94-41A3-847E-F0B97C27ED78}" presName="LevelTwoTextNode" presStyleLbl="node3" presStyleIdx="0" presStyleCnt="5">
        <dgm:presLayoutVars>
          <dgm:chPref val="3"/>
        </dgm:presLayoutVars>
      </dgm:prSet>
      <dgm:spPr/>
      <dgm:t>
        <a:bodyPr/>
        <a:lstStyle/>
        <a:p>
          <a:endParaRPr lang="en-US"/>
        </a:p>
      </dgm:t>
    </dgm:pt>
    <dgm:pt modelId="{731CBFF2-29B0-4FF3-85D2-AAB638B6FFE1}" type="pres">
      <dgm:prSet presAssocID="{0B807F47-5C94-41A3-847E-F0B97C27ED78}" presName="level3hierChild" presStyleCnt="0"/>
      <dgm:spPr/>
    </dgm:pt>
    <dgm:pt modelId="{EF7B5198-6196-4C2C-9FCD-46577C2588EB}" type="pres">
      <dgm:prSet presAssocID="{5375E602-9CA2-467D-B84E-16070FBB8CA1}" presName="conn2-1" presStyleLbl="parChTrans1D3" presStyleIdx="1" presStyleCnt="5"/>
      <dgm:spPr/>
      <dgm:t>
        <a:bodyPr/>
        <a:lstStyle/>
        <a:p>
          <a:endParaRPr lang="en-US"/>
        </a:p>
      </dgm:t>
    </dgm:pt>
    <dgm:pt modelId="{318F6900-12A1-4B23-A9F8-43F381128917}" type="pres">
      <dgm:prSet presAssocID="{5375E602-9CA2-467D-B84E-16070FBB8CA1}" presName="connTx" presStyleLbl="parChTrans1D3" presStyleIdx="1" presStyleCnt="5"/>
      <dgm:spPr/>
      <dgm:t>
        <a:bodyPr/>
        <a:lstStyle/>
        <a:p>
          <a:endParaRPr lang="en-US"/>
        </a:p>
      </dgm:t>
    </dgm:pt>
    <dgm:pt modelId="{1FEF4A3B-6252-4E04-B557-126EFA062818}" type="pres">
      <dgm:prSet presAssocID="{52A864A1-C54D-4AE3-B013-85DE23D95DE9}" presName="root2" presStyleCnt="0"/>
      <dgm:spPr/>
    </dgm:pt>
    <dgm:pt modelId="{C327CB21-30B5-44B3-8E56-96CB481D5419}" type="pres">
      <dgm:prSet presAssocID="{52A864A1-C54D-4AE3-B013-85DE23D95DE9}" presName="LevelTwoTextNode" presStyleLbl="node3" presStyleIdx="1" presStyleCnt="5">
        <dgm:presLayoutVars>
          <dgm:chPref val="3"/>
        </dgm:presLayoutVars>
      </dgm:prSet>
      <dgm:spPr/>
      <dgm:t>
        <a:bodyPr/>
        <a:lstStyle/>
        <a:p>
          <a:endParaRPr lang="en-US"/>
        </a:p>
      </dgm:t>
    </dgm:pt>
    <dgm:pt modelId="{3B58BB11-ADD7-4C3D-A677-48E36424AEBC}" type="pres">
      <dgm:prSet presAssocID="{52A864A1-C54D-4AE3-B013-85DE23D95DE9}" presName="level3hierChild" presStyleCnt="0"/>
      <dgm:spPr/>
    </dgm:pt>
    <dgm:pt modelId="{DB336B5A-886A-4FB4-924F-03E2F15DFDBC}" type="pres">
      <dgm:prSet presAssocID="{F8F42096-C394-4845-BA08-5876227BE395}" presName="conn2-1" presStyleLbl="parChTrans1D3" presStyleIdx="2" presStyleCnt="5"/>
      <dgm:spPr/>
      <dgm:t>
        <a:bodyPr/>
        <a:lstStyle/>
        <a:p>
          <a:endParaRPr lang="en-US"/>
        </a:p>
      </dgm:t>
    </dgm:pt>
    <dgm:pt modelId="{02B6763E-AAC0-4FFB-92D3-67E2327246F7}" type="pres">
      <dgm:prSet presAssocID="{F8F42096-C394-4845-BA08-5876227BE395}" presName="connTx" presStyleLbl="parChTrans1D3" presStyleIdx="2" presStyleCnt="5"/>
      <dgm:spPr/>
      <dgm:t>
        <a:bodyPr/>
        <a:lstStyle/>
        <a:p>
          <a:endParaRPr lang="en-US"/>
        </a:p>
      </dgm:t>
    </dgm:pt>
    <dgm:pt modelId="{BA11F66E-0236-45E2-9C40-E91C4E0F9870}" type="pres">
      <dgm:prSet presAssocID="{6CF166E3-95AB-4D8D-8AAD-2CA465CA1E4C}" presName="root2" presStyleCnt="0"/>
      <dgm:spPr/>
    </dgm:pt>
    <dgm:pt modelId="{2D08B3D8-8890-4709-9C76-27901E05AFAE}" type="pres">
      <dgm:prSet presAssocID="{6CF166E3-95AB-4D8D-8AAD-2CA465CA1E4C}" presName="LevelTwoTextNode" presStyleLbl="node3" presStyleIdx="2" presStyleCnt="5">
        <dgm:presLayoutVars>
          <dgm:chPref val="3"/>
        </dgm:presLayoutVars>
      </dgm:prSet>
      <dgm:spPr/>
      <dgm:t>
        <a:bodyPr/>
        <a:lstStyle/>
        <a:p>
          <a:endParaRPr lang="en-US"/>
        </a:p>
      </dgm:t>
    </dgm:pt>
    <dgm:pt modelId="{3EA9AD51-1FD9-4867-9A31-88555C8688E5}" type="pres">
      <dgm:prSet presAssocID="{6CF166E3-95AB-4D8D-8AAD-2CA465CA1E4C}" presName="level3hierChild" presStyleCnt="0"/>
      <dgm:spPr/>
    </dgm:pt>
    <dgm:pt modelId="{47CE163A-9173-404C-8BB4-E82759E838AF}" type="pres">
      <dgm:prSet presAssocID="{60620FD4-E101-4FD2-ADAD-0A9745448801}" presName="conn2-1" presStyleLbl="parChTrans1D2" presStyleIdx="1" presStyleCnt="2"/>
      <dgm:spPr/>
      <dgm:t>
        <a:bodyPr/>
        <a:lstStyle/>
        <a:p>
          <a:endParaRPr lang="en-US"/>
        </a:p>
      </dgm:t>
    </dgm:pt>
    <dgm:pt modelId="{A34F5F34-BBA3-451F-AFD4-E63F29CFD5E5}" type="pres">
      <dgm:prSet presAssocID="{60620FD4-E101-4FD2-ADAD-0A9745448801}" presName="connTx" presStyleLbl="parChTrans1D2" presStyleIdx="1" presStyleCnt="2"/>
      <dgm:spPr/>
      <dgm:t>
        <a:bodyPr/>
        <a:lstStyle/>
        <a:p>
          <a:endParaRPr lang="en-US"/>
        </a:p>
      </dgm:t>
    </dgm:pt>
    <dgm:pt modelId="{20DFC303-C0AE-4898-9523-E3953BF5057F}" type="pres">
      <dgm:prSet presAssocID="{3F0CE52B-3FCF-4E2E-8EC3-5A0695E0BCAD}" presName="root2" presStyleCnt="0"/>
      <dgm:spPr/>
    </dgm:pt>
    <dgm:pt modelId="{6666C741-59F2-49B0-B3FA-154EB7F13045}" type="pres">
      <dgm:prSet presAssocID="{3F0CE52B-3FCF-4E2E-8EC3-5A0695E0BCAD}" presName="LevelTwoTextNode" presStyleLbl="node2" presStyleIdx="1" presStyleCnt="2">
        <dgm:presLayoutVars>
          <dgm:chPref val="3"/>
        </dgm:presLayoutVars>
      </dgm:prSet>
      <dgm:spPr/>
      <dgm:t>
        <a:bodyPr/>
        <a:lstStyle/>
        <a:p>
          <a:endParaRPr lang="en-US"/>
        </a:p>
      </dgm:t>
    </dgm:pt>
    <dgm:pt modelId="{9E8D3035-83E8-40A3-8592-3E1F6B8372B9}" type="pres">
      <dgm:prSet presAssocID="{3F0CE52B-3FCF-4E2E-8EC3-5A0695E0BCAD}" presName="level3hierChild" presStyleCnt="0"/>
      <dgm:spPr/>
    </dgm:pt>
    <dgm:pt modelId="{27814B80-2CBF-441F-817B-934DFD34E168}" type="pres">
      <dgm:prSet presAssocID="{4E4015FF-E631-4379-B18B-05797C1D1083}" presName="conn2-1" presStyleLbl="parChTrans1D3" presStyleIdx="3" presStyleCnt="5"/>
      <dgm:spPr/>
      <dgm:t>
        <a:bodyPr/>
        <a:lstStyle/>
        <a:p>
          <a:endParaRPr lang="en-US"/>
        </a:p>
      </dgm:t>
    </dgm:pt>
    <dgm:pt modelId="{31B27303-5C16-49F4-86B1-B43BAF9EA29B}" type="pres">
      <dgm:prSet presAssocID="{4E4015FF-E631-4379-B18B-05797C1D1083}" presName="connTx" presStyleLbl="parChTrans1D3" presStyleIdx="3" presStyleCnt="5"/>
      <dgm:spPr/>
      <dgm:t>
        <a:bodyPr/>
        <a:lstStyle/>
        <a:p>
          <a:endParaRPr lang="en-US"/>
        </a:p>
      </dgm:t>
    </dgm:pt>
    <dgm:pt modelId="{1B5F3B5D-5E99-4F89-8963-D9D597F76C33}" type="pres">
      <dgm:prSet presAssocID="{8E2D004C-0000-4149-A359-B750E0CD9EB8}" presName="root2" presStyleCnt="0"/>
      <dgm:spPr/>
    </dgm:pt>
    <dgm:pt modelId="{B5F12195-DB88-4BEA-AC49-7DD9F9CB6D8A}" type="pres">
      <dgm:prSet presAssocID="{8E2D004C-0000-4149-A359-B750E0CD9EB8}" presName="LevelTwoTextNode" presStyleLbl="node3" presStyleIdx="3" presStyleCnt="5">
        <dgm:presLayoutVars>
          <dgm:chPref val="3"/>
        </dgm:presLayoutVars>
      </dgm:prSet>
      <dgm:spPr/>
      <dgm:t>
        <a:bodyPr/>
        <a:lstStyle/>
        <a:p>
          <a:endParaRPr lang="en-US"/>
        </a:p>
      </dgm:t>
    </dgm:pt>
    <dgm:pt modelId="{33EC33F7-E777-44DB-8DB0-8C4F774D823C}" type="pres">
      <dgm:prSet presAssocID="{8E2D004C-0000-4149-A359-B750E0CD9EB8}" presName="level3hierChild" presStyleCnt="0"/>
      <dgm:spPr/>
    </dgm:pt>
    <dgm:pt modelId="{6A55FFCC-1038-4A4B-9A6E-6CF4879544D0}" type="pres">
      <dgm:prSet presAssocID="{B329D81D-16E2-4FBB-A746-DD7B15DAD537}" presName="conn2-1" presStyleLbl="parChTrans1D4" presStyleIdx="0" presStyleCnt="7"/>
      <dgm:spPr/>
      <dgm:t>
        <a:bodyPr/>
        <a:lstStyle/>
        <a:p>
          <a:endParaRPr lang="en-US"/>
        </a:p>
      </dgm:t>
    </dgm:pt>
    <dgm:pt modelId="{454B2D55-CFE6-44D5-842E-062F03C3EE32}" type="pres">
      <dgm:prSet presAssocID="{B329D81D-16E2-4FBB-A746-DD7B15DAD537}" presName="connTx" presStyleLbl="parChTrans1D4" presStyleIdx="0" presStyleCnt="7"/>
      <dgm:spPr/>
      <dgm:t>
        <a:bodyPr/>
        <a:lstStyle/>
        <a:p>
          <a:endParaRPr lang="en-US"/>
        </a:p>
      </dgm:t>
    </dgm:pt>
    <dgm:pt modelId="{E322B08E-EB3B-40DA-8754-CFF8E55390A9}" type="pres">
      <dgm:prSet presAssocID="{04FCBD85-BDA4-4B43-B2D4-4B4617A19BAA}" presName="root2" presStyleCnt="0"/>
      <dgm:spPr/>
    </dgm:pt>
    <dgm:pt modelId="{95732F32-9FBD-4FC1-969F-F56B89D4EEBF}" type="pres">
      <dgm:prSet presAssocID="{04FCBD85-BDA4-4B43-B2D4-4B4617A19BAA}" presName="LevelTwoTextNode" presStyleLbl="node4" presStyleIdx="0" presStyleCnt="7">
        <dgm:presLayoutVars>
          <dgm:chPref val="3"/>
        </dgm:presLayoutVars>
      </dgm:prSet>
      <dgm:spPr/>
      <dgm:t>
        <a:bodyPr/>
        <a:lstStyle/>
        <a:p>
          <a:endParaRPr lang="en-US"/>
        </a:p>
      </dgm:t>
    </dgm:pt>
    <dgm:pt modelId="{E1C3ECC9-1625-46BA-9F3B-DD9739A802C5}" type="pres">
      <dgm:prSet presAssocID="{04FCBD85-BDA4-4B43-B2D4-4B4617A19BAA}" presName="level3hierChild" presStyleCnt="0"/>
      <dgm:spPr/>
    </dgm:pt>
    <dgm:pt modelId="{48ED8E48-B27A-4A5A-9C47-4D9D81115CDF}" type="pres">
      <dgm:prSet presAssocID="{408F4C38-19C5-473B-B3FE-9D5F950FDDA4}" presName="conn2-1" presStyleLbl="parChTrans1D4" presStyleIdx="1" presStyleCnt="7"/>
      <dgm:spPr/>
      <dgm:t>
        <a:bodyPr/>
        <a:lstStyle/>
        <a:p>
          <a:endParaRPr lang="en-US"/>
        </a:p>
      </dgm:t>
    </dgm:pt>
    <dgm:pt modelId="{6DC4BD8F-5DE6-400A-9B67-86B44BA8C4C9}" type="pres">
      <dgm:prSet presAssocID="{408F4C38-19C5-473B-B3FE-9D5F950FDDA4}" presName="connTx" presStyleLbl="parChTrans1D4" presStyleIdx="1" presStyleCnt="7"/>
      <dgm:spPr/>
      <dgm:t>
        <a:bodyPr/>
        <a:lstStyle/>
        <a:p>
          <a:endParaRPr lang="en-US"/>
        </a:p>
      </dgm:t>
    </dgm:pt>
    <dgm:pt modelId="{93A1ADE5-4D90-40F8-B4AD-6687993D76E0}" type="pres">
      <dgm:prSet presAssocID="{05C223A8-CAE1-4549-81FE-E1B83511CF25}" presName="root2" presStyleCnt="0"/>
      <dgm:spPr/>
    </dgm:pt>
    <dgm:pt modelId="{D41612E7-3BFB-4F90-97C0-C1B18009A6EB}" type="pres">
      <dgm:prSet presAssocID="{05C223A8-CAE1-4549-81FE-E1B83511CF25}" presName="LevelTwoTextNode" presStyleLbl="node4" presStyleIdx="1" presStyleCnt="7">
        <dgm:presLayoutVars>
          <dgm:chPref val="3"/>
        </dgm:presLayoutVars>
      </dgm:prSet>
      <dgm:spPr/>
      <dgm:t>
        <a:bodyPr/>
        <a:lstStyle/>
        <a:p>
          <a:endParaRPr lang="en-US"/>
        </a:p>
      </dgm:t>
    </dgm:pt>
    <dgm:pt modelId="{5F7E3EA6-798E-4888-A38C-63DDE2EAF92C}" type="pres">
      <dgm:prSet presAssocID="{05C223A8-CAE1-4549-81FE-E1B83511CF25}" presName="level3hierChild" presStyleCnt="0"/>
      <dgm:spPr/>
    </dgm:pt>
    <dgm:pt modelId="{638152B4-5742-48BA-8798-0DDF6C0C5A47}" type="pres">
      <dgm:prSet presAssocID="{AF5C9016-AC45-4C6E-9A80-ECBCCB9D68B7}" presName="conn2-1" presStyleLbl="parChTrans1D4" presStyleIdx="2" presStyleCnt="7"/>
      <dgm:spPr/>
      <dgm:t>
        <a:bodyPr/>
        <a:lstStyle/>
        <a:p>
          <a:endParaRPr lang="en-US"/>
        </a:p>
      </dgm:t>
    </dgm:pt>
    <dgm:pt modelId="{443585E5-A743-4BE1-BE94-2BA45A700649}" type="pres">
      <dgm:prSet presAssocID="{AF5C9016-AC45-4C6E-9A80-ECBCCB9D68B7}" presName="connTx" presStyleLbl="parChTrans1D4" presStyleIdx="2" presStyleCnt="7"/>
      <dgm:spPr/>
      <dgm:t>
        <a:bodyPr/>
        <a:lstStyle/>
        <a:p>
          <a:endParaRPr lang="en-US"/>
        </a:p>
      </dgm:t>
    </dgm:pt>
    <dgm:pt modelId="{4E2F1D00-0A89-418E-A20E-313B7D7E5477}" type="pres">
      <dgm:prSet presAssocID="{D51308F2-A3D5-4E4C-9321-9651E33B70F3}" presName="root2" presStyleCnt="0"/>
      <dgm:spPr/>
    </dgm:pt>
    <dgm:pt modelId="{D86EDA35-2EAE-42CA-833C-81CE9C557C1F}" type="pres">
      <dgm:prSet presAssocID="{D51308F2-A3D5-4E4C-9321-9651E33B70F3}" presName="LevelTwoTextNode" presStyleLbl="node4" presStyleIdx="2" presStyleCnt="7">
        <dgm:presLayoutVars>
          <dgm:chPref val="3"/>
        </dgm:presLayoutVars>
      </dgm:prSet>
      <dgm:spPr/>
      <dgm:t>
        <a:bodyPr/>
        <a:lstStyle/>
        <a:p>
          <a:endParaRPr lang="en-US"/>
        </a:p>
      </dgm:t>
    </dgm:pt>
    <dgm:pt modelId="{8CEE71DF-6CC9-4678-89B2-938A6D767B7A}" type="pres">
      <dgm:prSet presAssocID="{D51308F2-A3D5-4E4C-9321-9651E33B70F3}" presName="level3hierChild" presStyleCnt="0"/>
      <dgm:spPr/>
    </dgm:pt>
    <dgm:pt modelId="{0938FA0C-F93A-45B9-A834-906C63D905D0}" type="pres">
      <dgm:prSet presAssocID="{AD466B6F-CD38-4CB9-A366-7AB10FFDD473}" presName="conn2-1" presStyleLbl="parChTrans1D3" presStyleIdx="4" presStyleCnt="5"/>
      <dgm:spPr/>
      <dgm:t>
        <a:bodyPr/>
        <a:lstStyle/>
        <a:p>
          <a:endParaRPr lang="en-US"/>
        </a:p>
      </dgm:t>
    </dgm:pt>
    <dgm:pt modelId="{43D5CCDB-27D4-4A48-A765-085079503BC8}" type="pres">
      <dgm:prSet presAssocID="{AD466B6F-CD38-4CB9-A366-7AB10FFDD473}" presName="connTx" presStyleLbl="parChTrans1D3" presStyleIdx="4" presStyleCnt="5"/>
      <dgm:spPr/>
      <dgm:t>
        <a:bodyPr/>
        <a:lstStyle/>
        <a:p>
          <a:endParaRPr lang="en-US"/>
        </a:p>
      </dgm:t>
    </dgm:pt>
    <dgm:pt modelId="{240C3E4E-F46C-42DC-A01C-94EFC922FF6C}" type="pres">
      <dgm:prSet presAssocID="{E06D1A5F-402E-4433-93B7-F6A1C5A783EC}" presName="root2" presStyleCnt="0"/>
      <dgm:spPr/>
    </dgm:pt>
    <dgm:pt modelId="{41FE8858-41E3-47ED-8A72-2C0F15451EEC}" type="pres">
      <dgm:prSet presAssocID="{E06D1A5F-402E-4433-93B7-F6A1C5A783EC}" presName="LevelTwoTextNode" presStyleLbl="node3" presStyleIdx="4" presStyleCnt="5">
        <dgm:presLayoutVars>
          <dgm:chPref val="3"/>
        </dgm:presLayoutVars>
      </dgm:prSet>
      <dgm:spPr/>
      <dgm:t>
        <a:bodyPr/>
        <a:lstStyle/>
        <a:p>
          <a:endParaRPr lang="en-US"/>
        </a:p>
      </dgm:t>
    </dgm:pt>
    <dgm:pt modelId="{C7C4E1C5-DEAD-4783-9ECE-6FE9AC1BEC2B}" type="pres">
      <dgm:prSet presAssocID="{E06D1A5F-402E-4433-93B7-F6A1C5A783EC}" presName="level3hierChild" presStyleCnt="0"/>
      <dgm:spPr/>
    </dgm:pt>
    <dgm:pt modelId="{9777B63F-6E19-47BB-B211-ACEEEF70F369}" type="pres">
      <dgm:prSet presAssocID="{57170F47-E236-48F2-BA7E-628D99761D29}" presName="conn2-1" presStyleLbl="parChTrans1D4" presStyleIdx="3" presStyleCnt="7"/>
      <dgm:spPr/>
      <dgm:t>
        <a:bodyPr/>
        <a:lstStyle/>
        <a:p>
          <a:endParaRPr lang="en-US"/>
        </a:p>
      </dgm:t>
    </dgm:pt>
    <dgm:pt modelId="{4C46EDB0-43AB-4F90-8214-ABC9B22245E4}" type="pres">
      <dgm:prSet presAssocID="{57170F47-E236-48F2-BA7E-628D99761D29}" presName="connTx" presStyleLbl="parChTrans1D4" presStyleIdx="3" presStyleCnt="7"/>
      <dgm:spPr/>
      <dgm:t>
        <a:bodyPr/>
        <a:lstStyle/>
        <a:p>
          <a:endParaRPr lang="en-US"/>
        </a:p>
      </dgm:t>
    </dgm:pt>
    <dgm:pt modelId="{39001786-0E4C-4241-BC1A-03E97038E1A6}" type="pres">
      <dgm:prSet presAssocID="{49E61C4E-E193-45F2-8E1E-D516E508D963}" presName="root2" presStyleCnt="0"/>
      <dgm:spPr/>
    </dgm:pt>
    <dgm:pt modelId="{09771DB5-FAB7-4598-B9A5-59EE14EC88FD}" type="pres">
      <dgm:prSet presAssocID="{49E61C4E-E193-45F2-8E1E-D516E508D963}" presName="LevelTwoTextNode" presStyleLbl="node4" presStyleIdx="3" presStyleCnt="7">
        <dgm:presLayoutVars>
          <dgm:chPref val="3"/>
        </dgm:presLayoutVars>
      </dgm:prSet>
      <dgm:spPr/>
      <dgm:t>
        <a:bodyPr/>
        <a:lstStyle/>
        <a:p>
          <a:endParaRPr lang="en-US"/>
        </a:p>
      </dgm:t>
    </dgm:pt>
    <dgm:pt modelId="{B58240E1-27D9-4F7E-8136-EB2CF577BE21}" type="pres">
      <dgm:prSet presAssocID="{49E61C4E-E193-45F2-8E1E-D516E508D963}" presName="level3hierChild" presStyleCnt="0"/>
      <dgm:spPr/>
    </dgm:pt>
    <dgm:pt modelId="{A40DD5B1-3E24-44AE-8040-80C1EDD6F128}" type="pres">
      <dgm:prSet presAssocID="{D32C8EF6-4273-4048-A090-C8B95A610F61}" presName="conn2-1" presStyleLbl="parChTrans1D4" presStyleIdx="4" presStyleCnt="7"/>
      <dgm:spPr/>
      <dgm:t>
        <a:bodyPr/>
        <a:lstStyle/>
        <a:p>
          <a:endParaRPr lang="en-US"/>
        </a:p>
      </dgm:t>
    </dgm:pt>
    <dgm:pt modelId="{A7D68AEA-CA67-43C5-821B-65669121FEFC}" type="pres">
      <dgm:prSet presAssocID="{D32C8EF6-4273-4048-A090-C8B95A610F61}" presName="connTx" presStyleLbl="parChTrans1D4" presStyleIdx="4" presStyleCnt="7"/>
      <dgm:spPr/>
      <dgm:t>
        <a:bodyPr/>
        <a:lstStyle/>
        <a:p>
          <a:endParaRPr lang="en-US"/>
        </a:p>
      </dgm:t>
    </dgm:pt>
    <dgm:pt modelId="{CC4BB4ED-89D0-4A13-B777-CE429D1ED137}" type="pres">
      <dgm:prSet presAssocID="{61B0AF6F-47A3-46B1-BF2A-8DD76EC4D663}" presName="root2" presStyleCnt="0"/>
      <dgm:spPr/>
    </dgm:pt>
    <dgm:pt modelId="{D1C460D2-EF67-4388-88F7-E3F447CEF99A}" type="pres">
      <dgm:prSet presAssocID="{61B0AF6F-47A3-46B1-BF2A-8DD76EC4D663}" presName="LevelTwoTextNode" presStyleLbl="node4" presStyleIdx="4" presStyleCnt="7">
        <dgm:presLayoutVars>
          <dgm:chPref val="3"/>
        </dgm:presLayoutVars>
      </dgm:prSet>
      <dgm:spPr/>
      <dgm:t>
        <a:bodyPr/>
        <a:lstStyle/>
        <a:p>
          <a:endParaRPr lang="en-US"/>
        </a:p>
      </dgm:t>
    </dgm:pt>
    <dgm:pt modelId="{6C7EB0AA-EEE2-4BDD-A813-517C9E3F8146}" type="pres">
      <dgm:prSet presAssocID="{61B0AF6F-47A3-46B1-BF2A-8DD76EC4D663}" presName="level3hierChild" presStyleCnt="0"/>
      <dgm:spPr/>
    </dgm:pt>
    <dgm:pt modelId="{6C580FED-73A7-47B2-8715-4C89682AED37}" type="pres">
      <dgm:prSet presAssocID="{6A1BFFAC-0142-4F19-8A85-77EB71312C8F}" presName="conn2-1" presStyleLbl="parChTrans1D4" presStyleIdx="5" presStyleCnt="7"/>
      <dgm:spPr/>
      <dgm:t>
        <a:bodyPr/>
        <a:lstStyle/>
        <a:p>
          <a:endParaRPr lang="en-US"/>
        </a:p>
      </dgm:t>
    </dgm:pt>
    <dgm:pt modelId="{B1088292-5004-4B51-B84E-EE7F64F56BD4}" type="pres">
      <dgm:prSet presAssocID="{6A1BFFAC-0142-4F19-8A85-77EB71312C8F}" presName="connTx" presStyleLbl="parChTrans1D4" presStyleIdx="5" presStyleCnt="7"/>
      <dgm:spPr/>
      <dgm:t>
        <a:bodyPr/>
        <a:lstStyle/>
        <a:p>
          <a:endParaRPr lang="en-US"/>
        </a:p>
      </dgm:t>
    </dgm:pt>
    <dgm:pt modelId="{C754E890-5615-4B1D-8465-4C4D9F73712A}" type="pres">
      <dgm:prSet presAssocID="{87DF3577-6226-463F-A22F-CFFB81F65D44}" presName="root2" presStyleCnt="0"/>
      <dgm:spPr/>
    </dgm:pt>
    <dgm:pt modelId="{247B27E1-FDB6-4E43-8C90-6D00424F40C8}" type="pres">
      <dgm:prSet presAssocID="{87DF3577-6226-463F-A22F-CFFB81F65D44}" presName="LevelTwoTextNode" presStyleLbl="node4" presStyleIdx="5" presStyleCnt="7">
        <dgm:presLayoutVars>
          <dgm:chPref val="3"/>
        </dgm:presLayoutVars>
      </dgm:prSet>
      <dgm:spPr/>
      <dgm:t>
        <a:bodyPr/>
        <a:lstStyle/>
        <a:p>
          <a:endParaRPr lang="en-US"/>
        </a:p>
      </dgm:t>
    </dgm:pt>
    <dgm:pt modelId="{AFEDA417-4597-448F-9A54-969879CCE26F}" type="pres">
      <dgm:prSet presAssocID="{87DF3577-6226-463F-A22F-CFFB81F65D44}" presName="level3hierChild" presStyleCnt="0"/>
      <dgm:spPr/>
    </dgm:pt>
    <dgm:pt modelId="{3C39340E-A5D1-4BDD-A17F-6A8F15252157}" type="pres">
      <dgm:prSet presAssocID="{BF4F0CB4-E94D-46B6-8437-FC56DE9AE666}" presName="conn2-1" presStyleLbl="parChTrans1D4" presStyleIdx="6" presStyleCnt="7"/>
      <dgm:spPr/>
      <dgm:t>
        <a:bodyPr/>
        <a:lstStyle/>
        <a:p>
          <a:endParaRPr lang="en-US"/>
        </a:p>
      </dgm:t>
    </dgm:pt>
    <dgm:pt modelId="{3C583385-3370-40C0-B1C4-6AB0DC49E0B5}" type="pres">
      <dgm:prSet presAssocID="{BF4F0CB4-E94D-46B6-8437-FC56DE9AE666}" presName="connTx" presStyleLbl="parChTrans1D4" presStyleIdx="6" presStyleCnt="7"/>
      <dgm:spPr/>
      <dgm:t>
        <a:bodyPr/>
        <a:lstStyle/>
        <a:p>
          <a:endParaRPr lang="en-US"/>
        </a:p>
      </dgm:t>
    </dgm:pt>
    <dgm:pt modelId="{9814269C-765C-4620-9CC3-D4AF33290361}" type="pres">
      <dgm:prSet presAssocID="{35281BCD-BAF1-4A98-978B-59CCF1115C19}" presName="root2" presStyleCnt="0"/>
      <dgm:spPr/>
    </dgm:pt>
    <dgm:pt modelId="{2F4D5AD5-D427-45E8-9078-DC64E6094335}" type="pres">
      <dgm:prSet presAssocID="{35281BCD-BAF1-4A98-978B-59CCF1115C19}" presName="LevelTwoTextNode" presStyleLbl="node4" presStyleIdx="6" presStyleCnt="7">
        <dgm:presLayoutVars>
          <dgm:chPref val="3"/>
        </dgm:presLayoutVars>
      </dgm:prSet>
      <dgm:spPr/>
      <dgm:t>
        <a:bodyPr/>
        <a:lstStyle/>
        <a:p>
          <a:endParaRPr lang="en-US"/>
        </a:p>
      </dgm:t>
    </dgm:pt>
    <dgm:pt modelId="{C9E83ED6-307C-405D-B3B8-8F2F695AB988}" type="pres">
      <dgm:prSet presAssocID="{35281BCD-BAF1-4A98-978B-59CCF1115C19}" presName="level3hierChild" presStyleCnt="0"/>
      <dgm:spPr/>
    </dgm:pt>
  </dgm:ptLst>
  <dgm:cxnLst>
    <dgm:cxn modelId="{FF49FAEF-32EA-4B76-8496-C215E9B49B96}" type="presOf" srcId="{D51308F2-A3D5-4E4C-9321-9651E33B70F3}" destId="{D86EDA35-2EAE-42CA-833C-81CE9C557C1F}" srcOrd="0" destOrd="0" presId="urn:microsoft.com/office/officeart/2008/layout/HorizontalMultiLevelHierarchy"/>
    <dgm:cxn modelId="{9BC30961-435D-4B03-BFEC-98E172F85EE1}" srcId="{E06D1A5F-402E-4433-93B7-F6A1C5A783EC}" destId="{35281BCD-BAF1-4A98-978B-59CCF1115C19}" srcOrd="3" destOrd="0" parTransId="{BF4F0CB4-E94D-46B6-8437-FC56DE9AE666}" sibTransId="{F788503C-6840-496A-AAA6-F708F143E496}"/>
    <dgm:cxn modelId="{9B4D0048-06B1-40F6-BBD2-C0E5101AB161}" type="presOf" srcId="{60620FD4-E101-4FD2-ADAD-0A9745448801}" destId="{A34F5F34-BBA3-451F-AFD4-E63F29CFD5E5}" srcOrd="1" destOrd="0" presId="urn:microsoft.com/office/officeart/2008/layout/HorizontalMultiLevelHierarchy"/>
    <dgm:cxn modelId="{8FAE2938-5119-4905-B4A9-EB17F14C9EEE}" type="presOf" srcId="{4E4015FF-E631-4379-B18B-05797C1D1083}" destId="{31B27303-5C16-49F4-86B1-B43BAF9EA29B}" srcOrd="1" destOrd="0" presId="urn:microsoft.com/office/officeart/2008/layout/HorizontalMultiLevelHierarchy"/>
    <dgm:cxn modelId="{8B5976E6-8416-49D6-9834-304ACCD4CB91}" type="presOf" srcId="{8E2D004C-0000-4149-A359-B750E0CD9EB8}" destId="{B5F12195-DB88-4BEA-AC49-7DD9F9CB6D8A}" srcOrd="0" destOrd="0" presId="urn:microsoft.com/office/officeart/2008/layout/HorizontalMultiLevelHierarchy"/>
    <dgm:cxn modelId="{5BDB2166-D784-4E1F-ADD1-838E7707055F}" srcId="{E06D1A5F-402E-4433-93B7-F6A1C5A783EC}" destId="{49E61C4E-E193-45F2-8E1E-D516E508D963}" srcOrd="0" destOrd="0" parTransId="{57170F47-E236-48F2-BA7E-628D99761D29}" sibTransId="{F134D3F1-5B1E-491D-9742-155B97AB7D5F}"/>
    <dgm:cxn modelId="{71C8F7E6-C946-4928-ACC5-94CC29F9A924}" type="presOf" srcId="{0B807F47-5C94-41A3-847E-F0B97C27ED78}" destId="{9CFD14EC-7793-419B-BB56-1933C48AF435}" srcOrd="0" destOrd="0" presId="urn:microsoft.com/office/officeart/2008/layout/HorizontalMultiLevelHierarchy"/>
    <dgm:cxn modelId="{B4684A91-010B-424F-8B51-495A7CFED84A}" srcId="{3F0CE52B-3FCF-4E2E-8EC3-5A0695E0BCAD}" destId="{E06D1A5F-402E-4433-93B7-F6A1C5A783EC}" srcOrd="1" destOrd="0" parTransId="{AD466B6F-CD38-4CB9-A366-7AB10FFDD473}" sibTransId="{C36D55D3-5890-4C82-98B4-6E6B8F90F2D1}"/>
    <dgm:cxn modelId="{FD4C0D25-2A9B-4DA5-B755-95DCF18E0671}" srcId="{8E2D004C-0000-4149-A359-B750E0CD9EB8}" destId="{04FCBD85-BDA4-4B43-B2D4-4B4617A19BAA}" srcOrd="0" destOrd="0" parTransId="{B329D81D-16E2-4FBB-A746-DD7B15DAD537}" sibTransId="{3315C756-8253-4ED3-8254-ACFA489009B5}"/>
    <dgm:cxn modelId="{3CB2DCCE-949A-471B-B1D4-DCF4D2826A5A}" type="presOf" srcId="{6A1BFFAC-0142-4F19-8A85-77EB71312C8F}" destId="{B1088292-5004-4B51-B84E-EE7F64F56BD4}" srcOrd="1" destOrd="0" presId="urn:microsoft.com/office/officeart/2008/layout/HorizontalMultiLevelHierarchy"/>
    <dgm:cxn modelId="{6FD45290-C2B8-432F-9FED-174232AEB440}" type="presOf" srcId="{52A864A1-C54D-4AE3-B013-85DE23D95DE9}" destId="{C327CB21-30B5-44B3-8E56-96CB481D5419}" srcOrd="0" destOrd="0" presId="urn:microsoft.com/office/officeart/2008/layout/HorizontalMultiLevelHierarchy"/>
    <dgm:cxn modelId="{596EDF81-AA00-4D91-BB22-D0D956849474}" type="presOf" srcId="{61B0AF6F-47A3-46B1-BF2A-8DD76EC4D663}" destId="{D1C460D2-EF67-4388-88F7-E3F447CEF99A}" srcOrd="0" destOrd="0" presId="urn:microsoft.com/office/officeart/2008/layout/HorizontalMultiLevelHierarchy"/>
    <dgm:cxn modelId="{020E6F01-9440-448C-B74A-1C99C6FF0AD3}" type="presOf" srcId="{55718E6B-6C8C-4614-9FE8-7535AA7A4227}" destId="{61A59D04-C8E7-4DC1-9F18-71CEBB43AE35}" srcOrd="1" destOrd="0" presId="urn:microsoft.com/office/officeart/2008/layout/HorizontalMultiLevelHierarchy"/>
    <dgm:cxn modelId="{577DABF3-9738-4659-93C9-5C4ED5C39781}" type="presOf" srcId="{BF4F0CB4-E94D-46B6-8437-FC56DE9AE666}" destId="{3C583385-3370-40C0-B1C4-6AB0DC49E0B5}" srcOrd="1" destOrd="0" presId="urn:microsoft.com/office/officeart/2008/layout/HorizontalMultiLevelHierarchy"/>
    <dgm:cxn modelId="{81E14A33-3EC8-44BE-A537-C347DA744CA4}" type="presOf" srcId="{408F4C38-19C5-473B-B3FE-9D5F950FDDA4}" destId="{6DC4BD8F-5DE6-400A-9B67-86B44BA8C4C9}" srcOrd="1" destOrd="0" presId="urn:microsoft.com/office/officeart/2008/layout/HorizontalMultiLevelHierarchy"/>
    <dgm:cxn modelId="{DF1A9FAD-46CF-42F0-B134-67FD44EB8094}" srcId="{8E2D004C-0000-4149-A359-B750E0CD9EB8}" destId="{D51308F2-A3D5-4E4C-9321-9651E33B70F3}" srcOrd="2" destOrd="0" parTransId="{AF5C9016-AC45-4C6E-9A80-ECBCCB9D68B7}" sibTransId="{ACBBD4C5-CB20-493C-81B6-816B307E7657}"/>
    <dgm:cxn modelId="{0F598564-2011-46B4-93FF-0FECEF3AD638}" type="presOf" srcId="{05C223A8-CAE1-4549-81FE-E1B83511CF25}" destId="{D41612E7-3BFB-4F90-97C0-C1B18009A6EB}" srcOrd="0" destOrd="0" presId="urn:microsoft.com/office/officeart/2008/layout/HorizontalMultiLevelHierarchy"/>
    <dgm:cxn modelId="{E975A163-C52C-4C9D-AD07-3BAB91860DCC}" type="presOf" srcId="{B329D81D-16E2-4FBB-A746-DD7B15DAD537}" destId="{454B2D55-CFE6-44D5-842E-062F03C3EE32}" srcOrd="1" destOrd="0" presId="urn:microsoft.com/office/officeart/2008/layout/HorizontalMultiLevelHierarchy"/>
    <dgm:cxn modelId="{4546CC47-AD6C-4FFB-BF57-34F3C5B3EF53}" srcId="{33C69E73-2ED7-4900-B19C-670145169B52}" destId="{6CF166E3-95AB-4D8D-8AAD-2CA465CA1E4C}" srcOrd="2" destOrd="0" parTransId="{F8F42096-C394-4845-BA08-5876227BE395}" sibTransId="{0AFE2C4E-727D-4B01-B0A4-AA88CE31F2E1}"/>
    <dgm:cxn modelId="{7C0FDB2A-B202-4584-84BB-32C87CDBDC43}" type="presOf" srcId="{04FCBD85-BDA4-4B43-B2D4-4B4617A19BAA}" destId="{95732F32-9FBD-4FC1-969F-F56B89D4EEBF}" srcOrd="0" destOrd="0" presId="urn:microsoft.com/office/officeart/2008/layout/HorizontalMultiLevelHierarchy"/>
    <dgm:cxn modelId="{B37AB31E-F5FD-4BE8-B1E9-7D678BC3D1BF}" type="presOf" srcId="{49E61C4E-E193-45F2-8E1E-D516E508D963}" destId="{09771DB5-FAB7-4598-B9A5-59EE14EC88FD}" srcOrd="0" destOrd="0" presId="urn:microsoft.com/office/officeart/2008/layout/HorizontalMultiLevelHierarchy"/>
    <dgm:cxn modelId="{B01C88E6-A564-47A2-8186-221E7FA23C77}" type="presOf" srcId="{F8F42096-C394-4845-BA08-5876227BE395}" destId="{DB336B5A-886A-4FB4-924F-03E2F15DFDBC}" srcOrd="0" destOrd="0" presId="urn:microsoft.com/office/officeart/2008/layout/HorizontalMultiLevelHierarchy"/>
    <dgm:cxn modelId="{288247E7-F9D1-4A05-A673-2602D78E0E50}" type="presOf" srcId="{AD466B6F-CD38-4CB9-A366-7AB10FFDD473}" destId="{0938FA0C-F93A-45B9-A834-906C63D905D0}" srcOrd="0" destOrd="0" presId="urn:microsoft.com/office/officeart/2008/layout/HorizontalMultiLevelHierarchy"/>
    <dgm:cxn modelId="{AC883797-F155-4F8D-A8D7-13AB4B863936}" type="presOf" srcId="{AF5C9016-AC45-4C6E-9A80-ECBCCB9D68B7}" destId="{638152B4-5742-48BA-8798-0DDF6C0C5A47}" srcOrd="0" destOrd="0" presId="urn:microsoft.com/office/officeart/2008/layout/HorizontalMultiLevelHierarchy"/>
    <dgm:cxn modelId="{5CB47F5F-4DD8-404F-974C-8E9955BE2772}" type="presOf" srcId="{6CF166E3-95AB-4D8D-8AAD-2CA465CA1E4C}" destId="{2D08B3D8-8890-4709-9C76-27901E05AFAE}" srcOrd="0" destOrd="0" presId="urn:microsoft.com/office/officeart/2008/layout/HorizontalMultiLevelHierarchy"/>
    <dgm:cxn modelId="{75885E41-371F-4561-9F2D-24ED21CB7989}" type="presOf" srcId="{F8F42096-C394-4845-BA08-5876227BE395}" destId="{02B6763E-AAC0-4FFB-92D3-67E2327246F7}" srcOrd="1" destOrd="0" presId="urn:microsoft.com/office/officeart/2008/layout/HorizontalMultiLevelHierarchy"/>
    <dgm:cxn modelId="{34CE50F8-A8C2-4DEF-80C9-09A394A6D229}" type="presOf" srcId="{35281BCD-BAF1-4A98-978B-59CCF1115C19}" destId="{2F4D5AD5-D427-45E8-9078-DC64E6094335}" srcOrd="0" destOrd="0" presId="urn:microsoft.com/office/officeart/2008/layout/HorizontalMultiLevelHierarchy"/>
    <dgm:cxn modelId="{97C04EEC-1CD9-4A6E-ACB5-B42D951D8BFA}" type="presOf" srcId="{AF5C9016-AC45-4C6E-9A80-ECBCCB9D68B7}" destId="{443585E5-A743-4BE1-BE94-2BA45A700649}" srcOrd="1" destOrd="0" presId="urn:microsoft.com/office/officeart/2008/layout/HorizontalMultiLevelHierarchy"/>
    <dgm:cxn modelId="{84DB1528-AAB6-4C09-81C3-57DBACC53BE4}" srcId="{8E2D004C-0000-4149-A359-B750E0CD9EB8}" destId="{05C223A8-CAE1-4549-81FE-E1B83511CF25}" srcOrd="1" destOrd="0" parTransId="{408F4C38-19C5-473B-B3FE-9D5F950FDDA4}" sibTransId="{3F704541-7A22-4B15-9786-E2A98C917320}"/>
    <dgm:cxn modelId="{511310CC-D5F2-4D6F-B891-21590F2BE506}" srcId="{274E75C8-3D98-4C62-956B-00430406F43B}" destId="{3F0CE52B-3FCF-4E2E-8EC3-5A0695E0BCAD}" srcOrd="1" destOrd="0" parTransId="{60620FD4-E101-4FD2-ADAD-0A9745448801}" sibTransId="{765F7364-649C-4D01-8179-9215FBE2A701}"/>
    <dgm:cxn modelId="{3A8B7E28-7829-46CD-A2F5-0681AC6E0371}" srcId="{E06D1A5F-402E-4433-93B7-F6A1C5A783EC}" destId="{87DF3577-6226-463F-A22F-CFFB81F65D44}" srcOrd="2" destOrd="0" parTransId="{6A1BFFAC-0142-4F19-8A85-77EB71312C8F}" sibTransId="{5B2EF786-7AB4-4AFF-A337-9D12582593F5}"/>
    <dgm:cxn modelId="{3054B7C3-E6C2-4554-9100-3F9BB6D614BA}" srcId="{3F0CE52B-3FCF-4E2E-8EC3-5A0695E0BCAD}" destId="{8E2D004C-0000-4149-A359-B750E0CD9EB8}" srcOrd="0" destOrd="0" parTransId="{4E4015FF-E631-4379-B18B-05797C1D1083}" sibTransId="{BBF04FCA-316A-4FE2-92AA-EEE185106AB8}"/>
    <dgm:cxn modelId="{40C00085-F28E-4ABB-9552-5B952B2640E2}" type="presOf" srcId="{D32C8EF6-4273-4048-A090-C8B95A610F61}" destId="{A7D68AEA-CA67-43C5-821B-65669121FEFC}" srcOrd="1" destOrd="0" presId="urn:microsoft.com/office/officeart/2008/layout/HorizontalMultiLevelHierarchy"/>
    <dgm:cxn modelId="{10FCAF1C-ECE2-4FC6-ACAC-39864700CAB8}" srcId="{E06D1A5F-402E-4433-93B7-F6A1C5A783EC}" destId="{61B0AF6F-47A3-46B1-BF2A-8DD76EC4D663}" srcOrd="1" destOrd="0" parTransId="{D32C8EF6-4273-4048-A090-C8B95A610F61}" sibTransId="{8A3D2883-1D55-48C6-98DB-6D3B242D30F6}"/>
    <dgm:cxn modelId="{A523E3FF-60A1-42E5-A0D0-B4C094791C82}" type="presOf" srcId="{D32C8EF6-4273-4048-A090-C8B95A610F61}" destId="{A40DD5B1-3E24-44AE-8040-80C1EDD6F128}" srcOrd="0" destOrd="0" presId="urn:microsoft.com/office/officeart/2008/layout/HorizontalMultiLevelHierarchy"/>
    <dgm:cxn modelId="{F01A1280-0B57-4254-802F-7EDDC35B92C7}" type="presOf" srcId="{60620FD4-E101-4FD2-ADAD-0A9745448801}" destId="{47CE163A-9173-404C-8BB4-E82759E838AF}" srcOrd="0" destOrd="0" presId="urn:microsoft.com/office/officeart/2008/layout/HorizontalMultiLevelHierarchy"/>
    <dgm:cxn modelId="{BF17B602-2EF9-4A3D-ACEF-8D1EB35DE52C}" type="presOf" srcId="{55718E6B-6C8C-4614-9FE8-7535AA7A4227}" destId="{B1B2C776-7014-41D4-9351-C5E3124BAF4F}" srcOrd="0" destOrd="0" presId="urn:microsoft.com/office/officeart/2008/layout/HorizontalMultiLevelHierarchy"/>
    <dgm:cxn modelId="{4E51A942-4305-4DD0-ABE2-867C925CDAB4}" type="presOf" srcId="{6A1BFFAC-0142-4F19-8A85-77EB71312C8F}" destId="{6C580FED-73A7-47B2-8715-4C89682AED37}" srcOrd="0" destOrd="0" presId="urn:microsoft.com/office/officeart/2008/layout/HorizontalMultiLevelHierarchy"/>
    <dgm:cxn modelId="{C1733F74-BFF3-4B53-9EE8-3F54BDC39DE7}" type="presOf" srcId="{33C69E73-2ED7-4900-B19C-670145169B52}" destId="{ADD66CDE-F684-4D39-9346-33AE2278A197}" srcOrd="0" destOrd="0" presId="urn:microsoft.com/office/officeart/2008/layout/HorizontalMultiLevelHierarchy"/>
    <dgm:cxn modelId="{C9D24234-2B13-4109-A6E6-89E8596D2B23}" srcId="{33C69E73-2ED7-4900-B19C-670145169B52}" destId="{52A864A1-C54D-4AE3-B013-85DE23D95DE9}" srcOrd="1" destOrd="0" parTransId="{5375E602-9CA2-467D-B84E-16070FBB8CA1}" sibTransId="{169D8E81-8135-4FCF-B3A7-317DEF5C7D81}"/>
    <dgm:cxn modelId="{2DA17257-B3A4-464C-833D-FA2934734242}" type="presOf" srcId="{57170F47-E236-48F2-BA7E-628D99761D29}" destId="{9777B63F-6E19-47BB-B211-ACEEEF70F369}" srcOrd="0" destOrd="0" presId="urn:microsoft.com/office/officeart/2008/layout/HorizontalMultiLevelHierarchy"/>
    <dgm:cxn modelId="{AB560D59-96C9-476B-829D-99E61E4512FD}" type="presOf" srcId="{B329D81D-16E2-4FBB-A746-DD7B15DAD537}" destId="{6A55FFCC-1038-4A4B-9A6E-6CF4879544D0}" srcOrd="0" destOrd="0" presId="urn:microsoft.com/office/officeart/2008/layout/HorizontalMultiLevelHierarchy"/>
    <dgm:cxn modelId="{B2FF17FD-A856-43A4-9606-1313EEAA69FE}" type="presOf" srcId="{5375E602-9CA2-467D-B84E-16070FBB8CA1}" destId="{EF7B5198-6196-4C2C-9FCD-46577C2588EB}" srcOrd="0" destOrd="0" presId="urn:microsoft.com/office/officeart/2008/layout/HorizontalMultiLevelHierarchy"/>
    <dgm:cxn modelId="{0A3C8EAE-1DCA-431A-93D4-DFB4F54AA2BA}" type="presOf" srcId="{5375E602-9CA2-467D-B84E-16070FBB8CA1}" destId="{318F6900-12A1-4B23-A9F8-43F381128917}" srcOrd="1" destOrd="0" presId="urn:microsoft.com/office/officeart/2008/layout/HorizontalMultiLevelHierarchy"/>
    <dgm:cxn modelId="{E39C6397-9674-4F32-8D70-8F558EEE5F28}" srcId="{274E75C8-3D98-4C62-956B-00430406F43B}" destId="{33C69E73-2ED7-4900-B19C-670145169B52}" srcOrd="0" destOrd="0" parTransId="{305259DB-383E-47E4-8455-97779E48EAC9}" sibTransId="{6282EDBB-91BA-45E5-ADC4-8356EB8CEC30}"/>
    <dgm:cxn modelId="{FE78E552-BC91-4690-BE66-4F7DCCD9CE37}" type="presOf" srcId="{AD466B6F-CD38-4CB9-A366-7AB10FFDD473}" destId="{43D5CCDB-27D4-4A48-A765-085079503BC8}" srcOrd="1" destOrd="0" presId="urn:microsoft.com/office/officeart/2008/layout/HorizontalMultiLevelHierarchy"/>
    <dgm:cxn modelId="{5D01DFB8-9F54-43E0-978A-6F249F7831D6}" type="presOf" srcId="{3F0CE52B-3FCF-4E2E-8EC3-5A0695E0BCAD}" destId="{6666C741-59F2-49B0-B3FA-154EB7F13045}" srcOrd="0" destOrd="0" presId="urn:microsoft.com/office/officeart/2008/layout/HorizontalMultiLevelHierarchy"/>
    <dgm:cxn modelId="{5FA3733F-F800-40D4-8702-B227238C4700}" type="presOf" srcId="{57170F47-E236-48F2-BA7E-628D99761D29}" destId="{4C46EDB0-43AB-4F90-8214-ABC9B22245E4}" srcOrd="1" destOrd="0" presId="urn:microsoft.com/office/officeart/2008/layout/HorizontalMultiLevelHierarchy"/>
    <dgm:cxn modelId="{754A153B-314A-4AF8-BC06-DE33F1F1C608}" type="presOf" srcId="{BF4F0CB4-E94D-46B6-8437-FC56DE9AE666}" destId="{3C39340E-A5D1-4BDD-A17F-6A8F15252157}" srcOrd="0" destOrd="0" presId="urn:microsoft.com/office/officeart/2008/layout/HorizontalMultiLevelHierarchy"/>
    <dgm:cxn modelId="{EB8C5620-C191-424A-AE50-CBD4476019A9}" type="presOf" srcId="{274E75C8-3D98-4C62-956B-00430406F43B}" destId="{53F3E970-3FCF-4E64-9BD7-50DD09A0E044}" srcOrd="0" destOrd="0" presId="urn:microsoft.com/office/officeart/2008/layout/HorizontalMultiLevelHierarchy"/>
    <dgm:cxn modelId="{D9F9B1EC-493C-41AE-BF2F-FA94A65BD6FE}" type="presOf" srcId="{E06D1A5F-402E-4433-93B7-F6A1C5A783EC}" destId="{41FE8858-41E3-47ED-8A72-2C0F15451EEC}" srcOrd="0" destOrd="0" presId="urn:microsoft.com/office/officeart/2008/layout/HorizontalMultiLevelHierarchy"/>
    <dgm:cxn modelId="{24F89319-2071-4C88-86B1-D65A5A6D0DF4}" srcId="{A372C18B-B174-4E41-8003-571420179092}" destId="{274E75C8-3D98-4C62-956B-00430406F43B}" srcOrd="0" destOrd="0" parTransId="{70E37A5E-BD98-4E03-A6F7-32FC5658372F}" sibTransId="{1072BC4F-22A1-4FB0-AB5A-445DC3F71AC2}"/>
    <dgm:cxn modelId="{41A29C76-10AF-40D6-B97D-5F3C87328C5C}" type="presOf" srcId="{408F4C38-19C5-473B-B3FE-9D5F950FDDA4}" destId="{48ED8E48-B27A-4A5A-9C47-4D9D81115CDF}" srcOrd="0" destOrd="0" presId="urn:microsoft.com/office/officeart/2008/layout/HorizontalMultiLevelHierarchy"/>
    <dgm:cxn modelId="{0EB9DEF1-88C3-4EA6-8BE0-A809E8719071}" srcId="{33C69E73-2ED7-4900-B19C-670145169B52}" destId="{0B807F47-5C94-41A3-847E-F0B97C27ED78}" srcOrd="0" destOrd="0" parTransId="{55718E6B-6C8C-4614-9FE8-7535AA7A4227}" sibTransId="{90AAF5BD-B8E7-4E30-B650-ABA5B4145671}"/>
    <dgm:cxn modelId="{D8320A8A-B924-41F2-8A40-96CCB364E372}" type="presOf" srcId="{4E4015FF-E631-4379-B18B-05797C1D1083}" destId="{27814B80-2CBF-441F-817B-934DFD34E168}" srcOrd="0" destOrd="0" presId="urn:microsoft.com/office/officeart/2008/layout/HorizontalMultiLevelHierarchy"/>
    <dgm:cxn modelId="{574F6ED6-26C6-410D-B32D-6FAF0039E266}" type="presOf" srcId="{A372C18B-B174-4E41-8003-571420179092}" destId="{739C3A35-FF4B-4BE5-BE6E-4A8C444421AA}" srcOrd="0" destOrd="0" presId="urn:microsoft.com/office/officeart/2008/layout/HorizontalMultiLevelHierarchy"/>
    <dgm:cxn modelId="{8A8BB824-767F-4F4E-95E3-BF3F0511FA8A}" type="presOf" srcId="{87DF3577-6226-463F-A22F-CFFB81F65D44}" destId="{247B27E1-FDB6-4E43-8C90-6D00424F40C8}" srcOrd="0" destOrd="0" presId="urn:microsoft.com/office/officeart/2008/layout/HorizontalMultiLevelHierarchy"/>
    <dgm:cxn modelId="{74EDE9E1-A794-4182-A08C-043D690C779F}" type="presOf" srcId="{305259DB-383E-47E4-8455-97779E48EAC9}" destId="{DFAC5F05-FBA3-4F27-A9A4-E0D49CB7A21A}" srcOrd="1" destOrd="0" presId="urn:microsoft.com/office/officeart/2008/layout/HorizontalMultiLevelHierarchy"/>
    <dgm:cxn modelId="{8ACE1312-9DAD-4E2F-AB62-911D46FE19D6}" type="presOf" srcId="{305259DB-383E-47E4-8455-97779E48EAC9}" destId="{7AD08448-B622-458D-9ED2-D9AD1920BE54}" srcOrd="0" destOrd="0" presId="urn:microsoft.com/office/officeart/2008/layout/HorizontalMultiLevelHierarchy"/>
    <dgm:cxn modelId="{6ACCF0FE-6F6E-4318-A933-C8A167D3A1D7}" type="presParOf" srcId="{739C3A35-FF4B-4BE5-BE6E-4A8C444421AA}" destId="{2B45ACB0-77AF-4D57-84B4-9AF7D07B2E69}" srcOrd="0" destOrd="0" presId="urn:microsoft.com/office/officeart/2008/layout/HorizontalMultiLevelHierarchy"/>
    <dgm:cxn modelId="{0E5F0DB5-1726-481D-B419-AA70B5FBEC6B}" type="presParOf" srcId="{2B45ACB0-77AF-4D57-84B4-9AF7D07B2E69}" destId="{53F3E970-3FCF-4E64-9BD7-50DD09A0E044}" srcOrd="0" destOrd="0" presId="urn:microsoft.com/office/officeart/2008/layout/HorizontalMultiLevelHierarchy"/>
    <dgm:cxn modelId="{5D51C2BF-0F10-48C9-8C96-36A05EE8FACB}" type="presParOf" srcId="{2B45ACB0-77AF-4D57-84B4-9AF7D07B2E69}" destId="{4942AC0A-94E6-4046-A977-A07B5864DEC2}" srcOrd="1" destOrd="0" presId="urn:microsoft.com/office/officeart/2008/layout/HorizontalMultiLevelHierarchy"/>
    <dgm:cxn modelId="{81494676-2CAA-4753-A16C-442E435B843A}" type="presParOf" srcId="{4942AC0A-94E6-4046-A977-A07B5864DEC2}" destId="{7AD08448-B622-458D-9ED2-D9AD1920BE54}" srcOrd="0" destOrd="0" presId="urn:microsoft.com/office/officeart/2008/layout/HorizontalMultiLevelHierarchy"/>
    <dgm:cxn modelId="{562533E8-B6A4-46FA-BA2E-5F41595179CE}" type="presParOf" srcId="{7AD08448-B622-458D-9ED2-D9AD1920BE54}" destId="{DFAC5F05-FBA3-4F27-A9A4-E0D49CB7A21A}" srcOrd="0" destOrd="0" presId="urn:microsoft.com/office/officeart/2008/layout/HorizontalMultiLevelHierarchy"/>
    <dgm:cxn modelId="{B542A819-9FE2-4651-A92E-7343F436E35A}" type="presParOf" srcId="{4942AC0A-94E6-4046-A977-A07B5864DEC2}" destId="{1F2BE95C-2318-4446-8F71-675CA8EB9F17}" srcOrd="1" destOrd="0" presId="urn:microsoft.com/office/officeart/2008/layout/HorizontalMultiLevelHierarchy"/>
    <dgm:cxn modelId="{F96EB4AB-C736-478F-9ECA-2BE6AABB3280}" type="presParOf" srcId="{1F2BE95C-2318-4446-8F71-675CA8EB9F17}" destId="{ADD66CDE-F684-4D39-9346-33AE2278A197}" srcOrd="0" destOrd="0" presId="urn:microsoft.com/office/officeart/2008/layout/HorizontalMultiLevelHierarchy"/>
    <dgm:cxn modelId="{1BF731DA-7A05-4AC0-A8B7-5428C07BCAAA}" type="presParOf" srcId="{1F2BE95C-2318-4446-8F71-675CA8EB9F17}" destId="{3EF103AA-31E0-4845-96B5-8993F4F3B845}" srcOrd="1" destOrd="0" presId="urn:microsoft.com/office/officeart/2008/layout/HorizontalMultiLevelHierarchy"/>
    <dgm:cxn modelId="{9FE630EF-C7EA-478A-A6F4-FB57AC8C73D4}" type="presParOf" srcId="{3EF103AA-31E0-4845-96B5-8993F4F3B845}" destId="{B1B2C776-7014-41D4-9351-C5E3124BAF4F}" srcOrd="0" destOrd="0" presId="urn:microsoft.com/office/officeart/2008/layout/HorizontalMultiLevelHierarchy"/>
    <dgm:cxn modelId="{E7ED1F45-B4B2-4460-AF9C-7E54D73F64D6}" type="presParOf" srcId="{B1B2C776-7014-41D4-9351-C5E3124BAF4F}" destId="{61A59D04-C8E7-4DC1-9F18-71CEBB43AE35}" srcOrd="0" destOrd="0" presId="urn:microsoft.com/office/officeart/2008/layout/HorizontalMultiLevelHierarchy"/>
    <dgm:cxn modelId="{A7EF578A-4647-4431-B8F6-A4968CB86783}" type="presParOf" srcId="{3EF103AA-31E0-4845-96B5-8993F4F3B845}" destId="{FC0FC25D-8908-47F8-B7A2-A70FAF31781C}" srcOrd="1" destOrd="0" presId="urn:microsoft.com/office/officeart/2008/layout/HorizontalMultiLevelHierarchy"/>
    <dgm:cxn modelId="{F2BD4167-5342-4977-95E9-EDC27F038A7B}" type="presParOf" srcId="{FC0FC25D-8908-47F8-B7A2-A70FAF31781C}" destId="{9CFD14EC-7793-419B-BB56-1933C48AF435}" srcOrd="0" destOrd="0" presId="urn:microsoft.com/office/officeart/2008/layout/HorizontalMultiLevelHierarchy"/>
    <dgm:cxn modelId="{21781BEE-4939-46E7-A5CC-DC392DC474D9}" type="presParOf" srcId="{FC0FC25D-8908-47F8-B7A2-A70FAF31781C}" destId="{731CBFF2-29B0-4FF3-85D2-AAB638B6FFE1}" srcOrd="1" destOrd="0" presId="urn:microsoft.com/office/officeart/2008/layout/HorizontalMultiLevelHierarchy"/>
    <dgm:cxn modelId="{44A75781-EDD9-44F9-896C-9239ABFEE32C}" type="presParOf" srcId="{3EF103AA-31E0-4845-96B5-8993F4F3B845}" destId="{EF7B5198-6196-4C2C-9FCD-46577C2588EB}" srcOrd="2" destOrd="0" presId="urn:microsoft.com/office/officeart/2008/layout/HorizontalMultiLevelHierarchy"/>
    <dgm:cxn modelId="{13B41077-5CBC-45E6-AE39-C909CD9FF746}" type="presParOf" srcId="{EF7B5198-6196-4C2C-9FCD-46577C2588EB}" destId="{318F6900-12A1-4B23-A9F8-43F381128917}" srcOrd="0" destOrd="0" presId="urn:microsoft.com/office/officeart/2008/layout/HorizontalMultiLevelHierarchy"/>
    <dgm:cxn modelId="{674D7AC2-F518-42BF-932A-D13F27FF4CA9}" type="presParOf" srcId="{3EF103AA-31E0-4845-96B5-8993F4F3B845}" destId="{1FEF4A3B-6252-4E04-B557-126EFA062818}" srcOrd="3" destOrd="0" presId="urn:microsoft.com/office/officeart/2008/layout/HorizontalMultiLevelHierarchy"/>
    <dgm:cxn modelId="{ED832399-CA8A-4644-B382-DFE6E2683041}" type="presParOf" srcId="{1FEF4A3B-6252-4E04-B557-126EFA062818}" destId="{C327CB21-30B5-44B3-8E56-96CB481D5419}" srcOrd="0" destOrd="0" presId="urn:microsoft.com/office/officeart/2008/layout/HorizontalMultiLevelHierarchy"/>
    <dgm:cxn modelId="{C7231E1E-2F0E-435D-AF2A-BE0F659EBD5C}" type="presParOf" srcId="{1FEF4A3B-6252-4E04-B557-126EFA062818}" destId="{3B58BB11-ADD7-4C3D-A677-48E36424AEBC}" srcOrd="1" destOrd="0" presId="urn:microsoft.com/office/officeart/2008/layout/HorizontalMultiLevelHierarchy"/>
    <dgm:cxn modelId="{E58C7D32-B811-46CD-B6AB-0800CF0B9A74}" type="presParOf" srcId="{3EF103AA-31E0-4845-96B5-8993F4F3B845}" destId="{DB336B5A-886A-4FB4-924F-03E2F15DFDBC}" srcOrd="4" destOrd="0" presId="urn:microsoft.com/office/officeart/2008/layout/HorizontalMultiLevelHierarchy"/>
    <dgm:cxn modelId="{33C3349E-F83D-4457-AD4B-C37184CC8336}" type="presParOf" srcId="{DB336B5A-886A-4FB4-924F-03E2F15DFDBC}" destId="{02B6763E-AAC0-4FFB-92D3-67E2327246F7}" srcOrd="0" destOrd="0" presId="urn:microsoft.com/office/officeart/2008/layout/HorizontalMultiLevelHierarchy"/>
    <dgm:cxn modelId="{344153E6-F95E-40D6-AC96-BF3A9BFC0612}" type="presParOf" srcId="{3EF103AA-31E0-4845-96B5-8993F4F3B845}" destId="{BA11F66E-0236-45E2-9C40-E91C4E0F9870}" srcOrd="5" destOrd="0" presId="urn:microsoft.com/office/officeart/2008/layout/HorizontalMultiLevelHierarchy"/>
    <dgm:cxn modelId="{B00E85BF-B874-4715-822A-D06DE0083E06}" type="presParOf" srcId="{BA11F66E-0236-45E2-9C40-E91C4E0F9870}" destId="{2D08B3D8-8890-4709-9C76-27901E05AFAE}" srcOrd="0" destOrd="0" presId="urn:microsoft.com/office/officeart/2008/layout/HorizontalMultiLevelHierarchy"/>
    <dgm:cxn modelId="{0612D353-DE2D-4F60-82A1-54C4D19E1A1A}" type="presParOf" srcId="{BA11F66E-0236-45E2-9C40-E91C4E0F9870}" destId="{3EA9AD51-1FD9-4867-9A31-88555C8688E5}" srcOrd="1" destOrd="0" presId="urn:microsoft.com/office/officeart/2008/layout/HorizontalMultiLevelHierarchy"/>
    <dgm:cxn modelId="{F8FB34F0-A054-425B-A06C-84475B31FF70}" type="presParOf" srcId="{4942AC0A-94E6-4046-A977-A07B5864DEC2}" destId="{47CE163A-9173-404C-8BB4-E82759E838AF}" srcOrd="2" destOrd="0" presId="urn:microsoft.com/office/officeart/2008/layout/HorizontalMultiLevelHierarchy"/>
    <dgm:cxn modelId="{50EC153A-7C99-4A66-B7C8-8BC536DEB8E5}" type="presParOf" srcId="{47CE163A-9173-404C-8BB4-E82759E838AF}" destId="{A34F5F34-BBA3-451F-AFD4-E63F29CFD5E5}" srcOrd="0" destOrd="0" presId="urn:microsoft.com/office/officeart/2008/layout/HorizontalMultiLevelHierarchy"/>
    <dgm:cxn modelId="{E42F1A58-1934-4B90-AAEC-B4085A63BFB4}" type="presParOf" srcId="{4942AC0A-94E6-4046-A977-A07B5864DEC2}" destId="{20DFC303-C0AE-4898-9523-E3953BF5057F}" srcOrd="3" destOrd="0" presId="urn:microsoft.com/office/officeart/2008/layout/HorizontalMultiLevelHierarchy"/>
    <dgm:cxn modelId="{4BE76BFF-C57F-46A2-A992-F6F33C892159}" type="presParOf" srcId="{20DFC303-C0AE-4898-9523-E3953BF5057F}" destId="{6666C741-59F2-49B0-B3FA-154EB7F13045}" srcOrd="0" destOrd="0" presId="urn:microsoft.com/office/officeart/2008/layout/HorizontalMultiLevelHierarchy"/>
    <dgm:cxn modelId="{CD0C71F9-EBCD-45BE-AF82-8A93E03B4B43}" type="presParOf" srcId="{20DFC303-C0AE-4898-9523-E3953BF5057F}" destId="{9E8D3035-83E8-40A3-8592-3E1F6B8372B9}" srcOrd="1" destOrd="0" presId="urn:microsoft.com/office/officeart/2008/layout/HorizontalMultiLevelHierarchy"/>
    <dgm:cxn modelId="{A1A65ECD-77AF-482D-8D7A-4760C252F5D1}" type="presParOf" srcId="{9E8D3035-83E8-40A3-8592-3E1F6B8372B9}" destId="{27814B80-2CBF-441F-817B-934DFD34E168}" srcOrd="0" destOrd="0" presId="urn:microsoft.com/office/officeart/2008/layout/HorizontalMultiLevelHierarchy"/>
    <dgm:cxn modelId="{564446C0-CC58-4491-9D5A-67BDDB077932}" type="presParOf" srcId="{27814B80-2CBF-441F-817B-934DFD34E168}" destId="{31B27303-5C16-49F4-86B1-B43BAF9EA29B}" srcOrd="0" destOrd="0" presId="urn:microsoft.com/office/officeart/2008/layout/HorizontalMultiLevelHierarchy"/>
    <dgm:cxn modelId="{05FD544A-BAF8-4B71-A42C-CAA6FC105D76}" type="presParOf" srcId="{9E8D3035-83E8-40A3-8592-3E1F6B8372B9}" destId="{1B5F3B5D-5E99-4F89-8963-D9D597F76C33}" srcOrd="1" destOrd="0" presId="urn:microsoft.com/office/officeart/2008/layout/HorizontalMultiLevelHierarchy"/>
    <dgm:cxn modelId="{EF18192C-F3E3-44E6-85F4-3940F2CACCD3}" type="presParOf" srcId="{1B5F3B5D-5E99-4F89-8963-D9D597F76C33}" destId="{B5F12195-DB88-4BEA-AC49-7DD9F9CB6D8A}" srcOrd="0" destOrd="0" presId="urn:microsoft.com/office/officeart/2008/layout/HorizontalMultiLevelHierarchy"/>
    <dgm:cxn modelId="{F0C02ECC-2A26-4614-8C60-9323152397FF}" type="presParOf" srcId="{1B5F3B5D-5E99-4F89-8963-D9D597F76C33}" destId="{33EC33F7-E777-44DB-8DB0-8C4F774D823C}" srcOrd="1" destOrd="0" presId="urn:microsoft.com/office/officeart/2008/layout/HorizontalMultiLevelHierarchy"/>
    <dgm:cxn modelId="{FBC6C42B-0907-4942-BA2C-6F6539867EAA}" type="presParOf" srcId="{33EC33F7-E777-44DB-8DB0-8C4F774D823C}" destId="{6A55FFCC-1038-4A4B-9A6E-6CF4879544D0}" srcOrd="0" destOrd="0" presId="urn:microsoft.com/office/officeart/2008/layout/HorizontalMultiLevelHierarchy"/>
    <dgm:cxn modelId="{A7E84D9F-5A13-4A2F-ABE9-DDD0F82775D5}" type="presParOf" srcId="{6A55FFCC-1038-4A4B-9A6E-6CF4879544D0}" destId="{454B2D55-CFE6-44D5-842E-062F03C3EE32}" srcOrd="0" destOrd="0" presId="urn:microsoft.com/office/officeart/2008/layout/HorizontalMultiLevelHierarchy"/>
    <dgm:cxn modelId="{08B13D98-3887-450D-848F-85710B65F8F1}" type="presParOf" srcId="{33EC33F7-E777-44DB-8DB0-8C4F774D823C}" destId="{E322B08E-EB3B-40DA-8754-CFF8E55390A9}" srcOrd="1" destOrd="0" presId="urn:microsoft.com/office/officeart/2008/layout/HorizontalMultiLevelHierarchy"/>
    <dgm:cxn modelId="{FCB7B490-5F8D-403D-BCF8-F7DA77359372}" type="presParOf" srcId="{E322B08E-EB3B-40DA-8754-CFF8E55390A9}" destId="{95732F32-9FBD-4FC1-969F-F56B89D4EEBF}" srcOrd="0" destOrd="0" presId="urn:microsoft.com/office/officeart/2008/layout/HorizontalMultiLevelHierarchy"/>
    <dgm:cxn modelId="{F0F454CD-070C-4C3E-884F-73283763EB31}" type="presParOf" srcId="{E322B08E-EB3B-40DA-8754-CFF8E55390A9}" destId="{E1C3ECC9-1625-46BA-9F3B-DD9739A802C5}" srcOrd="1" destOrd="0" presId="urn:microsoft.com/office/officeart/2008/layout/HorizontalMultiLevelHierarchy"/>
    <dgm:cxn modelId="{9504FD6B-F837-4311-8560-77066C0DE7FF}" type="presParOf" srcId="{33EC33F7-E777-44DB-8DB0-8C4F774D823C}" destId="{48ED8E48-B27A-4A5A-9C47-4D9D81115CDF}" srcOrd="2" destOrd="0" presId="urn:microsoft.com/office/officeart/2008/layout/HorizontalMultiLevelHierarchy"/>
    <dgm:cxn modelId="{6DE865F7-B625-4B2C-8F0B-A2713A1BBA55}" type="presParOf" srcId="{48ED8E48-B27A-4A5A-9C47-4D9D81115CDF}" destId="{6DC4BD8F-5DE6-400A-9B67-86B44BA8C4C9}" srcOrd="0" destOrd="0" presId="urn:microsoft.com/office/officeart/2008/layout/HorizontalMultiLevelHierarchy"/>
    <dgm:cxn modelId="{113D1A7F-5613-4195-A177-F64E897B11A7}" type="presParOf" srcId="{33EC33F7-E777-44DB-8DB0-8C4F774D823C}" destId="{93A1ADE5-4D90-40F8-B4AD-6687993D76E0}" srcOrd="3" destOrd="0" presId="urn:microsoft.com/office/officeart/2008/layout/HorizontalMultiLevelHierarchy"/>
    <dgm:cxn modelId="{D5E7EB48-9501-46AE-B0F4-A485D5157159}" type="presParOf" srcId="{93A1ADE5-4D90-40F8-B4AD-6687993D76E0}" destId="{D41612E7-3BFB-4F90-97C0-C1B18009A6EB}" srcOrd="0" destOrd="0" presId="urn:microsoft.com/office/officeart/2008/layout/HorizontalMultiLevelHierarchy"/>
    <dgm:cxn modelId="{A6015046-0E42-47FF-9706-F1DF307D9429}" type="presParOf" srcId="{93A1ADE5-4D90-40F8-B4AD-6687993D76E0}" destId="{5F7E3EA6-798E-4888-A38C-63DDE2EAF92C}" srcOrd="1" destOrd="0" presId="urn:microsoft.com/office/officeart/2008/layout/HorizontalMultiLevelHierarchy"/>
    <dgm:cxn modelId="{9ADBAEA4-3D4F-4E38-BB5D-95B30C6EDD97}" type="presParOf" srcId="{33EC33F7-E777-44DB-8DB0-8C4F774D823C}" destId="{638152B4-5742-48BA-8798-0DDF6C0C5A47}" srcOrd="4" destOrd="0" presId="urn:microsoft.com/office/officeart/2008/layout/HorizontalMultiLevelHierarchy"/>
    <dgm:cxn modelId="{ACFCD253-9880-4920-A5B9-AA6555C0128C}" type="presParOf" srcId="{638152B4-5742-48BA-8798-0DDF6C0C5A47}" destId="{443585E5-A743-4BE1-BE94-2BA45A700649}" srcOrd="0" destOrd="0" presId="urn:microsoft.com/office/officeart/2008/layout/HorizontalMultiLevelHierarchy"/>
    <dgm:cxn modelId="{54AEFBFE-412A-411B-BB89-C55A780D2BA3}" type="presParOf" srcId="{33EC33F7-E777-44DB-8DB0-8C4F774D823C}" destId="{4E2F1D00-0A89-418E-A20E-313B7D7E5477}" srcOrd="5" destOrd="0" presId="urn:microsoft.com/office/officeart/2008/layout/HorizontalMultiLevelHierarchy"/>
    <dgm:cxn modelId="{3492B052-27B6-443A-BF17-DFF5F9555DA5}" type="presParOf" srcId="{4E2F1D00-0A89-418E-A20E-313B7D7E5477}" destId="{D86EDA35-2EAE-42CA-833C-81CE9C557C1F}" srcOrd="0" destOrd="0" presId="urn:microsoft.com/office/officeart/2008/layout/HorizontalMultiLevelHierarchy"/>
    <dgm:cxn modelId="{7A0B44CF-6202-4BDC-B556-8FB8480CEBD8}" type="presParOf" srcId="{4E2F1D00-0A89-418E-A20E-313B7D7E5477}" destId="{8CEE71DF-6CC9-4678-89B2-938A6D767B7A}" srcOrd="1" destOrd="0" presId="urn:microsoft.com/office/officeart/2008/layout/HorizontalMultiLevelHierarchy"/>
    <dgm:cxn modelId="{57764EF5-8CE9-4F10-8A4C-69CD46E3DA5A}" type="presParOf" srcId="{9E8D3035-83E8-40A3-8592-3E1F6B8372B9}" destId="{0938FA0C-F93A-45B9-A834-906C63D905D0}" srcOrd="2" destOrd="0" presId="urn:microsoft.com/office/officeart/2008/layout/HorizontalMultiLevelHierarchy"/>
    <dgm:cxn modelId="{1B56FF74-FC26-4BB2-BF7F-8F220BD1726C}" type="presParOf" srcId="{0938FA0C-F93A-45B9-A834-906C63D905D0}" destId="{43D5CCDB-27D4-4A48-A765-085079503BC8}" srcOrd="0" destOrd="0" presId="urn:microsoft.com/office/officeart/2008/layout/HorizontalMultiLevelHierarchy"/>
    <dgm:cxn modelId="{0EBB18D4-1945-4699-9E5D-B3F5F972C42A}" type="presParOf" srcId="{9E8D3035-83E8-40A3-8592-3E1F6B8372B9}" destId="{240C3E4E-F46C-42DC-A01C-94EFC922FF6C}" srcOrd="3" destOrd="0" presId="urn:microsoft.com/office/officeart/2008/layout/HorizontalMultiLevelHierarchy"/>
    <dgm:cxn modelId="{A784B1E3-B723-47E0-B038-3CF9691D5B17}" type="presParOf" srcId="{240C3E4E-F46C-42DC-A01C-94EFC922FF6C}" destId="{41FE8858-41E3-47ED-8A72-2C0F15451EEC}" srcOrd="0" destOrd="0" presId="urn:microsoft.com/office/officeart/2008/layout/HorizontalMultiLevelHierarchy"/>
    <dgm:cxn modelId="{2F64ADBE-35A7-4368-A4FE-7428843985F6}" type="presParOf" srcId="{240C3E4E-F46C-42DC-A01C-94EFC922FF6C}" destId="{C7C4E1C5-DEAD-4783-9ECE-6FE9AC1BEC2B}" srcOrd="1" destOrd="0" presId="urn:microsoft.com/office/officeart/2008/layout/HorizontalMultiLevelHierarchy"/>
    <dgm:cxn modelId="{30034180-FABD-449F-A413-8C17004439A6}" type="presParOf" srcId="{C7C4E1C5-DEAD-4783-9ECE-6FE9AC1BEC2B}" destId="{9777B63F-6E19-47BB-B211-ACEEEF70F369}" srcOrd="0" destOrd="0" presId="urn:microsoft.com/office/officeart/2008/layout/HorizontalMultiLevelHierarchy"/>
    <dgm:cxn modelId="{AF12D248-EC50-4C9A-BB73-3B66D0AA945D}" type="presParOf" srcId="{9777B63F-6E19-47BB-B211-ACEEEF70F369}" destId="{4C46EDB0-43AB-4F90-8214-ABC9B22245E4}" srcOrd="0" destOrd="0" presId="urn:microsoft.com/office/officeart/2008/layout/HorizontalMultiLevelHierarchy"/>
    <dgm:cxn modelId="{BEEAEF32-3C92-4D96-9BAB-5EDCEB0BDBD9}" type="presParOf" srcId="{C7C4E1C5-DEAD-4783-9ECE-6FE9AC1BEC2B}" destId="{39001786-0E4C-4241-BC1A-03E97038E1A6}" srcOrd="1" destOrd="0" presId="urn:microsoft.com/office/officeart/2008/layout/HorizontalMultiLevelHierarchy"/>
    <dgm:cxn modelId="{799786B6-1EBE-482E-A567-CF4FC9F5F768}" type="presParOf" srcId="{39001786-0E4C-4241-BC1A-03E97038E1A6}" destId="{09771DB5-FAB7-4598-B9A5-59EE14EC88FD}" srcOrd="0" destOrd="0" presId="urn:microsoft.com/office/officeart/2008/layout/HorizontalMultiLevelHierarchy"/>
    <dgm:cxn modelId="{3B4C025A-AA2C-4C1D-884A-AD2C9BF296F5}" type="presParOf" srcId="{39001786-0E4C-4241-BC1A-03E97038E1A6}" destId="{B58240E1-27D9-4F7E-8136-EB2CF577BE21}" srcOrd="1" destOrd="0" presId="urn:microsoft.com/office/officeart/2008/layout/HorizontalMultiLevelHierarchy"/>
    <dgm:cxn modelId="{2DC3D864-29EB-49C4-932C-C7053F0CE94E}" type="presParOf" srcId="{C7C4E1C5-DEAD-4783-9ECE-6FE9AC1BEC2B}" destId="{A40DD5B1-3E24-44AE-8040-80C1EDD6F128}" srcOrd="2" destOrd="0" presId="urn:microsoft.com/office/officeart/2008/layout/HorizontalMultiLevelHierarchy"/>
    <dgm:cxn modelId="{05E19CF2-0A70-4B7D-9896-6996E838BB6D}" type="presParOf" srcId="{A40DD5B1-3E24-44AE-8040-80C1EDD6F128}" destId="{A7D68AEA-CA67-43C5-821B-65669121FEFC}" srcOrd="0" destOrd="0" presId="urn:microsoft.com/office/officeart/2008/layout/HorizontalMultiLevelHierarchy"/>
    <dgm:cxn modelId="{5F898103-512F-4636-AA21-C4AB74BB0F51}" type="presParOf" srcId="{C7C4E1C5-DEAD-4783-9ECE-6FE9AC1BEC2B}" destId="{CC4BB4ED-89D0-4A13-B777-CE429D1ED137}" srcOrd="3" destOrd="0" presId="urn:microsoft.com/office/officeart/2008/layout/HorizontalMultiLevelHierarchy"/>
    <dgm:cxn modelId="{651655BE-5B15-477D-8817-3483F804E2E8}" type="presParOf" srcId="{CC4BB4ED-89D0-4A13-B777-CE429D1ED137}" destId="{D1C460D2-EF67-4388-88F7-E3F447CEF99A}" srcOrd="0" destOrd="0" presId="urn:microsoft.com/office/officeart/2008/layout/HorizontalMultiLevelHierarchy"/>
    <dgm:cxn modelId="{3B99F28B-1A71-4320-833A-857206C73747}" type="presParOf" srcId="{CC4BB4ED-89D0-4A13-B777-CE429D1ED137}" destId="{6C7EB0AA-EEE2-4BDD-A813-517C9E3F8146}" srcOrd="1" destOrd="0" presId="urn:microsoft.com/office/officeart/2008/layout/HorizontalMultiLevelHierarchy"/>
    <dgm:cxn modelId="{CA9F5D02-EE57-4C8F-863C-B052BCDC7399}" type="presParOf" srcId="{C7C4E1C5-DEAD-4783-9ECE-6FE9AC1BEC2B}" destId="{6C580FED-73A7-47B2-8715-4C89682AED37}" srcOrd="4" destOrd="0" presId="urn:microsoft.com/office/officeart/2008/layout/HorizontalMultiLevelHierarchy"/>
    <dgm:cxn modelId="{70D3B4D4-CECF-4BBE-8F8D-3CF216FC83AA}" type="presParOf" srcId="{6C580FED-73A7-47B2-8715-4C89682AED37}" destId="{B1088292-5004-4B51-B84E-EE7F64F56BD4}" srcOrd="0" destOrd="0" presId="urn:microsoft.com/office/officeart/2008/layout/HorizontalMultiLevelHierarchy"/>
    <dgm:cxn modelId="{436C6B2C-A25F-4354-8805-3D754ED745B8}" type="presParOf" srcId="{C7C4E1C5-DEAD-4783-9ECE-6FE9AC1BEC2B}" destId="{C754E890-5615-4B1D-8465-4C4D9F73712A}" srcOrd="5" destOrd="0" presId="urn:microsoft.com/office/officeart/2008/layout/HorizontalMultiLevelHierarchy"/>
    <dgm:cxn modelId="{E090ECE0-6325-433A-A339-65F0C00C069D}" type="presParOf" srcId="{C754E890-5615-4B1D-8465-4C4D9F73712A}" destId="{247B27E1-FDB6-4E43-8C90-6D00424F40C8}" srcOrd="0" destOrd="0" presId="urn:microsoft.com/office/officeart/2008/layout/HorizontalMultiLevelHierarchy"/>
    <dgm:cxn modelId="{FCDEF700-43A5-4BFB-9DB2-D8EB5ECA4085}" type="presParOf" srcId="{C754E890-5615-4B1D-8465-4C4D9F73712A}" destId="{AFEDA417-4597-448F-9A54-969879CCE26F}" srcOrd="1" destOrd="0" presId="urn:microsoft.com/office/officeart/2008/layout/HorizontalMultiLevelHierarchy"/>
    <dgm:cxn modelId="{715FD35B-665C-49F2-A455-8A54616F67E3}" type="presParOf" srcId="{C7C4E1C5-DEAD-4783-9ECE-6FE9AC1BEC2B}" destId="{3C39340E-A5D1-4BDD-A17F-6A8F15252157}" srcOrd="6" destOrd="0" presId="urn:microsoft.com/office/officeart/2008/layout/HorizontalMultiLevelHierarchy"/>
    <dgm:cxn modelId="{DCC21FEF-402E-405B-8341-42F8113D69B9}" type="presParOf" srcId="{3C39340E-A5D1-4BDD-A17F-6A8F15252157}" destId="{3C583385-3370-40C0-B1C4-6AB0DC49E0B5}" srcOrd="0" destOrd="0" presId="urn:microsoft.com/office/officeart/2008/layout/HorizontalMultiLevelHierarchy"/>
    <dgm:cxn modelId="{1E418255-F2C3-417F-AB08-905C2A800CBF}" type="presParOf" srcId="{C7C4E1C5-DEAD-4783-9ECE-6FE9AC1BEC2B}" destId="{9814269C-765C-4620-9CC3-D4AF33290361}" srcOrd="7" destOrd="0" presId="urn:microsoft.com/office/officeart/2008/layout/HorizontalMultiLevelHierarchy"/>
    <dgm:cxn modelId="{21BD52EA-D4DE-44C4-984A-DEF30BF007EF}" type="presParOf" srcId="{9814269C-765C-4620-9CC3-D4AF33290361}" destId="{2F4D5AD5-D427-45E8-9078-DC64E6094335}" srcOrd="0" destOrd="0" presId="urn:microsoft.com/office/officeart/2008/layout/HorizontalMultiLevelHierarchy"/>
    <dgm:cxn modelId="{8CF8D8E2-85BD-4427-B496-E64E06F0D53C}" type="presParOf" srcId="{9814269C-765C-4620-9CC3-D4AF33290361}" destId="{C9E83ED6-307C-405D-B3B8-8F2F695AB988}"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72C18B-B174-4E41-8003-571420179092}"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274E75C8-3D98-4C62-956B-00430406F43B}">
      <dgm:prSet phldrT="[Text]"/>
      <dgm:spPr>
        <a:solidFill>
          <a:schemeClr val="tx1">
            <a:lumMod val="85000"/>
            <a:lumOff val="15000"/>
          </a:schemeClr>
        </a:solidFill>
        <a:ln>
          <a:noFill/>
        </a:ln>
      </dgm:spPr>
      <dgm:t>
        <a:bodyPr/>
        <a:lstStyle/>
        <a:p>
          <a:r>
            <a:rPr lang="en-US" dirty="0" smtClean="0">
              <a:solidFill>
                <a:schemeClr val="bg1"/>
              </a:solidFill>
            </a:rPr>
            <a:t>Data In</a:t>
          </a:r>
          <a:endParaRPr lang="en-US" dirty="0">
            <a:solidFill>
              <a:schemeClr val="bg1"/>
            </a:solidFill>
          </a:endParaRPr>
        </a:p>
      </dgm:t>
    </dgm:pt>
    <dgm:pt modelId="{70E37A5E-BD98-4E03-A6F7-32FC5658372F}" type="parTrans" cxnId="{24F89319-2071-4C88-86B1-D65A5A6D0DF4}">
      <dgm:prSet/>
      <dgm:spPr/>
      <dgm:t>
        <a:bodyPr/>
        <a:lstStyle/>
        <a:p>
          <a:endParaRPr lang="en-US"/>
        </a:p>
      </dgm:t>
    </dgm:pt>
    <dgm:pt modelId="{1072BC4F-22A1-4FB0-AB5A-445DC3F71AC2}" type="sibTrans" cxnId="{24F89319-2071-4C88-86B1-D65A5A6D0DF4}">
      <dgm:prSet/>
      <dgm:spPr/>
      <dgm:t>
        <a:bodyPr/>
        <a:lstStyle/>
        <a:p>
          <a:endParaRPr lang="en-US"/>
        </a:p>
      </dgm:t>
    </dgm:pt>
    <dgm:pt modelId="{33C69E73-2ED7-4900-B19C-670145169B52}">
      <dgm:prSet phldrT="[Text]"/>
      <dgm:spPr>
        <a:solidFill>
          <a:schemeClr val="accent2">
            <a:lumMod val="75000"/>
          </a:schemeClr>
        </a:solidFill>
        <a:ln>
          <a:noFill/>
        </a:ln>
      </dgm:spPr>
      <dgm:t>
        <a:bodyPr/>
        <a:lstStyle/>
        <a:p>
          <a:r>
            <a:rPr lang="en-US" dirty="0" smtClean="0">
              <a:solidFill>
                <a:schemeClr val="bg1"/>
              </a:solidFill>
            </a:rPr>
            <a:t>Status word</a:t>
          </a:r>
          <a:endParaRPr lang="en-US" dirty="0">
            <a:solidFill>
              <a:schemeClr val="bg1"/>
            </a:solidFill>
          </a:endParaRPr>
        </a:p>
      </dgm:t>
    </dgm:pt>
    <dgm:pt modelId="{305259DB-383E-47E4-8455-97779E48EAC9}" type="parTrans" cxnId="{E39C6397-9674-4F32-8D70-8F558EEE5F28}">
      <dgm:prSet/>
      <dgm:spPr/>
      <dgm:t>
        <a:bodyPr/>
        <a:lstStyle/>
        <a:p>
          <a:endParaRPr lang="en-US"/>
        </a:p>
      </dgm:t>
    </dgm:pt>
    <dgm:pt modelId="{6282EDBB-91BA-45E5-ADC4-8356EB8CEC30}" type="sibTrans" cxnId="{E39C6397-9674-4F32-8D70-8F558EEE5F28}">
      <dgm:prSet/>
      <dgm:spPr/>
      <dgm:t>
        <a:bodyPr/>
        <a:lstStyle/>
        <a:p>
          <a:endParaRPr lang="en-US"/>
        </a:p>
      </dgm:t>
    </dgm:pt>
    <dgm:pt modelId="{3F0CE52B-3FCF-4E2E-8EC3-5A0695E0BCAD}">
      <dgm:prSet phldrT="[Text]"/>
      <dgm:spPr>
        <a:solidFill>
          <a:schemeClr val="accent1">
            <a:lumMod val="50000"/>
          </a:schemeClr>
        </a:solidFill>
        <a:ln>
          <a:noFill/>
        </a:ln>
      </dgm:spPr>
      <dgm:t>
        <a:bodyPr/>
        <a:lstStyle/>
        <a:p>
          <a:r>
            <a:rPr lang="en-US" dirty="0" smtClean="0">
              <a:solidFill>
                <a:schemeClr val="bg1"/>
              </a:solidFill>
            </a:rPr>
            <a:t>Event word</a:t>
          </a:r>
          <a:endParaRPr lang="en-US" dirty="0">
            <a:solidFill>
              <a:schemeClr val="bg1"/>
            </a:solidFill>
          </a:endParaRPr>
        </a:p>
      </dgm:t>
    </dgm:pt>
    <dgm:pt modelId="{60620FD4-E101-4FD2-ADAD-0A9745448801}" type="parTrans" cxnId="{511310CC-D5F2-4D6F-B891-21590F2BE506}">
      <dgm:prSet/>
      <dgm:spPr/>
      <dgm:t>
        <a:bodyPr/>
        <a:lstStyle/>
        <a:p>
          <a:endParaRPr lang="en-US"/>
        </a:p>
      </dgm:t>
    </dgm:pt>
    <dgm:pt modelId="{765F7364-649C-4D01-8179-9215FBE2A701}" type="sibTrans" cxnId="{511310CC-D5F2-4D6F-B891-21590F2BE506}">
      <dgm:prSet/>
      <dgm:spPr/>
      <dgm:t>
        <a:bodyPr/>
        <a:lstStyle/>
        <a:p>
          <a:endParaRPr lang="en-US"/>
        </a:p>
      </dgm:t>
    </dgm:pt>
    <dgm:pt modelId="{8E2D004C-0000-4149-A359-B750E0CD9EB8}">
      <dgm:prSet phldrT="[Text]"/>
      <dgm:spPr>
        <a:solidFill>
          <a:schemeClr val="accent5">
            <a:lumMod val="50000"/>
          </a:schemeClr>
        </a:solidFill>
        <a:ln>
          <a:noFill/>
        </a:ln>
      </dgm:spPr>
      <dgm:t>
        <a:bodyPr/>
        <a:lstStyle/>
        <a:p>
          <a:r>
            <a:rPr lang="en-US" dirty="0" smtClean="0">
              <a:solidFill>
                <a:schemeClr val="bg1"/>
              </a:solidFill>
            </a:rPr>
            <a:t>Single Event</a:t>
          </a:r>
          <a:endParaRPr lang="en-US" dirty="0">
            <a:solidFill>
              <a:schemeClr val="bg1"/>
            </a:solidFill>
          </a:endParaRPr>
        </a:p>
      </dgm:t>
    </dgm:pt>
    <dgm:pt modelId="{4E4015FF-E631-4379-B18B-05797C1D1083}" type="parTrans" cxnId="{3054B7C3-E6C2-4554-9100-3F9BB6D614BA}">
      <dgm:prSet/>
      <dgm:spPr/>
      <dgm:t>
        <a:bodyPr/>
        <a:lstStyle/>
        <a:p>
          <a:endParaRPr lang="en-US"/>
        </a:p>
      </dgm:t>
    </dgm:pt>
    <dgm:pt modelId="{BBF04FCA-316A-4FE2-92AA-EEE185106AB8}" type="sibTrans" cxnId="{3054B7C3-E6C2-4554-9100-3F9BB6D614BA}">
      <dgm:prSet/>
      <dgm:spPr/>
      <dgm:t>
        <a:bodyPr/>
        <a:lstStyle/>
        <a:p>
          <a:endParaRPr lang="en-US"/>
        </a:p>
      </dgm:t>
    </dgm:pt>
    <dgm:pt modelId="{E06D1A5F-402E-4433-93B7-F6A1C5A783EC}">
      <dgm:prSet phldrT="[Text]"/>
      <dgm:spPr>
        <a:solidFill>
          <a:schemeClr val="tx2"/>
        </a:solidFill>
        <a:ln>
          <a:noFill/>
        </a:ln>
      </dgm:spPr>
      <dgm:t>
        <a:bodyPr/>
        <a:lstStyle/>
        <a:p>
          <a:r>
            <a:rPr lang="en-US" dirty="0" smtClean="0">
              <a:solidFill>
                <a:schemeClr val="bg1"/>
              </a:solidFill>
            </a:rPr>
            <a:t>Coincidence event</a:t>
          </a:r>
          <a:endParaRPr lang="en-US" dirty="0">
            <a:solidFill>
              <a:schemeClr val="bg1"/>
            </a:solidFill>
          </a:endParaRPr>
        </a:p>
      </dgm:t>
    </dgm:pt>
    <dgm:pt modelId="{AD466B6F-CD38-4CB9-A366-7AB10FFDD473}" type="parTrans" cxnId="{B4684A91-010B-424F-8B51-495A7CFED84A}">
      <dgm:prSet/>
      <dgm:spPr/>
      <dgm:t>
        <a:bodyPr/>
        <a:lstStyle/>
        <a:p>
          <a:endParaRPr lang="en-US"/>
        </a:p>
      </dgm:t>
    </dgm:pt>
    <dgm:pt modelId="{C36D55D3-5890-4C82-98B4-6E6B8F90F2D1}" type="sibTrans" cxnId="{B4684A91-010B-424F-8B51-495A7CFED84A}">
      <dgm:prSet/>
      <dgm:spPr/>
      <dgm:t>
        <a:bodyPr/>
        <a:lstStyle/>
        <a:p>
          <a:endParaRPr lang="en-US"/>
        </a:p>
      </dgm:t>
    </dgm:pt>
    <dgm:pt modelId="{04FCBD85-BDA4-4B43-B2D4-4B4617A19BAA}">
      <dgm:prSet phldrT="[Text]"/>
      <dgm:spPr>
        <a:solidFill>
          <a:schemeClr val="accent5">
            <a:lumMod val="75000"/>
          </a:schemeClr>
        </a:solidFill>
        <a:ln>
          <a:noFill/>
        </a:ln>
      </dgm:spPr>
      <dgm:t>
        <a:bodyPr/>
        <a:lstStyle/>
        <a:p>
          <a:r>
            <a:rPr lang="en-US" dirty="0" smtClean="0">
              <a:solidFill>
                <a:schemeClr val="bg1"/>
              </a:solidFill>
            </a:rPr>
            <a:t>Raw ADC</a:t>
          </a:r>
          <a:endParaRPr lang="en-US" dirty="0">
            <a:solidFill>
              <a:schemeClr val="bg1"/>
            </a:solidFill>
          </a:endParaRPr>
        </a:p>
      </dgm:t>
    </dgm:pt>
    <dgm:pt modelId="{B329D81D-16E2-4FBB-A746-DD7B15DAD537}" type="parTrans" cxnId="{FD4C0D25-2A9B-4DA5-B755-95DCF18E0671}">
      <dgm:prSet/>
      <dgm:spPr/>
      <dgm:t>
        <a:bodyPr/>
        <a:lstStyle/>
        <a:p>
          <a:endParaRPr lang="en-US"/>
        </a:p>
      </dgm:t>
    </dgm:pt>
    <dgm:pt modelId="{3315C756-8253-4ED3-8254-ACFA489009B5}" type="sibTrans" cxnId="{FD4C0D25-2A9B-4DA5-B755-95DCF18E0671}">
      <dgm:prSet/>
      <dgm:spPr/>
      <dgm:t>
        <a:bodyPr/>
        <a:lstStyle/>
        <a:p>
          <a:endParaRPr lang="en-US"/>
        </a:p>
      </dgm:t>
    </dgm:pt>
    <dgm:pt modelId="{05C223A8-CAE1-4549-81FE-E1B83511CF25}">
      <dgm:prSet phldrT="[Text]"/>
      <dgm:spPr>
        <a:solidFill>
          <a:schemeClr val="accent5">
            <a:lumMod val="75000"/>
          </a:schemeClr>
        </a:solidFill>
        <a:ln>
          <a:noFill/>
        </a:ln>
      </dgm:spPr>
      <dgm:t>
        <a:bodyPr/>
        <a:lstStyle/>
        <a:p>
          <a:r>
            <a:rPr lang="en-US" dirty="0" smtClean="0">
              <a:solidFill>
                <a:schemeClr val="bg1"/>
              </a:solidFill>
            </a:rPr>
            <a:t>32-bit</a:t>
          </a:r>
          <a:endParaRPr lang="en-US" dirty="0">
            <a:solidFill>
              <a:schemeClr val="bg1"/>
            </a:solidFill>
          </a:endParaRPr>
        </a:p>
      </dgm:t>
    </dgm:pt>
    <dgm:pt modelId="{408F4C38-19C5-473B-B3FE-9D5F950FDDA4}" type="parTrans" cxnId="{84DB1528-AAB6-4C09-81C3-57DBACC53BE4}">
      <dgm:prSet/>
      <dgm:spPr/>
      <dgm:t>
        <a:bodyPr/>
        <a:lstStyle/>
        <a:p>
          <a:endParaRPr lang="en-US"/>
        </a:p>
      </dgm:t>
    </dgm:pt>
    <dgm:pt modelId="{3F704541-7A22-4B15-9786-E2A98C917320}" type="sibTrans" cxnId="{84DB1528-AAB6-4C09-81C3-57DBACC53BE4}">
      <dgm:prSet/>
      <dgm:spPr/>
      <dgm:t>
        <a:bodyPr/>
        <a:lstStyle/>
        <a:p>
          <a:endParaRPr lang="en-US"/>
        </a:p>
      </dgm:t>
    </dgm:pt>
    <dgm:pt modelId="{D51308F2-A3D5-4E4C-9321-9651E33B70F3}">
      <dgm:prSet phldrT="[Text]"/>
      <dgm:spPr>
        <a:solidFill>
          <a:schemeClr val="accent5">
            <a:lumMod val="75000"/>
          </a:schemeClr>
        </a:solidFill>
        <a:ln>
          <a:noFill/>
        </a:ln>
      </dgm:spPr>
      <dgm:t>
        <a:bodyPr/>
        <a:lstStyle/>
        <a:p>
          <a:r>
            <a:rPr lang="en-US" dirty="0" smtClean="0">
              <a:solidFill>
                <a:schemeClr val="bg1"/>
              </a:solidFill>
            </a:rPr>
            <a:t>64-bit</a:t>
          </a:r>
          <a:endParaRPr lang="en-US" dirty="0">
            <a:solidFill>
              <a:schemeClr val="bg1"/>
            </a:solidFill>
          </a:endParaRPr>
        </a:p>
      </dgm:t>
    </dgm:pt>
    <dgm:pt modelId="{AF5C9016-AC45-4C6E-9A80-ECBCCB9D68B7}" type="parTrans" cxnId="{DF1A9FAD-46CF-42F0-B134-67FD44EB8094}">
      <dgm:prSet/>
      <dgm:spPr/>
      <dgm:t>
        <a:bodyPr/>
        <a:lstStyle/>
        <a:p>
          <a:endParaRPr lang="en-US"/>
        </a:p>
      </dgm:t>
    </dgm:pt>
    <dgm:pt modelId="{ACBBD4C5-CB20-493C-81B6-816B307E7657}" type="sibTrans" cxnId="{DF1A9FAD-46CF-42F0-B134-67FD44EB8094}">
      <dgm:prSet/>
      <dgm:spPr/>
      <dgm:t>
        <a:bodyPr/>
        <a:lstStyle/>
        <a:p>
          <a:endParaRPr lang="en-US"/>
        </a:p>
      </dgm:t>
    </dgm:pt>
    <dgm:pt modelId="{49E61C4E-E193-45F2-8E1E-D516E508D963}">
      <dgm:prSet phldrT="[Text]"/>
      <dgm:spPr>
        <a:solidFill>
          <a:schemeClr val="tx2">
            <a:lumMod val="60000"/>
            <a:lumOff val="40000"/>
          </a:schemeClr>
        </a:solidFill>
        <a:ln>
          <a:noFill/>
        </a:ln>
      </dgm:spPr>
      <dgm:t>
        <a:bodyPr/>
        <a:lstStyle/>
        <a:p>
          <a:r>
            <a:rPr lang="en-US" dirty="0" smtClean="0">
              <a:solidFill>
                <a:schemeClr val="bg1"/>
              </a:solidFill>
            </a:rPr>
            <a:t>32:32</a:t>
          </a:r>
          <a:endParaRPr lang="en-US" dirty="0">
            <a:solidFill>
              <a:schemeClr val="bg1"/>
            </a:solidFill>
          </a:endParaRPr>
        </a:p>
      </dgm:t>
    </dgm:pt>
    <dgm:pt modelId="{57170F47-E236-48F2-BA7E-628D99761D29}" type="parTrans" cxnId="{5BDB2166-D784-4E1F-ADD1-838E7707055F}">
      <dgm:prSet/>
      <dgm:spPr/>
      <dgm:t>
        <a:bodyPr/>
        <a:lstStyle/>
        <a:p>
          <a:endParaRPr lang="en-US"/>
        </a:p>
      </dgm:t>
    </dgm:pt>
    <dgm:pt modelId="{F134D3F1-5B1E-491D-9742-155B97AB7D5F}" type="sibTrans" cxnId="{5BDB2166-D784-4E1F-ADD1-838E7707055F}">
      <dgm:prSet/>
      <dgm:spPr/>
      <dgm:t>
        <a:bodyPr/>
        <a:lstStyle/>
        <a:p>
          <a:endParaRPr lang="en-US"/>
        </a:p>
      </dgm:t>
    </dgm:pt>
    <dgm:pt modelId="{61B0AF6F-47A3-46B1-BF2A-8DD76EC4D663}">
      <dgm:prSet phldrT="[Text]"/>
      <dgm:spPr>
        <a:solidFill>
          <a:schemeClr val="tx2">
            <a:lumMod val="60000"/>
            <a:lumOff val="40000"/>
          </a:schemeClr>
        </a:solidFill>
        <a:ln>
          <a:noFill/>
        </a:ln>
      </dgm:spPr>
      <dgm:t>
        <a:bodyPr/>
        <a:lstStyle/>
        <a:p>
          <a:r>
            <a:rPr lang="en-US" dirty="0" smtClean="0">
              <a:solidFill>
                <a:schemeClr val="bg1"/>
              </a:solidFill>
            </a:rPr>
            <a:t>32:64</a:t>
          </a:r>
          <a:endParaRPr lang="en-US" dirty="0">
            <a:solidFill>
              <a:schemeClr val="bg1"/>
            </a:solidFill>
          </a:endParaRPr>
        </a:p>
      </dgm:t>
    </dgm:pt>
    <dgm:pt modelId="{D32C8EF6-4273-4048-A090-C8B95A610F61}" type="parTrans" cxnId="{10FCAF1C-ECE2-4FC6-ACAC-39864700CAB8}">
      <dgm:prSet/>
      <dgm:spPr/>
      <dgm:t>
        <a:bodyPr/>
        <a:lstStyle/>
        <a:p>
          <a:endParaRPr lang="en-US"/>
        </a:p>
      </dgm:t>
    </dgm:pt>
    <dgm:pt modelId="{8A3D2883-1D55-48C6-98DB-6D3B242D30F6}" type="sibTrans" cxnId="{10FCAF1C-ECE2-4FC6-ACAC-39864700CAB8}">
      <dgm:prSet/>
      <dgm:spPr/>
      <dgm:t>
        <a:bodyPr/>
        <a:lstStyle/>
        <a:p>
          <a:endParaRPr lang="en-US"/>
        </a:p>
      </dgm:t>
    </dgm:pt>
    <dgm:pt modelId="{87DF3577-6226-463F-A22F-CFFB81F65D44}">
      <dgm:prSet phldrT="[Text]"/>
      <dgm:spPr>
        <a:solidFill>
          <a:schemeClr val="tx2">
            <a:lumMod val="60000"/>
            <a:lumOff val="40000"/>
          </a:schemeClr>
        </a:solidFill>
        <a:ln>
          <a:noFill/>
        </a:ln>
      </dgm:spPr>
      <dgm:t>
        <a:bodyPr/>
        <a:lstStyle/>
        <a:p>
          <a:r>
            <a:rPr lang="en-US" dirty="0" smtClean="0">
              <a:solidFill>
                <a:schemeClr val="bg1"/>
              </a:solidFill>
            </a:rPr>
            <a:t>64:64</a:t>
          </a:r>
          <a:endParaRPr lang="en-US" dirty="0">
            <a:solidFill>
              <a:schemeClr val="bg1"/>
            </a:solidFill>
          </a:endParaRPr>
        </a:p>
      </dgm:t>
    </dgm:pt>
    <dgm:pt modelId="{6A1BFFAC-0142-4F19-8A85-77EB71312C8F}" type="parTrans" cxnId="{3A8B7E28-7829-46CD-A2F5-0681AC6E0371}">
      <dgm:prSet/>
      <dgm:spPr/>
      <dgm:t>
        <a:bodyPr/>
        <a:lstStyle/>
        <a:p>
          <a:endParaRPr lang="en-US"/>
        </a:p>
      </dgm:t>
    </dgm:pt>
    <dgm:pt modelId="{5B2EF786-7AB4-4AFF-A337-9D12582593F5}" type="sibTrans" cxnId="{3A8B7E28-7829-46CD-A2F5-0681AC6E0371}">
      <dgm:prSet/>
      <dgm:spPr/>
      <dgm:t>
        <a:bodyPr/>
        <a:lstStyle/>
        <a:p>
          <a:endParaRPr lang="en-US"/>
        </a:p>
      </dgm:t>
    </dgm:pt>
    <dgm:pt modelId="{35281BCD-BAF1-4A98-978B-59CCF1115C19}">
      <dgm:prSet phldrT="[Text]"/>
      <dgm:spPr>
        <a:solidFill>
          <a:schemeClr val="tx2">
            <a:lumMod val="60000"/>
            <a:lumOff val="40000"/>
          </a:schemeClr>
        </a:solidFill>
        <a:ln>
          <a:noFill/>
        </a:ln>
      </dgm:spPr>
      <dgm:t>
        <a:bodyPr/>
        <a:lstStyle/>
        <a:p>
          <a:r>
            <a:rPr lang="en-US" dirty="0" smtClean="0">
              <a:solidFill>
                <a:schemeClr val="bg1"/>
              </a:solidFill>
            </a:rPr>
            <a:t>64:128</a:t>
          </a:r>
          <a:endParaRPr lang="en-US" dirty="0">
            <a:solidFill>
              <a:schemeClr val="bg1"/>
            </a:solidFill>
          </a:endParaRPr>
        </a:p>
      </dgm:t>
    </dgm:pt>
    <dgm:pt modelId="{BF4F0CB4-E94D-46B6-8437-FC56DE9AE666}" type="parTrans" cxnId="{9BC30961-435D-4B03-BFEC-98E172F85EE1}">
      <dgm:prSet/>
      <dgm:spPr/>
      <dgm:t>
        <a:bodyPr/>
        <a:lstStyle/>
        <a:p>
          <a:endParaRPr lang="en-US"/>
        </a:p>
      </dgm:t>
    </dgm:pt>
    <dgm:pt modelId="{F788503C-6840-496A-AAA6-F708F143E496}" type="sibTrans" cxnId="{9BC30961-435D-4B03-BFEC-98E172F85EE1}">
      <dgm:prSet/>
      <dgm:spPr/>
      <dgm:t>
        <a:bodyPr/>
        <a:lstStyle/>
        <a:p>
          <a:endParaRPr lang="en-US"/>
        </a:p>
      </dgm:t>
    </dgm:pt>
    <dgm:pt modelId="{0B807F47-5C94-41A3-847E-F0B97C27ED78}">
      <dgm:prSet phldrT="[Text]"/>
      <dgm:spPr>
        <a:solidFill>
          <a:schemeClr val="accent2"/>
        </a:solidFill>
        <a:ln>
          <a:noFill/>
        </a:ln>
      </dgm:spPr>
      <dgm:t>
        <a:bodyPr/>
        <a:lstStyle/>
        <a:p>
          <a:r>
            <a:rPr lang="en-US" dirty="0" smtClean="0">
              <a:solidFill>
                <a:schemeClr val="bg1"/>
              </a:solidFill>
            </a:rPr>
            <a:t>Event data format / Timer</a:t>
          </a:r>
          <a:endParaRPr lang="en-US" dirty="0">
            <a:solidFill>
              <a:schemeClr val="bg1"/>
            </a:solidFill>
          </a:endParaRPr>
        </a:p>
      </dgm:t>
    </dgm:pt>
    <dgm:pt modelId="{55718E6B-6C8C-4614-9FE8-7535AA7A4227}" type="parTrans" cxnId="{0EB9DEF1-88C3-4EA6-8BE0-A809E8719071}">
      <dgm:prSet/>
      <dgm:spPr/>
      <dgm:t>
        <a:bodyPr/>
        <a:lstStyle/>
        <a:p>
          <a:endParaRPr lang="en-US"/>
        </a:p>
      </dgm:t>
    </dgm:pt>
    <dgm:pt modelId="{90AAF5BD-B8E7-4E30-B650-ABA5B4145671}" type="sibTrans" cxnId="{0EB9DEF1-88C3-4EA6-8BE0-A809E8719071}">
      <dgm:prSet/>
      <dgm:spPr/>
      <dgm:t>
        <a:bodyPr/>
        <a:lstStyle/>
        <a:p>
          <a:endParaRPr lang="en-US"/>
        </a:p>
      </dgm:t>
    </dgm:pt>
    <dgm:pt modelId="{52A864A1-C54D-4AE3-B013-85DE23D95DE9}">
      <dgm:prSet phldrT="[Text]"/>
      <dgm:spPr>
        <a:solidFill>
          <a:schemeClr val="accent2"/>
        </a:solidFill>
        <a:ln>
          <a:noFill/>
        </a:ln>
      </dgm:spPr>
      <dgm:t>
        <a:bodyPr/>
        <a:lstStyle/>
        <a:p>
          <a:r>
            <a:rPr lang="en-US" dirty="0" smtClean="0">
              <a:solidFill>
                <a:schemeClr val="bg1"/>
              </a:solidFill>
            </a:rPr>
            <a:t>Single event </a:t>
          </a:r>
          <a:br>
            <a:rPr lang="en-US" dirty="0" smtClean="0">
              <a:solidFill>
                <a:schemeClr val="bg1"/>
              </a:solidFill>
            </a:rPr>
          </a:br>
          <a:r>
            <a:rPr lang="en-US" dirty="0" smtClean="0">
              <a:solidFill>
                <a:schemeClr val="bg1"/>
              </a:solidFill>
            </a:rPr>
            <a:t>rate</a:t>
          </a:r>
          <a:endParaRPr lang="en-US" dirty="0">
            <a:solidFill>
              <a:schemeClr val="bg1"/>
            </a:solidFill>
          </a:endParaRPr>
        </a:p>
      </dgm:t>
    </dgm:pt>
    <dgm:pt modelId="{5375E602-9CA2-467D-B84E-16070FBB8CA1}" type="parTrans" cxnId="{C9D24234-2B13-4109-A6E6-89E8596D2B23}">
      <dgm:prSet/>
      <dgm:spPr/>
      <dgm:t>
        <a:bodyPr/>
        <a:lstStyle/>
        <a:p>
          <a:endParaRPr lang="en-US"/>
        </a:p>
      </dgm:t>
    </dgm:pt>
    <dgm:pt modelId="{169D8E81-8135-4FCF-B3A7-317DEF5C7D81}" type="sibTrans" cxnId="{C9D24234-2B13-4109-A6E6-89E8596D2B23}">
      <dgm:prSet/>
      <dgm:spPr/>
      <dgm:t>
        <a:bodyPr/>
        <a:lstStyle/>
        <a:p>
          <a:endParaRPr lang="en-US"/>
        </a:p>
      </dgm:t>
    </dgm:pt>
    <dgm:pt modelId="{6CF166E3-95AB-4D8D-8AAD-2CA465CA1E4C}">
      <dgm:prSet phldrT="[Text]"/>
      <dgm:spPr>
        <a:solidFill>
          <a:schemeClr val="accent2"/>
        </a:solidFill>
        <a:ln>
          <a:noFill/>
        </a:ln>
      </dgm:spPr>
      <dgm:t>
        <a:bodyPr/>
        <a:lstStyle/>
        <a:p>
          <a:r>
            <a:rPr lang="en-US" dirty="0" smtClean="0">
              <a:solidFill>
                <a:schemeClr val="bg1"/>
              </a:solidFill>
            </a:rPr>
            <a:t>Coincidence event rate</a:t>
          </a:r>
          <a:endParaRPr lang="en-US" dirty="0">
            <a:solidFill>
              <a:schemeClr val="bg1"/>
            </a:solidFill>
          </a:endParaRPr>
        </a:p>
      </dgm:t>
    </dgm:pt>
    <dgm:pt modelId="{F8F42096-C394-4845-BA08-5876227BE395}" type="parTrans" cxnId="{4546CC47-AD6C-4FFB-BF57-34F3C5B3EF53}">
      <dgm:prSet/>
      <dgm:spPr/>
      <dgm:t>
        <a:bodyPr/>
        <a:lstStyle/>
        <a:p>
          <a:endParaRPr lang="en-US"/>
        </a:p>
      </dgm:t>
    </dgm:pt>
    <dgm:pt modelId="{0AFE2C4E-727D-4B01-B0A4-AA88CE31F2E1}" type="sibTrans" cxnId="{4546CC47-AD6C-4FFB-BF57-34F3C5B3EF53}">
      <dgm:prSet/>
      <dgm:spPr/>
      <dgm:t>
        <a:bodyPr/>
        <a:lstStyle/>
        <a:p>
          <a:endParaRPr lang="en-US"/>
        </a:p>
      </dgm:t>
    </dgm:pt>
    <dgm:pt modelId="{739C3A35-FF4B-4BE5-BE6E-4A8C444421AA}" type="pres">
      <dgm:prSet presAssocID="{A372C18B-B174-4E41-8003-571420179092}" presName="Name0" presStyleCnt="0">
        <dgm:presLayoutVars>
          <dgm:chPref val="1"/>
          <dgm:dir/>
          <dgm:animOne val="branch"/>
          <dgm:animLvl val="lvl"/>
          <dgm:resizeHandles val="exact"/>
        </dgm:presLayoutVars>
      </dgm:prSet>
      <dgm:spPr/>
      <dgm:t>
        <a:bodyPr/>
        <a:lstStyle/>
        <a:p>
          <a:endParaRPr lang="en-US"/>
        </a:p>
      </dgm:t>
    </dgm:pt>
    <dgm:pt modelId="{2B45ACB0-77AF-4D57-84B4-9AF7D07B2E69}" type="pres">
      <dgm:prSet presAssocID="{274E75C8-3D98-4C62-956B-00430406F43B}" presName="root1" presStyleCnt="0"/>
      <dgm:spPr/>
    </dgm:pt>
    <dgm:pt modelId="{53F3E970-3FCF-4E64-9BD7-50DD09A0E044}" type="pres">
      <dgm:prSet presAssocID="{274E75C8-3D98-4C62-956B-00430406F43B}" presName="LevelOneTextNode" presStyleLbl="node0" presStyleIdx="0" presStyleCnt="1">
        <dgm:presLayoutVars>
          <dgm:chPref val="3"/>
        </dgm:presLayoutVars>
      </dgm:prSet>
      <dgm:spPr/>
      <dgm:t>
        <a:bodyPr/>
        <a:lstStyle/>
        <a:p>
          <a:endParaRPr lang="en-US"/>
        </a:p>
      </dgm:t>
    </dgm:pt>
    <dgm:pt modelId="{4942AC0A-94E6-4046-A977-A07B5864DEC2}" type="pres">
      <dgm:prSet presAssocID="{274E75C8-3D98-4C62-956B-00430406F43B}" presName="level2hierChild" presStyleCnt="0"/>
      <dgm:spPr/>
    </dgm:pt>
    <dgm:pt modelId="{7AD08448-B622-458D-9ED2-D9AD1920BE54}" type="pres">
      <dgm:prSet presAssocID="{305259DB-383E-47E4-8455-97779E48EAC9}" presName="conn2-1" presStyleLbl="parChTrans1D2" presStyleIdx="0" presStyleCnt="2"/>
      <dgm:spPr/>
      <dgm:t>
        <a:bodyPr/>
        <a:lstStyle/>
        <a:p>
          <a:endParaRPr lang="en-US"/>
        </a:p>
      </dgm:t>
    </dgm:pt>
    <dgm:pt modelId="{DFAC5F05-FBA3-4F27-A9A4-E0D49CB7A21A}" type="pres">
      <dgm:prSet presAssocID="{305259DB-383E-47E4-8455-97779E48EAC9}" presName="connTx" presStyleLbl="parChTrans1D2" presStyleIdx="0" presStyleCnt="2"/>
      <dgm:spPr/>
      <dgm:t>
        <a:bodyPr/>
        <a:lstStyle/>
        <a:p>
          <a:endParaRPr lang="en-US"/>
        </a:p>
      </dgm:t>
    </dgm:pt>
    <dgm:pt modelId="{1F2BE95C-2318-4446-8F71-675CA8EB9F17}" type="pres">
      <dgm:prSet presAssocID="{33C69E73-2ED7-4900-B19C-670145169B52}" presName="root2" presStyleCnt="0"/>
      <dgm:spPr/>
    </dgm:pt>
    <dgm:pt modelId="{ADD66CDE-F684-4D39-9346-33AE2278A197}" type="pres">
      <dgm:prSet presAssocID="{33C69E73-2ED7-4900-B19C-670145169B52}" presName="LevelTwoTextNode" presStyleLbl="node2" presStyleIdx="0" presStyleCnt="2">
        <dgm:presLayoutVars>
          <dgm:chPref val="3"/>
        </dgm:presLayoutVars>
      </dgm:prSet>
      <dgm:spPr/>
      <dgm:t>
        <a:bodyPr/>
        <a:lstStyle/>
        <a:p>
          <a:endParaRPr lang="en-US"/>
        </a:p>
      </dgm:t>
    </dgm:pt>
    <dgm:pt modelId="{3EF103AA-31E0-4845-96B5-8993F4F3B845}" type="pres">
      <dgm:prSet presAssocID="{33C69E73-2ED7-4900-B19C-670145169B52}" presName="level3hierChild" presStyleCnt="0"/>
      <dgm:spPr/>
    </dgm:pt>
    <dgm:pt modelId="{B1B2C776-7014-41D4-9351-C5E3124BAF4F}" type="pres">
      <dgm:prSet presAssocID="{55718E6B-6C8C-4614-9FE8-7535AA7A4227}" presName="conn2-1" presStyleLbl="parChTrans1D3" presStyleIdx="0" presStyleCnt="5"/>
      <dgm:spPr/>
      <dgm:t>
        <a:bodyPr/>
        <a:lstStyle/>
        <a:p>
          <a:endParaRPr lang="en-US"/>
        </a:p>
      </dgm:t>
    </dgm:pt>
    <dgm:pt modelId="{61A59D04-C8E7-4DC1-9F18-71CEBB43AE35}" type="pres">
      <dgm:prSet presAssocID="{55718E6B-6C8C-4614-9FE8-7535AA7A4227}" presName="connTx" presStyleLbl="parChTrans1D3" presStyleIdx="0" presStyleCnt="5"/>
      <dgm:spPr/>
      <dgm:t>
        <a:bodyPr/>
        <a:lstStyle/>
        <a:p>
          <a:endParaRPr lang="en-US"/>
        </a:p>
      </dgm:t>
    </dgm:pt>
    <dgm:pt modelId="{FC0FC25D-8908-47F8-B7A2-A70FAF31781C}" type="pres">
      <dgm:prSet presAssocID="{0B807F47-5C94-41A3-847E-F0B97C27ED78}" presName="root2" presStyleCnt="0"/>
      <dgm:spPr/>
    </dgm:pt>
    <dgm:pt modelId="{9CFD14EC-7793-419B-BB56-1933C48AF435}" type="pres">
      <dgm:prSet presAssocID="{0B807F47-5C94-41A3-847E-F0B97C27ED78}" presName="LevelTwoTextNode" presStyleLbl="node3" presStyleIdx="0" presStyleCnt="5">
        <dgm:presLayoutVars>
          <dgm:chPref val="3"/>
        </dgm:presLayoutVars>
      </dgm:prSet>
      <dgm:spPr/>
      <dgm:t>
        <a:bodyPr/>
        <a:lstStyle/>
        <a:p>
          <a:endParaRPr lang="en-US"/>
        </a:p>
      </dgm:t>
    </dgm:pt>
    <dgm:pt modelId="{731CBFF2-29B0-4FF3-85D2-AAB638B6FFE1}" type="pres">
      <dgm:prSet presAssocID="{0B807F47-5C94-41A3-847E-F0B97C27ED78}" presName="level3hierChild" presStyleCnt="0"/>
      <dgm:spPr/>
    </dgm:pt>
    <dgm:pt modelId="{EF7B5198-6196-4C2C-9FCD-46577C2588EB}" type="pres">
      <dgm:prSet presAssocID="{5375E602-9CA2-467D-B84E-16070FBB8CA1}" presName="conn2-1" presStyleLbl="parChTrans1D3" presStyleIdx="1" presStyleCnt="5"/>
      <dgm:spPr/>
      <dgm:t>
        <a:bodyPr/>
        <a:lstStyle/>
        <a:p>
          <a:endParaRPr lang="en-US"/>
        </a:p>
      </dgm:t>
    </dgm:pt>
    <dgm:pt modelId="{318F6900-12A1-4B23-A9F8-43F381128917}" type="pres">
      <dgm:prSet presAssocID="{5375E602-9CA2-467D-B84E-16070FBB8CA1}" presName="connTx" presStyleLbl="parChTrans1D3" presStyleIdx="1" presStyleCnt="5"/>
      <dgm:spPr/>
      <dgm:t>
        <a:bodyPr/>
        <a:lstStyle/>
        <a:p>
          <a:endParaRPr lang="en-US"/>
        </a:p>
      </dgm:t>
    </dgm:pt>
    <dgm:pt modelId="{1FEF4A3B-6252-4E04-B557-126EFA062818}" type="pres">
      <dgm:prSet presAssocID="{52A864A1-C54D-4AE3-B013-85DE23D95DE9}" presName="root2" presStyleCnt="0"/>
      <dgm:spPr/>
    </dgm:pt>
    <dgm:pt modelId="{C327CB21-30B5-44B3-8E56-96CB481D5419}" type="pres">
      <dgm:prSet presAssocID="{52A864A1-C54D-4AE3-B013-85DE23D95DE9}" presName="LevelTwoTextNode" presStyleLbl="node3" presStyleIdx="1" presStyleCnt="5">
        <dgm:presLayoutVars>
          <dgm:chPref val="3"/>
        </dgm:presLayoutVars>
      </dgm:prSet>
      <dgm:spPr/>
      <dgm:t>
        <a:bodyPr/>
        <a:lstStyle/>
        <a:p>
          <a:endParaRPr lang="en-US"/>
        </a:p>
      </dgm:t>
    </dgm:pt>
    <dgm:pt modelId="{3B58BB11-ADD7-4C3D-A677-48E36424AEBC}" type="pres">
      <dgm:prSet presAssocID="{52A864A1-C54D-4AE3-B013-85DE23D95DE9}" presName="level3hierChild" presStyleCnt="0"/>
      <dgm:spPr/>
    </dgm:pt>
    <dgm:pt modelId="{DB336B5A-886A-4FB4-924F-03E2F15DFDBC}" type="pres">
      <dgm:prSet presAssocID="{F8F42096-C394-4845-BA08-5876227BE395}" presName="conn2-1" presStyleLbl="parChTrans1D3" presStyleIdx="2" presStyleCnt="5"/>
      <dgm:spPr/>
      <dgm:t>
        <a:bodyPr/>
        <a:lstStyle/>
        <a:p>
          <a:endParaRPr lang="en-US"/>
        </a:p>
      </dgm:t>
    </dgm:pt>
    <dgm:pt modelId="{02B6763E-AAC0-4FFB-92D3-67E2327246F7}" type="pres">
      <dgm:prSet presAssocID="{F8F42096-C394-4845-BA08-5876227BE395}" presName="connTx" presStyleLbl="parChTrans1D3" presStyleIdx="2" presStyleCnt="5"/>
      <dgm:spPr/>
      <dgm:t>
        <a:bodyPr/>
        <a:lstStyle/>
        <a:p>
          <a:endParaRPr lang="en-US"/>
        </a:p>
      </dgm:t>
    </dgm:pt>
    <dgm:pt modelId="{BA11F66E-0236-45E2-9C40-E91C4E0F9870}" type="pres">
      <dgm:prSet presAssocID="{6CF166E3-95AB-4D8D-8AAD-2CA465CA1E4C}" presName="root2" presStyleCnt="0"/>
      <dgm:spPr/>
    </dgm:pt>
    <dgm:pt modelId="{2D08B3D8-8890-4709-9C76-27901E05AFAE}" type="pres">
      <dgm:prSet presAssocID="{6CF166E3-95AB-4D8D-8AAD-2CA465CA1E4C}" presName="LevelTwoTextNode" presStyleLbl="node3" presStyleIdx="2" presStyleCnt="5">
        <dgm:presLayoutVars>
          <dgm:chPref val="3"/>
        </dgm:presLayoutVars>
      </dgm:prSet>
      <dgm:spPr/>
      <dgm:t>
        <a:bodyPr/>
        <a:lstStyle/>
        <a:p>
          <a:endParaRPr lang="en-US"/>
        </a:p>
      </dgm:t>
    </dgm:pt>
    <dgm:pt modelId="{3EA9AD51-1FD9-4867-9A31-88555C8688E5}" type="pres">
      <dgm:prSet presAssocID="{6CF166E3-95AB-4D8D-8AAD-2CA465CA1E4C}" presName="level3hierChild" presStyleCnt="0"/>
      <dgm:spPr/>
    </dgm:pt>
    <dgm:pt modelId="{47CE163A-9173-404C-8BB4-E82759E838AF}" type="pres">
      <dgm:prSet presAssocID="{60620FD4-E101-4FD2-ADAD-0A9745448801}" presName="conn2-1" presStyleLbl="parChTrans1D2" presStyleIdx="1" presStyleCnt="2"/>
      <dgm:spPr/>
      <dgm:t>
        <a:bodyPr/>
        <a:lstStyle/>
        <a:p>
          <a:endParaRPr lang="en-US"/>
        </a:p>
      </dgm:t>
    </dgm:pt>
    <dgm:pt modelId="{A34F5F34-BBA3-451F-AFD4-E63F29CFD5E5}" type="pres">
      <dgm:prSet presAssocID="{60620FD4-E101-4FD2-ADAD-0A9745448801}" presName="connTx" presStyleLbl="parChTrans1D2" presStyleIdx="1" presStyleCnt="2"/>
      <dgm:spPr/>
      <dgm:t>
        <a:bodyPr/>
        <a:lstStyle/>
        <a:p>
          <a:endParaRPr lang="en-US"/>
        </a:p>
      </dgm:t>
    </dgm:pt>
    <dgm:pt modelId="{20DFC303-C0AE-4898-9523-E3953BF5057F}" type="pres">
      <dgm:prSet presAssocID="{3F0CE52B-3FCF-4E2E-8EC3-5A0695E0BCAD}" presName="root2" presStyleCnt="0"/>
      <dgm:spPr/>
    </dgm:pt>
    <dgm:pt modelId="{6666C741-59F2-49B0-B3FA-154EB7F13045}" type="pres">
      <dgm:prSet presAssocID="{3F0CE52B-3FCF-4E2E-8EC3-5A0695E0BCAD}" presName="LevelTwoTextNode" presStyleLbl="node2" presStyleIdx="1" presStyleCnt="2">
        <dgm:presLayoutVars>
          <dgm:chPref val="3"/>
        </dgm:presLayoutVars>
      </dgm:prSet>
      <dgm:spPr/>
      <dgm:t>
        <a:bodyPr/>
        <a:lstStyle/>
        <a:p>
          <a:endParaRPr lang="en-US"/>
        </a:p>
      </dgm:t>
    </dgm:pt>
    <dgm:pt modelId="{9E8D3035-83E8-40A3-8592-3E1F6B8372B9}" type="pres">
      <dgm:prSet presAssocID="{3F0CE52B-3FCF-4E2E-8EC3-5A0695E0BCAD}" presName="level3hierChild" presStyleCnt="0"/>
      <dgm:spPr/>
    </dgm:pt>
    <dgm:pt modelId="{27814B80-2CBF-441F-817B-934DFD34E168}" type="pres">
      <dgm:prSet presAssocID="{4E4015FF-E631-4379-B18B-05797C1D1083}" presName="conn2-1" presStyleLbl="parChTrans1D3" presStyleIdx="3" presStyleCnt="5"/>
      <dgm:spPr/>
      <dgm:t>
        <a:bodyPr/>
        <a:lstStyle/>
        <a:p>
          <a:endParaRPr lang="en-US"/>
        </a:p>
      </dgm:t>
    </dgm:pt>
    <dgm:pt modelId="{31B27303-5C16-49F4-86B1-B43BAF9EA29B}" type="pres">
      <dgm:prSet presAssocID="{4E4015FF-E631-4379-B18B-05797C1D1083}" presName="connTx" presStyleLbl="parChTrans1D3" presStyleIdx="3" presStyleCnt="5"/>
      <dgm:spPr/>
      <dgm:t>
        <a:bodyPr/>
        <a:lstStyle/>
        <a:p>
          <a:endParaRPr lang="en-US"/>
        </a:p>
      </dgm:t>
    </dgm:pt>
    <dgm:pt modelId="{1B5F3B5D-5E99-4F89-8963-D9D597F76C33}" type="pres">
      <dgm:prSet presAssocID="{8E2D004C-0000-4149-A359-B750E0CD9EB8}" presName="root2" presStyleCnt="0"/>
      <dgm:spPr/>
    </dgm:pt>
    <dgm:pt modelId="{B5F12195-DB88-4BEA-AC49-7DD9F9CB6D8A}" type="pres">
      <dgm:prSet presAssocID="{8E2D004C-0000-4149-A359-B750E0CD9EB8}" presName="LevelTwoTextNode" presStyleLbl="node3" presStyleIdx="3" presStyleCnt="5">
        <dgm:presLayoutVars>
          <dgm:chPref val="3"/>
        </dgm:presLayoutVars>
      </dgm:prSet>
      <dgm:spPr/>
      <dgm:t>
        <a:bodyPr/>
        <a:lstStyle/>
        <a:p>
          <a:endParaRPr lang="en-US"/>
        </a:p>
      </dgm:t>
    </dgm:pt>
    <dgm:pt modelId="{33EC33F7-E777-44DB-8DB0-8C4F774D823C}" type="pres">
      <dgm:prSet presAssocID="{8E2D004C-0000-4149-A359-B750E0CD9EB8}" presName="level3hierChild" presStyleCnt="0"/>
      <dgm:spPr/>
    </dgm:pt>
    <dgm:pt modelId="{6A55FFCC-1038-4A4B-9A6E-6CF4879544D0}" type="pres">
      <dgm:prSet presAssocID="{B329D81D-16E2-4FBB-A746-DD7B15DAD537}" presName="conn2-1" presStyleLbl="parChTrans1D4" presStyleIdx="0" presStyleCnt="7"/>
      <dgm:spPr/>
      <dgm:t>
        <a:bodyPr/>
        <a:lstStyle/>
        <a:p>
          <a:endParaRPr lang="en-US"/>
        </a:p>
      </dgm:t>
    </dgm:pt>
    <dgm:pt modelId="{454B2D55-CFE6-44D5-842E-062F03C3EE32}" type="pres">
      <dgm:prSet presAssocID="{B329D81D-16E2-4FBB-A746-DD7B15DAD537}" presName="connTx" presStyleLbl="parChTrans1D4" presStyleIdx="0" presStyleCnt="7"/>
      <dgm:spPr/>
      <dgm:t>
        <a:bodyPr/>
        <a:lstStyle/>
        <a:p>
          <a:endParaRPr lang="en-US"/>
        </a:p>
      </dgm:t>
    </dgm:pt>
    <dgm:pt modelId="{E322B08E-EB3B-40DA-8754-CFF8E55390A9}" type="pres">
      <dgm:prSet presAssocID="{04FCBD85-BDA4-4B43-B2D4-4B4617A19BAA}" presName="root2" presStyleCnt="0"/>
      <dgm:spPr/>
    </dgm:pt>
    <dgm:pt modelId="{95732F32-9FBD-4FC1-969F-F56B89D4EEBF}" type="pres">
      <dgm:prSet presAssocID="{04FCBD85-BDA4-4B43-B2D4-4B4617A19BAA}" presName="LevelTwoTextNode" presStyleLbl="node4" presStyleIdx="0" presStyleCnt="7">
        <dgm:presLayoutVars>
          <dgm:chPref val="3"/>
        </dgm:presLayoutVars>
      </dgm:prSet>
      <dgm:spPr/>
      <dgm:t>
        <a:bodyPr/>
        <a:lstStyle/>
        <a:p>
          <a:endParaRPr lang="en-US"/>
        </a:p>
      </dgm:t>
    </dgm:pt>
    <dgm:pt modelId="{E1C3ECC9-1625-46BA-9F3B-DD9739A802C5}" type="pres">
      <dgm:prSet presAssocID="{04FCBD85-BDA4-4B43-B2D4-4B4617A19BAA}" presName="level3hierChild" presStyleCnt="0"/>
      <dgm:spPr/>
    </dgm:pt>
    <dgm:pt modelId="{48ED8E48-B27A-4A5A-9C47-4D9D81115CDF}" type="pres">
      <dgm:prSet presAssocID="{408F4C38-19C5-473B-B3FE-9D5F950FDDA4}" presName="conn2-1" presStyleLbl="parChTrans1D4" presStyleIdx="1" presStyleCnt="7"/>
      <dgm:spPr/>
      <dgm:t>
        <a:bodyPr/>
        <a:lstStyle/>
        <a:p>
          <a:endParaRPr lang="en-US"/>
        </a:p>
      </dgm:t>
    </dgm:pt>
    <dgm:pt modelId="{6DC4BD8F-5DE6-400A-9B67-86B44BA8C4C9}" type="pres">
      <dgm:prSet presAssocID="{408F4C38-19C5-473B-B3FE-9D5F950FDDA4}" presName="connTx" presStyleLbl="parChTrans1D4" presStyleIdx="1" presStyleCnt="7"/>
      <dgm:spPr/>
      <dgm:t>
        <a:bodyPr/>
        <a:lstStyle/>
        <a:p>
          <a:endParaRPr lang="en-US"/>
        </a:p>
      </dgm:t>
    </dgm:pt>
    <dgm:pt modelId="{93A1ADE5-4D90-40F8-B4AD-6687993D76E0}" type="pres">
      <dgm:prSet presAssocID="{05C223A8-CAE1-4549-81FE-E1B83511CF25}" presName="root2" presStyleCnt="0"/>
      <dgm:spPr/>
    </dgm:pt>
    <dgm:pt modelId="{D41612E7-3BFB-4F90-97C0-C1B18009A6EB}" type="pres">
      <dgm:prSet presAssocID="{05C223A8-CAE1-4549-81FE-E1B83511CF25}" presName="LevelTwoTextNode" presStyleLbl="node4" presStyleIdx="1" presStyleCnt="7">
        <dgm:presLayoutVars>
          <dgm:chPref val="3"/>
        </dgm:presLayoutVars>
      </dgm:prSet>
      <dgm:spPr/>
      <dgm:t>
        <a:bodyPr/>
        <a:lstStyle/>
        <a:p>
          <a:endParaRPr lang="en-US"/>
        </a:p>
      </dgm:t>
    </dgm:pt>
    <dgm:pt modelId="{5F7E3EA6-798E-4888-A38C-63DDE2EAF92C}" type="pres">
      <dgm:prSet presAssocID="{05C223A8-CAE1-4549-81FE-E1B83511CF25}" presName="level3hierChild" presStyleCnt="0"/>
      <dgm:spPr/>
    </dgm:pt>
    <dgm:pt modelId="{638152B4-5742-48BA-8798-0DDF6C0C5A47}" type="pres">
      <dgm:prSet presAssocID="{AF5C9016-AC45-4C6E-9A80-ECBCCB9D68B7}" presName="conn2-1" presStyleLbl="parChTrans1D4" presStyleIdx="2" presStyleCnt="7"/>
      <dgm:spPr/>
      <dgm:t>
        <a:bodyPr/>
        <a:lstStyle/>
        <a:p>
          <a:endParaRPr lang="en-US"/>
        </a:p>
      </dgm:t>
    </dgm:pt>
    <dgm:pt modelId="{443585E5-A743-4BE1-BE94-2BA45A700649}" type="pres">
      <dgm:prSet presAssocID="{AF5C9016-AC45-4C6E-9A80-ECBCCB9D68B7}" presName="connTx" presStyleLbl="parChTrans1D4" presStyleIdx="2" presStyleCnt="7"/>
      <dgm:spPr/>
      <dgm:t>
        <a:bodyPr/>
        <a:lstStyle/>
        <a:p>
          <a:endParaRPr lang="en-US"/>
        </a:p>
      </dgm:t>
    </dgm:pt>
    <dgm:pt modelId="{4E2F1D00-0A89-418E-A20E-313B7D7E5477}" type="pres">
      <dgm:prSet presAssocID="{D51308F2-A3D5-4E4C-9321-9651E33B70F3}" presName="root2" presStyleCnt="0"/>
      <dgm:spPr/>
    </dgm:pt>
    <dgm:pt modelId="{D86EDA35-2EAE-42CA-833C-81CE9C557C1F}" type="pres">
      <dgm:prSet presAssocID="{D51308F2-A3D5-4E4C-9321-9651E33B70F3}" presName="LevelTwoTextNode" presStyleLbl="node4" presStyleIdx="2" presStyleCnt="7">
        <dgm:presLayoutVars>
          <dgm:chPref val="3"/>
        </dgm:presLayoutVars>
      </dgm:prSet>
      <dgm:spPr/>
      <dgm:t>
        <a:bodyPr/>
        <a:lstStyle/>
        <a:p>
          <a:endParaRPr lang="en-US"/>
        </a:p>
      </dgm:t>
    </dgm:pt>
    <dgm:pt modelId="{8CEE71DF-6CC9-4678-89B2-938A6D767B7A}" type="pres">
      <dgm:prSet presAssocID="{D51308F2-A3D5-4E4C-9321-9651E33B70F3}" presName="level3hierChild" presStyleCnt="0"/>
      <dgm:spPr/>
    </dgm:pt>
    <dgm:pt modelId="{0938FA0C-F93A-45B9-A834-906C63D905D0}" type="pres">
      <dgm:prSet presAssocID="{AD466B6F-CD38-4CB9-A366-7AB10FFDD473}" presName="conn2-1" presStyleLbl="parChTrans1D3" presStyleIdx="4" presStyleCnt="5"/>
      <dgm:spPr/>
      <dgm:t>
        <a:bodyPr/>
        <a:lstStyle/>
        <a:p>
          <a:endParaRPr lang="en-US"/>
        </a:p>
      </dgm:t>
    </dgm:pt>
    <dgm:pt modelId="{43D5CCDB-27D4-4A48-A765-085079503BC8}" type="pres">
      <dgm:prSet presAssocID="{AD466B6F-CD38-4CB9-A366-7AB10FFDD473}" presName="connTx" presStyleLbl="parChTrans1D3" presStyleIdx="4" presStyleCnt="5"/>
      <dgm:spPr/>
      <dgm:t>
        <a:bodyPr/>
        <a:lstStyle/>
        <a:p>
          <a:endParaRPr lang="en-US"/>
        </a:p>
      </dgm:t>
    </dgm:pt>
    <dgm:pt modelId="{240C3E4E-F46C-42DC-A01C-94EFC922FF6C}" type="pres">
      <dgm:prSet presAssocID="{E06D1A5F-402E-4433-93B7-F6A1C5A783EC}" presName="root2" presStyleCnt="0"/>
      <dgm:spPr/>
    </dgm:pt>
    <dgm:pt modelId="{41FE8858-41E3-47ED-8A72-2C0F15451EEC}" type="pres">
      <dgm:prSet presAssocID="{E06D1A5F-402E-4433-93B7-F6A1C5A783EC}" presName="LevelTwoTextNode" presStyleLbl="node3" presStyleIdx="4" presStyleCnt="5">
        <dgm:presLayoutVars>
          <dgm:chPref val="3"/>
        </dgm:presLayoutVars>
      </dgm:prSet>
      <dgm:spPr/>
      <dgm:t>
        <a:bodyPr/>
        <a:lstStyle/>
        <a:p>
          <a:endParaRPr lang="en-US"/>
        </a:p>
      </dgm:t>
    </dgm:pt>
    <dgm:pt modelId="{C7C4E1C5-DEAD-4783-9ECE-6FE9AC1BEC2B}" type="pres">
      <dgm:prSet presAssocID="{E06D1A5F-402E-4433-93B7-F6A1C5A783EC}" presName="level3hierChild" presStyleCnt="0"/>
      <dgm:spPr/>
    </dgm:pt>
    <dgm:pt modelId="{9777B63F-6E19-47BB-B211-ACEEEF70F369}" type="pres">
      <dgm:prSet presAssocID="{57170F47-E236-48F2-BA7E-628D99761D29}" presName="conn2-1" presStyleLbl="parChTrans1D4" presStyleIdx="3" presStyleCnt="7"/>
      <dgm:spPr/>
      <dgm:t>
        <a:bodyPr/>
        <a:lstStyle/>
        <a:p>
          <a:endParaRPr lang="en-US"/>
        </a:p>
      </dgm:t>
    </dgm:pt>
    <dgm:pt modelId="{4C46EDB0-43AB-4F90-8214-ABC9B22245E4}" type="pres">
      <dgm:prSet presAssocID="{57170F47-E236-48F2-BA7E-628D99761D29}" presName="connTx" presStyleLbl="parChTrans1D4" presStyleIdx="3" presStyleCnt="7"/>
      <dgm:spPr/>
      <dgm:t>
        <a:bodyPr/>
        <a:lstStyle/>
        <a:p>
          <a:endParaRPr lang="en-US"/>
        </a:p>
      </dgm:t>
    </dgm:pt>
    <dgm:pt modelId="{39001786-0E4C-4241-BC1A-03E97038E1A6}" type="pres">
      <dgm:prSet presAssocID="{49E61C4E-E193-45F2-8E1E-D516E508D963}" presName="root2" presStyleCnt="0"/>
      <dgm:spPr/>
    </dgm:pt>
    <dgm:pt modelId="{09771DB5-FAB7-4598-B9A5-59EE14EC88FD}" type="pres">
      <dgm:prSet presAssocID="{49E61C4E-E193-45F2-8E1E-D516E508D963}" presName="LevelTwoTextNode" presStyleLbl="node4" presStyleIdx="3" presStyleCnt="7">
        <dgm:presLayoutVars>
          <dgm:chPref val="3"/>
        </dgm:presLayoutVars>
      </dgm:prSet>
      <dgm:spPr/>
      <dgm:t>
        <a:bodyPr/>
        <a:lstStyle/>
        <a:p>
          <a:endParaRPr lang="en-US"/>
        </a:p>
      </dgm:t>
    </dgm:pt>
    <dgm:pt modelId="{B58240E1-27D9-4F7E-8136-EB2CF577BE21}" type="pres">
      <dgm:prSet presAssocID="{49E61C4E-E193-45F2-8E1E-D516E508D963}" presName="level3hierChild" presStyleCnt="0"/>
      <dgm:spPr/>
    </dgm:pt>
    <dgm:pt modelId="{A40DD5B1-3E24-44AE-8040-80C1EDD6F128}" type="pres">
      <dgm:prSet presAssocID="{D32C8EF6-4273-4048-A090-C8B95A610F61}" presName="conn2-1" presStyleLbl="parChTrans1D4" presStyleIdx="4" presStyleCnt="7"/>
      <dgm:spPr/>
      <dgm:t>
        <a:bodyPr/>
        <a:lstStyle/>
        <a:p>
          <a:endParaRPr lang="en-US"/>
        </a:p>
      </dgm:t>
    </dgm:pt>
    <dgm:pt modelId="{A7D68AEA-CA67-43C5-821B-65669121FEFC}" type="pres">
      <dgm:prSet presAssocID="{D32C8EF6-4273-4048-A090-C8B95A610F61}" presName="connTx" presStyleLbl="parChTrans1D4" presStyleIdx="4" presStyleCnt="7"/>
      <dgm:spPr/>
      <dgm:t>
        <a:bodyPr/>
        <a:lstStyle/>
        <a:p>
          <a:endParaRPr lang="en-US"/>
        </a:p>
      </dgm:t>
    </dgm:pt>
    <dgm:pt modelId="{CC4BB4ED-89D0-4A13-B777-CE429D1ED137}" type="pres">
      <dgm:prSet presAssocID="{61B0AF6F-47A3-46B1-BF2A-8DD76EC4D663}" presName="root2" presStyleCnt="0"/>
      <dgm:spPr/>
    </dgm:pt>
    <dgm:pt modelId="{D1C460D2-EF67-4388-88F7-E3F447CEF99A}" type="pres">
      <dgm:prSet presAssocID="{61B0AF6F-47A3-46B1-BF2A-8DD76EC4D663}" presName="LevelTwoTextNode" presStyleLbl="node4" presStyleIdx="4" presStyleCnt="7">
        <dgm:presLayoutVars>
          <dgm:chPref val="3"/>
        </dgm:presLayoutVars>
      </dgm:prSet>
      <dgm:spPr/>
      <dgm:t>
        <a:bodyPr/>
        <a:lstStyle/>
        <a:p>
          <a:endParaRPr lang="en-US"/>
        </a:p>
      </dgm:t>
    </dgm:pt>
    <dgm:pt modelId="{6C7EB0AA-EEE2-4BDD-A813-517C9E3F8146}" type="pres">
      <dgm:prSet presAssocID="{61B0AF6F-47A3-46B1-BF2A-8DD76EC4D663}" presName="level3hierChild" presStyleCnt="0"/>
      <dgm:spPr/>
    </dgm:pt>
    <dgm:pt modelId="{6C580FED-73A7-47B2-8715-4C89682AED37}" type="pres">
      <dgm:prSet presAssocID="{6A1BFFAC-0142-4F19-8A85-77EB71312C8F}" presName="conn2-1" presStyleLbl="parChTrans1D4" presStyleIdx="5" presStyleCnt="7"/>
      <dgm:spPr/>
      <dgm:t>
        <a:bodyPr/>
        <a:lstStyle/>
        <a:p>
          <a:endParaRPr lang="en-US"/>
        </a:p>
      </dgm:t>
    </dgm:pt>
    <dgm:pt modelId="{B1088292-5004-4B51-B84E-EE7F64F56BD4}" type="pres">
      <dgm:prSet presAssocID="{6A1BFFAC-0142-4F19-8A85-77EB71312C8F}" presName="connTx" presStyleLbl="parChTrans1D4" presStyleIdx="5" presStyleCnt="7"/>
      <dgm:spPr/>
      <dgm:t>
        <a:bodyPr/>
        <a:lstStyle/>
        <a:p>
          <a:endParaRPr lang="en-US"/>
        </a:p>
      </dgm:t>
    </dgm:pt>
    <dgm:pt modelId="{C754E890-5615-4B1D-8465-4C4D9F73712A}" type="pres">
      <dgm:prSet presAssocID="{87DF3577-6226-463F-A22F-CFFB81F65D44}" presName="root2" presStyleCnt="0"/>
      <dgm:spPr/>
    </dgm:pt>
    <dgm:pt modelId="{247B27E1-FDB6-4E43-8C90-6D00424F40C8}" type="pres">
      <dgm:prSet presAssocID="{87DF3577-6226-463F-A22F-CFFB81F65D44}" presName="LevelTwoTextNode" presStyleLbl="node4" presStyleIdx="5" presStyleCnt="7">
        <dgm:presLayoutVars>
          <dgm:chPref val="3"/>
        </dgm:presLayoutVars>
      </dgm:prSet>
      <dgm:spPr/>
      <dgm:t>
        <a:bodyPr/>
        <a:lstStyle/>
        <a:p>
          <a:endParaRPr lang="en-US"/>
        </a:p>
      </dgm:t>
    </dgm:pt>
    <dgm:pt modelId="{AFEDA417-4597-448F-9A54-969879CCE26F}" type="pres">
      <dgm:prSet presAssocID="{87DF3577-6226-463F-A22F-CFFB81F65D44}" presName="level3hierChild" presStyleCnt="0"/>
      <dgm:spPr/>
    </dgm:pt>
    <dgm:pt modelId="{3C39340E-A5D1-4BDD-A17F-6A8F15252157}" type="pres">
      <dgm:prSet presAssocID="{BF4F0CB4-E94D-46B6-8437-FC56DE9AE666}" presName="conn2-1" presStyleLbl="parChTrans1D4" presStyleIdx="6" presStyleCnt="7"/>
      <dgm:spPr/>
      <dgm:t>
        <a:bodyPr/>
        <a:lstStyle/>
        <a:p>
          <a:endParaRPr lang="en-US"/>
        </a:p>
      </dgm:t>
    </dgm:pt>
    <dgm:pt modelId="{3C583385-3370-40C0-B1C4-6AB0DC49E0B5}" type="pres">
      <dgm:prSet presAssocID="{BF4F0CB4-E94D-46B6-8437-FC56DE9AE666}" presName="connTx" presStyleLbl="parChTrans1D4" presStyleIdx="6" presStyleCnt="7"/>
      <dgm:spPr/>
      <dgm:t>
        <a:bodyPr/>
        <a:lstStyle/>
        <a:p>
          <a:endParaRPr lang="en-US"/>
        </a:p>
      </dgm:t>
    </dgm:pt>
    <dgm:pt modelId="{9814269C-765C-4620-9CC3-D4AF33290361}" type="pres">
      <dgm:prSet presAssocID="{35281BCD-BAF1-4A98-978B-59CCF1115C19}" presName="root2" presStyleCnt="0"/>
      <dgm:spPr/>
    </dgm:pt>
    <dgm:pt modelId="{2F4D5AD5-D427-45E8-9078-DC64E6094335}" type="pres">
      <dgm:prSet presAssocID="{35281BCD-BAF1-4A98-978B-59CCF1115C19}" presName="LevelTwoTextNode" presStyleLbl="node4" presStyleIdx="6" presStyleCnt="7">
        <dgm:presLayoutVars>
          <dgm:chPref val="3"/>
        </dgm:presLayoutVars>
      </dgm:prSet>
      <dgm:spPr/>
      <dgm:t>
        <a:bodyPr/>
        <a:lstStyle/>
        <a:p>
          <a:endParaRPr lang="en-US"/>
        </a:p>
      </dgm:t>
    </dgm:pt>
    <dgm:pt modelId="{C9E83ED6-307C-405D-B3B8-8F2F695AB988}" type="pres">
      <dgm:prSet presAssocID="{35281BCD-BAF1-4A98-978B-59CCF1115C19}" presName="level3hierChild" presStyleCnt="0"/>
      <dgm:spPr/>
    </dgm:pt>
  </dgm:ptLst>
  <dgm:cxnLst>
    <dgm:cxn modelId="{DEA5084D-2236-4456-B12D-BFFEE0E3BAFE}" type="presOf" srcId="{D51308F2-A3D5-4E4C-9321-9651E33B70F3}" destId="{D86EDA35-2EAE-42CA-833C-81CE9C557C1F}" srcOrd="0" destOrd="0" presId="urn:microsoft.com/office/officeart/2008/layout/HorizontalMultiLevelHierarchy"/>
    <dgm:cxn modelId="{B23C0649-D310-4017-8606-0D9A0C827EE6}" type="presOf" srcId="{305259DB-383E-47E4-8455-97779E48EAC9}" destId="{7AD08448-B622-458D-9ED2-D9AD1920BE54}" srcOrd="0" destOrd="0" presId="urn:microsoft.com/office/officeart/2008/layout/HorizontalMultiLevelHierarchy"/>
    <dgm:cxn modelId="{A6F344F7-C144-4B5E-9610-703CE2AB3DF3}" type="presOf" srcId="{274E75C8-3D98-4C62-956B-00430406F43B}" destId="{53F3E970-3FCF-4E64-9BD7-50DD09A0E044}" srcOrd="0" destOrd="0" presId="urn:microsoft.com/office/officeart/2008/layout/HorizontalMultiLevelHierarchy"/>
    <dgm:cxn modelId="{C20EB2BC-3996-4024-8724-001A9673E296}" type="presOf" srcId="{33C69E73-2ED7-4900-B19C-670145169B52}" destId="{ADD66CDE-F684-4D39-9346-33AE2278A197}" srcOrd="0" destOrd="0" presId="urn:microsoft.com/office/officeart/2008/layout/HorizontalMultiLevelHierarchy"/>
    <dgm:cxn modelId="{AFE537CD-CEBE-4C1D-A2F6-B367079FFEFE}" type="presOf" srcId="{408F4C38-19C5-473B-B3FE-9D5F950FDDA4}" destId="{6DC4BD8F-5DE6-400A-9B67-86B44BA8C4C9}" srcOrd="1" destOrd="0" presId="urn:microsoft.com/office/officeart/2008/layout/HorizontalMultiLevelHierarchy"/>
    <dgm:cxn modelId="{33346D60-5E13-4133-B76C-A88A6BF2C82C}" type="presOf" srcId="{3F0CE52B-3FCF-4E2E-8EC3-5A0695E0BCAD}" destId="{6666C741-59F2-49B0-B3FA-154EB7F13045}" srcOrd="0" destOrd="0" presId="urn:microsoft.com/office/officeart/2008/layout/HorizontalMultiLevelHierarchy"/>
    <dgm:cxn modelId="{9BC30961-435D-4B03-BFEC-98E172F85EE1}" srcId="{E06D1A5F-402E-4433-93B7-F6A1C5A783EC}" destId="{35281BCD-BAF1-4A98-978B-59CCF1115C19}" srcOrd="3" destOrd="0" parTransId="{BF4F0CB4-E94D-46B6-8437-FC56DE9AE666}" sibTransId="{F788503C-6840-496A-AAA6-F708F143E496}"/>
    <dgm:cxn modelId="{5BDB2166-D784-4E1F-ADD1-838E7707055F}" srcId="{E06D1A5F-402E-4433-93B7-F6A1C5A783EC}" destId="{49E61C4E-E193-45F2-8E1E-D516E508D963}" srcOrd="0" destOrd="0" parTransId="{57170F47-E236-48F2-BA7E-628D99761D29}" sibTransId="{F134D3F1-5B1E-491D-9742-155B97AB7D5F}"/>
    <dgm:cxn modelId="{D8F514E8-D217-4221-BC8C-D2DF0D359DAF}" type="presOf" srcId="{60620FD4-E101-4FD2-ADAD-0A9745448801}" destId="{47CE163A-9173-404C-8BB4-E82759E838AF}" srcOrd="0" destOrd="0" presId="urn:microsoft.com/office/officeart/2008/layout/HorizontalMultiLevelHierarchy"/>
    <dgm:cxn modelId="{B4684A91-010B-424F-8B51-495A7CFED84A}" srcId="{3F0CE52B-3FCF-4E2E-8EC3-5A0695E0BCAD}" destId="{E06D1A5F-402E-4433-93B7-F6A1C5A783EC}" srcOrd="1" destOrd="0" parTransId="{AD466B6F-CD38-4CB9-A366-7AB10FFDD473}" sibTransId="{C36D55D3-5890-4C82-98B4-6E6B8F90F2D1}"/>
    <dgm:cxn modelId="{78D84CE7-49D8-4927-88E3-0CEFDCE5F8A7}" type="presOf" srcId="{55718E6B-6C8C-4614-9FE8-7535AA7A4227}" destId="{B1B2C776-7014-41D4-9351-C5E3124BAF4F}" srcOrd="0" destOrd="0" presId="urn:microsoft.com/office/officeart/2008/layout/HorizontalMultiLevelHierarchy"/>
    <dgm:cxn modelId="{FD4C0D25-2A9B-4DA5-B755-95DCF18E0671}" srcId="{8E2D004C-0000-4149-A359-B750E0CD9EB8}" destId="{04FCBD85-BDA4-4B43-B2D4-4B4617A19BAA}" srcOrd="0" destOrd="0" parTransId="{B329D81D-16E2-4FBB-A746-DD7B15DAD537}" sibTransId="{3315C756-8253-4ED3-8254-ACFA489009B5}"/>
    <dgm:cxn modelId="{DF1A9FAD-46CF-42F0-B134-67FD44EB8094}" srcId="{8E2D004C-0000-4149-A359-B750E0CD9EB8}" destId="{D51308F2-A3D5-4E4C-9321-9651E33B70F3}" srcOrd="2" destOrd="0" parTransId="{AF5C9016-AC45-4C6E-9A80-ECBCCB9D68B7}" sibTransId="{ACBBD4C5-CB20-493C-81B6-816B307E7657}"/>
    <dgm:cxn modelId="{4546CC47-AD6C-4FFB-BF57-34F3C5B3EF53}" srcId="{33C69E73-2ED7-4900-B19C-670145169B52}" destId="{6CF166E3-95AB-4D8D-8AAD-2CA465CA1E4C}" srcOrd="2" destOrd="0" parTransId="{F8F42096-C394-4845-BA08-5876227BE395}" sibTransId="{0AFE2C4E-727D-4B01-B0A4-AA88CE31F2E1}"/>
    <dgm:cxn modelId="{63F0F2A4-6835-448A-BF0E-4C4FB19A8464}" type="presOf" srcId="{5375E602-9CA2-467D-B84E-16070FBB8CA1}" destId="{EF7B5198-6196-4C2C-9FCD-46577C2588EB}" srcOrd="0" destOrd="0" presId="urn:microsoft.com/office/officeart/2008/layout/HorizontalMultiLevelHierarchy"/>
    <dgm:cxn modelId="{2CAB92C8-2A8C-4FD4-A542-A9D49EB84F58}" type="presOf" srcId="{0B807F47-5C94-41A3-847E-F0B97C27ED78}" destId="{9CFD14EC-7793-419B-BB56-1933C48AF435}" srcOrd="0" destOrd="0" presId="urn:microsoft.com/office/officeart/2008/layout/HorizontalMultiLevelHierarchy"/>
    <dgm:cxn modelId="{8BF6F40B-E28B-4419-B9B8-A171782AE9C1}" type="presOf" srcId="{AD466B6F-CD38-4CB9-A366-7AB10FFDD473}" destId="{0938FA0C-F93A-45B9-A834-906C63D905D0}" srcOrd="0" destOrd="0" presId="urn:microsoft.com/office/officeart/2008/layout/HorizontalMultiLevelHierarchy"/>
    <dgm:cxn modelId="{11702A95-4F79-42C0-A163-FB869374A57C}" type="presOf" srcId="{52A864A1-C54D-4AE3-B013-85DE23D95DE9}" destId="{C327CB21-30B5-44B3-8E56-96CB481D5419}" srcOrd="0" destOrd="0" presId="urn:microsoft.com/office/officeart/2008/layout/HorizontalMultiLevelHierarchy"/>
    <dgm:cxn modelId="{84DB1528-AAB6-4C09-81C3-57DBACC53BE4}" srcId="{8E2D004C-0000-4149-A359-B750E0CD9EB8}" destId="{05C223A8-CAE1-4549-81FE-E1B83511CF25}" srcOrd="1" destOrd="0" parTransId="{408F4C38-19C5-473B-B3FE-9D5F950FDDA4}" sibTransId="{3F704541-7A22-4B15-9786-E2A98C917320}"/>
    <dgm:cxn modelId="{9787BC80-E038-46C2-9AE6-9C5B5EC3A521}" type="presOf" srcId="{6A1BFFAC-0142-4F19-8A85-77EB71312C8F}" destId="{B1088292-5004-4B51-B84E-EE7F64F56BD4}" srcOrd="1" destOrd="0" presId="urn:microsoft.com/office/officeart/2008/layout/HorizontalMultiLevelHierarchy"/>
    <dgm:cxn modelId="{27874373-0DF1-4897-B6E2-7A1E9C884D6C}" type="presOf" srcId="{57170F47-E236-48F2-BA7E-628D99761D29}" destId="{4C46EDB0-43AB-4F90-8214-ABC9B22245E4}" srcOrd="1" destOrd="0" presId="urn:microsoft.com/office/officeart/2008/layout/HorizontalMultiLevelHierarchy"/>
    <dgm:cxn modelId="{511310CC-D5F2-4D6F-B891-21590F2BE506}" srcId="{274E75C8-3D98-4C62-956B-00430406F43B}" destId="{3F0CE52B-3FCF-4E2E-8EC3-5A0695E0BCAD}" srcOrd="1" destOrd="0" parTransId="{60620FD4-E101-4FD2-ADAD-0A9745448801}" sibTransId="{765F7364-649C-4D01-8179-9215FBE2A701}"/>
    <dgm:cxn modelId="{3A8B7E28-7829-46CD-A2F5-0681AC6E0371}" srcId="{E06D1A5F-402E-4433-93B7-F6A1C5A783EC}" destId="{87DF3577-6226-463F-A22F-CFFB81F65D44}" srcOrd="2" destOrd="0" parTransId="{6A1BFFAC-0142-4F19-8A85-77EB71312C8F}" sibTransId="{5B2EF786-7AB4-4AFF-A337-9D12582593F5}"/>
    <dgm:cxn modelId="{B0FAD359-8F35-4933-B52C-F0C5D11A6B52}" type="presOf" srcId="{4E4015FF-E631-4379-B18B-05797C1D1083}" destId="{31B27303-5C16-49F4-86B1-B43BAF9EA29B}" srcOrd="1" destOrd="0" presId="urn:microsoft.com/office/officeart/2008/layout/HorizontalMultiLevelHierarchy"/>
    <dgm:cxn modelId="{6D42B345-5245-4300-A78A-D7ECA3C8F7F1}" type="presOf" srcId="{AF5C9016-AC45-4C6E-9A80-ECBCCB9D68B7}" destId="{443585E5-A743-4BE1-BE94-2BA45A700649}" srcOrd="1" destOrd="0" presId="urn:microsoft.com/office/officeart/2008/layout/HorizontalMultiLevelHierarchy"/>
    <dgm:cxn modelId="{04C79E32-EBE2-47DE-94FA-A768554380A8}" type="presOf" srcId="{BF4F0CB4-E94D-46B6-8437-FC56DE9AE666}" destId="{3C39340E-A5D1-4BDD-A17F-6A8F15252157}" srcOrd="0" destOrd="0" presId="urn:microsoft.com/office/officeart/2008/layout/HorizontalMultiLevelHierarchy"/>
    <dgm:cxn modelId="{3054B7C3-E6C2-4554-9100-3F9BB6D614BA}" srcId="{3F0CE52B-3FCF-4E2E-8EC3-5A0695E0BCAD}" destId="{8E2D004C-0000-4149-A359-B750E0CD9EB8}" srcOrd="0" destOrd="0" parTransId="{4E4015FF-E631-4379-B18B-05797C1D1083}" sibTransId="{BBF04FCA-316A-4FE2-92AA-EEE185106AB8}"/>
    <dgm:cxn modelId="{0E661DD7-287F-42A0-8514-A0ACCF037283}" type="presOf" srcId="{04FCBD85-BDA4-4B43-B2D4-4B4617A19BAA}" destId="{95732F32-9FBD-4FC1-969F-F56B89D4EEBF}" srcOrd="0" destOrd="0" presId="urn:microsoft.com/office/officeart/2008/layout/HorizontalMultiLevelHierarchy"/>
    <dgm:cxn modelId="{4361D617-F0B8-4FC9-A6D9-5FB22C9C5DD1}" type="presOf" srcId="{49E61C4E-E193-45F2-8E1E-D516E508D963}" destId="{09771DB5-FAB7-4598-B9A5-59EE14EC88FD}" srcOrd="0" destOrd="0" presId="urn:microsoft.com/office/officeart/2008/layout/HorizontalMultiLevelHierarchy"/>
    <dgm:cxn modelId="{10FCAF1C-ECE2-4FC6-ACAC-39864700CAB8}" srcId="{E06D1A5F-402E-4433-93B7-F6A1C5A783EC}" destId="{61B0AF6F-47A3-46B1-BF2A-8DD76EC4D663}" srcOrd="1" destOrd="0" parTransId="{D32C8EF6-4273-4048-A090-C8B95A610F61}" sibTransId="{8A3D2883-1D55-48C6-98DB-6D3B242D30F6}"/>
    <dgm:cxn modelId="{312AB750-C321-4811-8741-ACBB8E2693D4}" type="presOf" srcId="{35281BCD-BAF1-4A98-978B-59CCF1115C19}" destId="{2F4D5AD5-D427-45E8-9078-DC64E6094335}" srcOrd="0" destOrd="0" presId="urn:microsoft.com/office/officeart/2008/layout/HorizontalMultiLevelHierarchy"/>
    <dgm:cxn modelId="{5B684429-0307-4728-B7C0-2D1210A98ACA}" type="presOf" srcId="{AF5C9016-AC45-4C6E-9A80-ECBCCB9D68B7}" destId="{638152B4-5742-48BA-8798-0DDF6C0C5A47}" srcOrd="0" destOrd="0" presId="urn:microsoft.com/office/officeart/2008/layout/HorizontalMultiLevelHierarchy"/>
    <dgm:cxn modelId="{C2DE36B5-071C-43CF-A629-579CD817A64D}" type="presOf" srcId="{BF4F0CB4-E94D-46B6-8437-FC56DE9AE666}" destId="{3C583385-3370-40C0-B1C4-6AB0DC49E0B5}" srcOrd="1" destOrd="0" presId="urn:microsoft.com/office/officeart/2008/layout/HorizontalMultiLevelHierarchy"/>
    <dgm:cxn modelId="{C9D24234-2B13-4109-A6E6-89E8596D2B23}" srcId="{33C69E73-2ED7-4900-B19C-670145169B52}" destId="{52A864A1-C54D-4AE3-B013-85DE23D95DE9}" srcOrd="1" destOrd="0" parTransId="{5375E602-9CA2-467D-B84E-16070FBB8CA1}" sibTransId="{169D8E81-8135-4FCF-B3A7-317DEF5C7D81}"/>
    <dgm:cxn modelId="{73848BB8-155A-4C0C-8386-84A1AC20F536}" type="presOf" srcId="{F8F42096-C394-4845-BA08-5876227BE395}" destId="{02B6763E-AAC0-4FFB-92D3-67E2327246F7}" srcOrd="1" destOrd="0" presId="urn:microsoft.com/office/officeart/2008/layout/HorizontalMultiLevelHierarchy"/>
    <dgm:cxn modelId="{DCA23D0B-77B0-437F-86EA-154BB6C98C2D}" type="presOf" srcId="{B329D81D-16E2-4FBB-A746-DD7B15DAD537}" destId="{454B2D55-CFE6-44D5-842E-062F03C3EE32}" srcOrd="1" destOrd="0" presId="urn:microsoft.com/office/officeart/2008/layout/HorizontalMultiLevelHierarchy"/>
    <dgm:cxn modelId="{E39C6397-9674-4F32-8D70-8F558EEE5F28}" srcId="{274E75C8-3D98-4C62-956B-00430406F43B}" destId="{33C69E73-2ED7-4900-B19C-670145169B52}" srcOrd="0" destOrd="0" parTransId="{305259DB-383E-47E4-8455-97779E48EAC9}" sibTransId="{6282EDBB-91BA-45E5-ADC4-8356EB8CEC30}"/>
    <dgm:cxn modelId="{1689790C-79C4-4D30-98D1-2D67CAF9BBCF}" type="presOf" srcId="{D32C8EF6-4273-4048-A090-C8B95A610F61}" destId="{A40DD5B1-3E24-44AE-8040-80C1EDD6F128}" srcOrd="0" destOrd="0" presId="urn:microsoft.com/office/officeart/2008/layout/HorizontalMultiLevelHierarchy"/>
    <dgm:cxn modelId="{8A2FA6FB-C15C-4836-BAB7-958C190A4D71}" type="presOf" srcId="{E06D1A5F-402E-4433-93B7-F6A1C5A783EC}" destId="{41FE8858-41E3-47ED-8A72-2C0F15451EEC}" srcOrd="0" destOrd="0" presId="urn:microsoft.com/office/officeart/2008/layout/HorizontalMultiLevelHierarchy"/>
    <dgm:cxn modelId="{F7C45C54-D080-4967-8F11-1BA807C3F839}" type="presOf" srcId="{5375E602-9CA2-467D-B84E-16070FBB8CA1}" destId="{318F6900-12A1-4B23-A9F8-43F381128917}" srcOrd="1" destOrd="0" presId="urn:microsoft.com/office/officeart/2008/layout/HorizontalMultiLevelHierarchy"/>
    <dgm:cxn modelId="{9EE74C00-0670-4DF1-B469-53C7F7715842}" type="presOf" srcId="{A372C18B-B174-4E41-8003-571420179092}" destId="{739C3A35-FF4B-4BE5-BE6E-4A8C444421AA}" srcOrd="0" destOrd="0" presId="urn:microsoft.com/office/officeart/2008/layout/HorizontalMultiLevelHierarchy"/>
    <dgm:cxn modelId="{C7C39606-C13D-4CFF-B9D7-F4B7E5F3EA4A}" type="presOf" srcId="{60620FD4-E101-4FD2-ADAD-0A9745448801}" destId="{A34F5F34-BBA3-451F-AFD4-E63F29CFD5E5}" srcOrd="1" destOrd="0" presId="urn:microsoft.com/office/officeart/2008/layout/HorizontalMultiLevelHierarchy"/>
    <dgm:cxn modelId="{EE82EDB2-9425-45CE-AF8A-2FE9569658EE}" type="presOf" srcId="{6A1BFFAC-0142-4F19-8A85-77EB71312C8F}" destId="{6C580FED-73A7-47B2-8715-4C89682AED37}" srcOrd="0" destOrd="0" presId="urn:microsoft.com/office/officeart/2008/layout/HorizontalMultiLevelHierarchy"/>
    <dgm:cxn modelId="{5CFDB390-2968-40B3-9FA1-F43A962D39D9}" type="presOf" srcId="{55718E6B-6C8C-4614-9FE8-7535AA7A4227}" destId="{61A59D04-C8E7-4DC1-9F18-71CEBB43AE35}" srcOrd="1" destOrd="0" presId="urn:microsoft.com/office/officeart/2008/layout/HorizontalMultiLevelHierarchy"/>
    <dgm:cxn modelId="{24F89319-2071-4C88-86B1-D65A5A6D0DF4}" srcId="{A372C18B-B174-4E41-8003-571420179092}" destId="{274E75C8-3D98-4C62-956B-00430406F43B}" srcOrd="0" destOrd="0" parTransId="{70E37A5E-BD98-4E03-A6F7-32FC5658372F}" sibTransId="{1072BC4F-22A1-4FB0-AB5A-445DC3F71AC2}"/>
    <dgm:cxn modelId="{29F71617-A3CC-4AA8-B9A8-FA942F4CAC57}" type="presOf" srcId="{408F4C38-19C5-473B-B3FE-9D5F950FDDA4}" destId="{48ED8E48-B27A-4A5A-9C47-4D9D81115CDF}" srcOrd="0" destOrd="0" presId="urn:microsoft.com/office/officeart/2008/layout/HorizontalMultiLevelHierarchy"/>
    <dgm:cxn modelId="{0F8414BB-260E-40BD-BD33-B4CC0C5E6BDF}" type="presOf" srcId="{AD466B6F-CD38-4CB9-A366-7AB10FFDD473}" destId="{43D5CCDB-27D4-4A48-A765-085079503BC8}" srcOrd="1" destOrd="0" presId="urn:microsoft.com/office/officeart/2008/layout/HorizontalMultiLevelHierarchy"/>
    <dgm:cxn modelId="{554ED9F6-EF85-46B2-9328-E9B493F2F96E}" type="presOf" srcId="{B329D81D-16E2-4FBB-A746-DD7B15DAD537}" destId="{6A55FFCC-1038-4A4B-9A6E-6CF4879544D0}" srcOrd="0" destOrd="0" presId="urn:microsoft.com/office/officeart/2008/layout/HorizontalMultiLevelHierarchy"/>
    <dgm:cxn modelId="{E95A4C6B-0806-43EF-97F1-AC5B109B02FF}" type="presOf" srcId="{4E4015FF-E631-4379-B18B-05797C1D1083}" destId="{27814B80-2CBF-441F-817B-934DFD34E168}" srcOrd="0" destOrd="0" presId="urn:microsoft.com/office/officeart/2008/layout/HorizontalMultiLevelHierarchy"/>
    <dgm:cxn modelId="{CA3B59B9-E626-4477-ABAE-622B852F0451}" type="presOf" srcId="{87DF3577-6226-463F-A22F-CFFB81F65D44}" destId="{247B27E1-FDB6-4E43-8C90-6D00424F40C8}" srcOrd="0" destOrd="0" presId="urn:microsoft.com/office/officeart/2008/layout/HorizontalMultiLevelHierarchy"/>
    <dgm:cxn modelId="{F3C16C23-0AB7-40C8-9820-364A2C3D2201}" type="presOf" srcId="{8E2D004C-0000-4149-A359-B750E0CD9EB8}" destId="{B5F12195-DB88-4BEA-AC49-7DD9F9CB6D8A}" srcOrd="0" destOrd="0" presId="urn:microsoft.com/office/officeart/2008/layout/HorizontalMultiLevelHierarchy"/>
    <dgm:cxn modelId="{0EB9DEF1-88C3-4EA6-8BE0-A809E8719071}" srcId="{33C69E73-2ED7-4900-B19C-670145169B52}" destId="{0B807F47-5C94-41A3-847E-F0B97C27ED78}" srcOrd="0" destOrd="0" parTransId="{55718E6B-6C8C-4614-9FE8-7535AA7A4227}" sibTransId="{90AAF5BD-B8E7-4E30-B650-ABA5B4145671}"/>
    <dgm:cxn modelId="{14A3C754-6836-413B-93CF-9FD2F9A079C3}" type="presOf" srcId="{6CF166E3-95AB-4D8D-8AAD-2CA465CA1E4C}" destId="{2D08B3D8-8890-4709-9C76-27901E05AFAE}" srcOrd="0" destOrd="0" presId="urn:microsoft.com/office/officeart/2008/layout/HorizontalMultiLevelHierarchy"/>
    <dgm:cxn modelId="{625611FB-4A0D-4034-B04F-4FBB96E4035D}" type="presOf" srcId="{05C223A8-CAE1-4549-81FE-E1B83511CF25}" destId="{D41612E7-3BFB-4F90-97C0-C1B18009A6EB}" srcOrd="0" destOrd="0" presId="urn:microsoft.com/office/officeart/2008/layout/HorizontalMultiLevelHierarchy"/>
    <dgm:cxn modelId="{436A9441-E21C-4757-9896-BDD7B786545C}" type="presOf" srcId="{F8F42096-C394-4845-BA08-5876227BE395}" destId="{DB336B5A-886A-4FB4-924F-03E2F15DFDBC}" srcOrd="0" destOrd="0" presId="urn:microsoft.com/office/officeart/2008/layout/HorizontalMultiLevelHierarchy"/>
    <dgm:cxn modelId="{8E251243-D864-4C70-A821-2F4B3B655E7E}" type="presOf" srcId="{57170F47-E236-48F2-BA7E-628D99761D29}" destId="{9777B63F-6E19-47BB-B211-ACEEEF70F369}" srcOrd="0" destOrd="0" presId="urn:microsoft.com/office/officeart/2008/layout/HorizontalMultiLevelHierarchy"/>
    <dgm:cxn modelId="{4FDCED36-DC5A-432A-938B-980944A32705}" type="presOf" srcId="{D32C8EF6-4273-4048-A090-C8B95A610F61}" destId="{A7D68AEA-CA67-43C5-821B-65669121FEFC}" srcOrd="1" destOrd="0" presId="urn:microsoft.com/office/officeart/2008/layout/HorizontalMultiLevelHierarchy"/>
    <dgm:cxn modelId="{2883EEA7-7B3B-4534-B64F-0AC378287E16}" type="presOf" srcId="{61B0AF6F-47A3-46B1-BF2A-8DD76EC4D663}" destId="{D1C460D2-EF67-4388-88F7-E3F447CEF99A}" srcOrd="0" destOrd="0" presId="urn:microsoft.com/office/officeart/2008/layout/HorizontalMultiLevelHierarchy"/>
    <dgm:cxn modelId="{D0D2685A-5E5D-4C1F-94C2-4F0670A93E7C}" type="presOf" srcId="{305259DB-383E-47E4-8455-97779E48EAC9}" destId="{DFAC5F05-FBA3-4F27-A9A4-E0D49CB7A21A}" srcOrd="1" destOrd="0" presId="urn:microsoft.com/office/officeart/2008/layout/HorizontalMultiLevelHierarchy"/>
    <dgm:cxn modelId="{8AC7B1E2-A718-4AC0-90FF-F7049C4946C5}" type="presParOf" srcId="{739C3A35-FF4B-4BE5-BE6E-4A8C444421AA}" destId="{2B45ACB0-77AF-4D57-84B4-9AF7D07B2E69}" srcOrd="0" destOrd="0" presId="urn:microsoft.com/office/officeart/2008/layout/HorizontalMultiLevelHierarchy"/>
    <dgm:cxn modelId="{BC751F24-DB2D-47E3-9C09-04F13C455210}" type="presParOf" srcId="{2B45ACB0-77AF-4D57-84B4-9AF7D07B2E69}" destId="{53F3E970-3FCF-4E64-9BD7-50DD09A0E044}" srcOrd="0" destOrd="0" presId="urn:microsoft.com/office/officeart/2008/layout/HorizontalMultiLevelHierarchy"/>
    <dgm:cxn modelId="{3AF337D3-ED30-4949-B7BD-2A0D0C56E71F}" type="presParOf" srcId="{2B45ACB0-77AF-4D57-84B4-9AF7D07B2E69}" destId="{4942AC0A-94E6-4046-A977-A07B5864DEC2}" srcOrd="1" destOrd="0" presId="urn:microsoft.com/office/officeart/2008/layout/HorizontalMultiLevelHierarchy"/>
    <dgm:cxn modelId="{B1C69D0F-B1CF-4A36-B252-2625C33422DA}" type="presParOf" srcId="{4942AC0A-94E6-4046-A977-A07B5864DEC2}" destId="{7AD08448-B622-458D-9ED2-D9AD1920BE54}" srcOrd="0" destOrd="0" presId="urn:microsoft.com/office/officeart/2008/layout/HorizontalMultiLevelHierarchy"/>
    <dgm:cxn modelId="{35ED8770-F99A-4F2A-9739-AD1645B44CB1}" type="presParOf" srcId="{7AD08448-B622-458D-9ED2-D9AD1920BE54}" destId="{DFAC5F05-FBA3-4F27-A9A4-E0D49CB7A21A}" srcOrd="0" destOrd="0" presId="urn:microsoft.com/office/officeart/2008/layout/HorizontalMultiLevelHierarchy"/>
    <dgm:cxn modelId="{A1D1D6FF-3CAF-4AF8-94E4-FB3DBDF4EE32}" type="presParOf" srcId="{4942AC0A-94E6-4046-A977-A07B5864DEC2}" destId="{1F2BE95C-2318-4446-8F71-675CA8EB9F17}" srcOrd="1" destOrd="0" presId="urn:microsoft.com/office/officeart/2008/layout/HorizontalMultiLevelHierarchy"/>
    <dgm:cxn modelId="{C968E091-84B4-4BEB-8463-F189B9C4BACF}" type="presParOf" srcId="{1F2BE95C-2318-4446-8F71-675CA8EB9F17}" destId="{ADD66CDE-F684-4D39-9346-33AE2278A197}" srcOrd="0" destOrd="0" presId="urn:microsoft.com/office/officeart/2008/layout/HorizontalMultiLevelHierarchy"/>
    <dgm:cxn modelId="{FB3F88A6-3CF5-4017-9997-782B829C0B6F}" type="presParOf" srcId="{1F2BE95C-2318-4446-8F71-675CA8EB9F17}" destId="{3EF103AA-31E0-4845-96B5-8993F4F3B845}" srcOrd="1" destOrd="0" presId="urn:microsoft.com/office/officeart/2008/layout/HorizontalMultiLevelHierarchy"/>
    <dgm:cxn modelId="{A7F0BB62-6443-472D-AA43-D708E58B24E8}" type="presParOf" srcId="{3EF103AA-31E0-4845-96B5-8993F4F3B845}" destId="{B1B2C776-7014-41D4-9351-C5E3124BAF4F}" srcOrd="0" destOrd="0" presId="urn:microsoft.com/office/officeart/2008/layout/HorizontalMultiLevelHierarchy"/>
    <dgm:cxn modelId="{137BF961-A158-4856-AB52-9FA24662ABF3}" type="presParOf" srcId="{B1B2C776-7014-41D4-9351-C5E3124BAF4F}" destId="{61A59D04-C8E7-4DC1-9F18-71CEBB43AE35}" srcOrd="0" destOrd="0" presId="urn:microsoft.com/office/officeart/2008/layout/HorizontalMultiLevelHierarchy"/>
    <dgm:cxn modelId="{885E8234-9A95-46B6-9D20-3DA61823F229}" type="presParOf" srcId="{3EF103AA-31E0-4845-96B5-8993F4F3B845}" destId="{FC0FC25D-8908-47F8-B7A2-A70FAF31781C}" srcOrd="1" destOrd="0" presId="urn:microsoft.com/office/officeart/2008/layout/HorizontalMultiLevelHierarchy"/>
    <dgm:cxn modelId="{0CA1B1F2-3A82-4B0A-B335-D287051DE23E}" type="presParOf" srcId="{FC0FC25D-8908-47F8-B7A2-A70FAF31781C}" destId="{9CFD14EC-7793-419B-BB56-1933C48AF435}" srcOrd="0" destOrd="0" presId="urn:microsoft.com/office/officeart/2008/layout/HorizontalMultiLevelHierarchy"/>
    <dgm:cxn modelId="{42650106-FEC1-4E0A-9DAB-E8EE4669AC6C}" type="presParOf" srcId="{FC0FC25D-8908-47F8-B7A2-A70FAF31781C}" destId="{731CBFF2-29B0-4FF3-85D2-AAB638B6FFE1}" srcOrd="1" destOrd="0" presId="urn:microsoft.com/office/officeart/2008/layout/HorizontalMultiLevelHierarchy"/>
    <dgm:cxn modelId="{80E49CDC-4528-4BD2-A81A-938796B88324}" type="presParOf" srcId="{3EF103AA-31E0-4845-96B5-8993F4F3B845}" destId="{EF7B5198-6196-4C2C-9FCD-46577C2588EB}" srcOrd="2" destOrd="0" presId="urn:microsoft.com/office/officeart/2008/layout/HorizontalMultiLevelHierarchy"/>
    <dgm:cxn modelId="{1D9EBD85-6C9A-4068-87EA-0F72EA450306}" type="presParOf" srcId="{EF7B5198-6196-4C2C-9FCD-46577C2588EB}" destId="{318F6900-12A1-4B23-A9F8-43F381128917}" srcOrd="0" destOrd="0" presId="urn:microsoft.com/office/officeart/2008/layout/HorizontalMultiLevelHierarchy"/>
    <dgm:cxn modelId="{BB0EBF5C-C3A6-41AC-8380-D7CB70308E7D}" type="presParOf" srcId="{3EF103AA-31E0-4845-96B5-8993F4F3B845}" destId="{1FEF4A3B-6252-4E04-B557-126EFA062818}" srcOrd="3" destOrd="0" presId="urn:microsoft.com/office/officeart/2008/layout/HorizontalMultiLevelHierarchy"/>
    <dgm:cxn modelId="{2192C0E0-A325-4AA4-A0B5-3929C3855D1E}" type="presParOf" srcId="{1FEF4A3B-6252-4E04-B557-126EFA062818}" destId="{C327CB21-30B5-44B3-8E56-96CB481D5419}" srcOrd="0" destOrd="0" presId="urn:microsoft.com/office/officeart/2008/layout/HorizontalMultiLevelHierarchy"/>
    <dgm:cxn modelId="{0216FD08-5E37-48BD-9CC6-F771516C0575}" type="presParOf" srcId="{1FEF4A3B-6252-4E04-B557-126EFA062818}" destId="{3B58BB11-ADD7-4C3D-A677-48E36424AEBC}" srcOrd="1" destOrd="0" presId="urn:microsoft.com/office/officeart/2008/layout/HorizontalMultiLevelHierarchy"/>
    <dgm:cxn modelId="{20F31A57-8898-45B5-A075-6AED223D6F83}" type="presParOf" srcId="{3EF103AA-31E0-4845-96B5-8993F4F3B845}" destId="{DB336B5A-886A-4FB4-924F-03E2F15DFDBC}" srcOrd="4" destOrd="0" presId="urn:microsoft.com/office/officeart/2008/layout/HorizontalMultiLevelHierarchy"/>
    <dgm:cxn modelId="{E4BFEBE8-A30E-4BCB-8BB1-127ADDFD5D55}" type="presParOf" srcId="{DB336B5A-886A-4FB4-924F-03E2F15DFDBC}" destId="{02B6763E-AAC0-4FFB-92D3-67E2327246F7}" srcOrd="0" destOrd="0" presId="urn:microsoft.com/office/officeart/2008/layout/HorizontalMultiLevelHierarchy"/>
    <dgm:cxn modelId="{49F264E9-4EC0-4DC2-A751-10E1B3E8D1D6}" type="presParOf" srcId="{3EF103AA-31E0-4845-96B5-8993F4F3B845}" destId="{BA11F66E-0236-45E2-9C40-E91C4E0F9870}" srcOrd="5" destOrd="0" presId="urn:microsoft.com/office/officeart/2008/layout/HorizontalMultiLevelHierarchy"/>
    <dgm:cxn modelId="{3057E86A-52E8-40FD-B9B5-3AEE3B1B71B9}" type="presParOf" srcId="{BA11F66E-0236-45E2-9C40-E91C4E0F9870}" destId="{2D08B3D8-8890-4709-9C76-27901E05AFAE}" srcOrd="0" destOrd="0" presId="urn:microsoft.com/office/officeart/2008/layout/HorizontalMultiLevelHierarchy"/>
    <dgm:cxn modelId="{47872B06-8879-4731-BA9C-3DCC583A7824}" type="presParOf" srcId="{BA11F66E-0236-45E2-9C40-E91C4E0F9870}" destId="{3EA9AD51-1FD9-4867-9A31-88555C8688E5}" srcOrd="1" destOrd="0" presId="urn:microsoft.com/office/officeart/2008/layout/HorizontalMultiLevelHierarchy"/>
    <dgm:cxn modelId="{73A84568-5102-4589-AE7F-CEA3AC1A7A21}" type="presParOf" srcId="{4942AC0A-94E6-4046-A977-A07B5864DEC2}" destId="{47CE163A-9173-404C-8BB4-E82759E838AF}" srcOrd="2" destOrd="0" presId="urn:microsoft.com/office/officeart/2008/layout/HorizontalMultiLevelHierarchy"/>
    <dgm:cxn modelId="{F3D75E3B-5E00-46EA-960F-5B263DB9B07C}" type="presParOf" srcId="{47CE163A-9173-404C-8BB4-E82759E838AF}" destId="{A34F5F34-BBA3-451F-AFD4-E63F29CFD5E5}" srcOrd="0" destOrd="0" presId="urn:microsoft.com/office/officeart/2008/layout/HorizontalMultiLevelHierarchy"/>
    <dgm:cxn modelId="{D1390AE7-484A-4DCB-91CB-2110EFD3633F}" type="presParOf" srcId="{4942AC0A-94E6-4046-A977-A07B5864DEC2}" destId="{20DFC303-C0AE-4898-9523-E3953BF5057F}" srcOrd="3" destOrd="0" presId="urn:microsoft.com/office/officeart/2008/layout/HorizontalMultiLevelHierarchy"/>
    <dgm:cxn modelId="{05085078-1FD3-4859-9D4E-6012F6EA4E2C}" type="presParOf" srcId="{20DFC303-C0AE-4898-9523-E3953BF5057F}" destId="{6666C741-59F2-49B0-B3FA-154EB7F13045}" srcOrd="0" destOrd="0" presId="urn:microsoft.com/office/officeart/2008/layout/HorizontalMultiLevelHierarchy"/>
    <dgm:cxn modelId="{1A5994B3-221A-4618-B0C7-028FDEBD18AD}" type="presParOf" srcId="{20DFC303-C0AE-4898-9523-E3953BF5057F}" destId="{9E8D3035-83E8-40A3-8592-3E1F6B8372B9}" srcOrd="1" destOrd="0" presId="urn:microsoft.com/office/officeart/2008/layout/HorizontalMultiLevelHierarchy"/>
    <dgm:cxn modelId="{369461F6-1D18-48CE-B40F-81750856FD2E}" type="presParOf" srcId="{9E8D3035-83E8-40A3-8592-3E1F6B8372B9}" destId="{27814B80-2CBF-441F-817B-934DFD34E168}" srcOrd="0" destOrd="0" presId="urn:microsoft.com/office/officeart/2008/layout/HorizontalMultiLevelHierarchy"/>
    <dgm:cxn modelId="{D82FA598-39E8-4CF4-AB1F-7D7478042B85}" type="presParOf" srcId="{27814B80-2CBF-441F-817B-934DFD34E168}" destId="{31B27303-5C16-49F4-86B1-B43BAF9EA29B}" srcOrd="0" destOrd="0" presId="urn:microsoft.com/office/officeart/2008/layout/HorizontalMultiLevelHierarchy"/>
    <dgm:cxn modelId="{40AAC6B3-F081-4B30-9976-7705F355C8F4}" type="presParOf" srcId="{9E8D3035-83E8-40A3-8592-3E1F6B8372B9}" destId="{1B5F3B5D-5E99-4F89-8963-D9D597F76C33}" srcOrd="1" destOrd="0" presId="urn:microsoft.com/office/officeart/2008/layout/HorizontalMultiLevelHierarchy"/>
    <dgm:cxn modelId="{3BA88016-8650-4BB0-BEF9-F3C75D322418}" type="presParOf" srcId="{1B5F3B5D-5E99-4F89-8963-D9D597F76C33}" destId="{B5F12195-DB88-4BEA-AC49-7DD9F9CB6D8A}" srcOrd="0" destOrd="0" presId="urn:microsoft.com/office/officeart/2008/layout/HorizontalMultiLevelHierarchy"/>
    <dgm:cxn modelId="{804134D9-19AC-4E48-B44B-2C9B009571B8}" type="presParOf" srcId="{1B5F3B5D-5E99-4F89-8963-D9D597F76C33}" destId="{33EC33F7-E777-44DB-8DB0-8C4F774D823C}" srcOrd="1" destOrd="0" presId="urn:microsoft.com/office/officeart/2008/layout/HorizontalMultiLevelHierarchy"/>
    <dgm:cxn modelId="{36EBF4FC-4B82-407D-A0E7-2D4F0F9137F4}" type="presParOf" srcId="{33EC33F7-E777-44DB-8DB0-8C4F774D823C}" destId="{6A55FFCC-1038-4A4B-9A6E-6CF4879544D0}" srcOrd="0" destOrd="0" presId="urn:microsoft.com/office/officeart/2008/layout/HorizontalMultiLevelHierarchy"/>
    <dgm:cxn modelId="{652626D8-2D59-4407-9196-1B68D98BD3F0}" type="presParOf" srcId="{6A55FFCC-1038-4A4B-9A6E-6CF4879544D0}" destId="{454B2D55-CFE6-44D5-842E-062F03C3EE32}" srcOrd="0" destOrd="0" presId="urn:microsoft.com/office/officeart/2008/layout/HorizontalMultiLevelHierarchy"/>
    <dgm:cxn modelId="{DA7B1591-9520-4326-A093-80B71648FFCD}" type="presParOf" srcId="{33EC33F7-E777-44DB-8DB0-8C4F774D823C}" destId="{E322B08E-EB3B-40DA-8754-CFF8E55390A9}" srcOrd="1" destOrd="0" presId="urn:microsoft.com/office/officeart/2008/layout/HorizontalMultiLevelHierarchy"/>
    <dgm:cxn modelId="{E90671C1-C9EC-45ED-8C3D-789123FF29F7}" type="presParOf" srcId="{E322B08E-EB3B-40DA-8754-CFF8E55390A9}" destId="{95732F32-9FBD-4FC1-969F-F56B89D4EEBF}" srcOrd="0" destOrd="0" presId="urn:microsoft.com/office/officeart/2008/layout/HorizontalMultiLevelHierarchy"/>
    <dgm:cxn modelId="{1586C8AC-A9C6-4879-BAAE-92D48C7764BB}" type="presParOf" srcId="{E322B08E-EB3B-40DA-8754-CFF8E55390A9}" destId="{E1C3ECC9-1625-46BA-9F3B-DD9739A802C5}" srcOrd="1" destOrd="0" presId="urn:microsoft.com/office/officeart/2008/layout/HorizontalMultiLevelHierarchy"/>
    <dgm:cxn modelId="{A65206BD-98A5-45D2-94AC-9E42529A45B1}" type="presParOf" srcId="{33EC33F7-E777-44DB-8DB0-8C4F774D823C}" destId="{48ED8E48-B27A-4A5A-9C47-4D9D81115CDF}" srcOrd="2" destOrd="0" presId="urn:microsoft.com/office/officeart/2008/layout/HorizontalMultiLevelHierarchy"/>
    <dgm:cxn modelId="{EB717406-C7D2-41E1-BE68-6DA1E27F7876}" type="presParOf" srcId="{48ED8E48-B27A-4A5A-9C47-4D9D81115CDF}" destId="{6DC4BD8F-5DE6-400A-9B67-86B44BA8C4C9}" srcOrd="0" destOrd="0" presId="urn:microsoft.com/office/officeart/2008/layout/HorizontalMultiLevelHierarchy"/>
    <dgm:cxn modelId="{CBA65732-ECFC-406A-95C6-D3B3A50DDBC1}" type="presParOf" srcId="{33EC33F7-E777-44DB-8DB0-8C4F774D823C}" destId="{93A1ADE5-4D90-40F8-B4AD-6687993D76E0}" srcOrd="3" destOrd="0" presId="urn:microsoft.com/office/officeart/2008/layout/HorizontalMultiLevelHierarchy"/>
    <dgm:cxn modelId="{71DA85A5-07FC-4DED-8759-38C8B54BB37F}" type="presParOf" srcId="{93A1ADE5-4D90-40F8-B4AD-6687993D76E0}" destId="{D41612E7-3BFB-4F90-97C0-C1B18009A6EB}" srcOrd="0" destOrd="0" presId="urn:microsoft.com/office/officeart/2008/layout/HorizontalMultiLevelHierarchy"/>
    <dgm:cxn modelId="{377E0A24-3900-4532-A1CC-F1D0BD940BD2}" type="presParOf" srcId="{93A1ADE5-4D90-40F8-B4AD-6687993D76E0}" destId="{5F7E3EA6-798E-4888-A38C-63DDE2EAF92C}" srcOrd="1" destOrd="0" presId="urn:microsoft.com/office/officeart/2008/layout/HorizontalMultiLevelHierarchy"/>
    <dgm:cxn modelId="{9AF06D80-F64D-431B-8158-44878F1F3CF4}" type="presParOf" srcId="{33EC33F7-E777-44DB-8DB0-8C4F774D823C}" destId="{638152B4-5742-48BA-8798-0DDF6C0C5A47}" srcOrd="4" destOrd="0" presId="urn:microsoft.com/office/officeart/2008/layout/HorizontalMultiLevelHierarchy"/>
    <dgm:cxn modelId="{74462FB8-3EC7-4DA6-B621-9FB49DBD03B9}" type="presParOf" srcId="{638152B4-5742-48BA-8798-0DDF6C0C5A47}" destId="{443585E5-A743-4BE1-BE94-2BA45A700649}" srcOrd="0" destOrd="0" presId="urn:microsoft.com/office/officeart/2008/layout/HorizontalMultiLevelHierarchy"/>
    <dgm:cxn modelId="{4051DA69-9BD0-42B5-A28E-C3483FCDBB1B}" type="presParOf" srcId="{33EC33F7-E777-44DB-8DB0-8C4F774D823C}" destId="{4E2F1D00-0A89-418E-A20E-313B7D7E5477}" srcOrd="5" destOrd="0" presId="urn:microsoft.com/office/officeart/2008/layout/HorizontalMultiLevelHierarchy"/>
    <dgm:cxn modelId="{1977D89E-F697-4C82-907C-AB350B846900}" type="presParOf" srcId="{4E2F1D00-0A89-418E-A20E-313B7D7E5477}" destId="{D86EDA35-2EAE-42CA-833C-81CE9C557C1F}" srcOrd="0" destOrd="0" presId="urn:microsoft.com/office/officeart/2008/layout/HorizontalMultiLevelHierarchy"/>
    <dgm:cxn modelId="{FCF4BF6F-117F-447B-BA7D-53D0C0CAD87E}" type="presParOf" srcId="{4E2F1D00-0A89-418E-A20E-313B7D7E5477}" destId="{8CEE71DF-6CC9-4678-89B2-938A6D767B7A}" srcOrd="1" destOrd="0" presId="urn:microsoft.com/office/officeart/2008/layout/HorizontalMultiLevelHierarchy"/>
    <dgm:cxn modelId="{6FF6D737-6778-4359-9EA3-82FE628781A1}" type="presParOf" srcId="{9E8D3035-83E8-40A3-8592-3E1F6B8372B9}" destId="{0938FA0C-F93A-45B9-A834-906C63D905D0}" srcOrd="2" destOrd="0" presId="urn:microsoft.com/office/officeart/2008/layout/HorizontalMultiLevelHierarchy"/>
    <dgm:cxn modelId="{6D869D66-596A-4B94-810A-35034B3F8598}" type="presParOf" srcId="{0938FA0C-F93A-45B9-A834-906C63D905D0}" destId="{43D5CCDB-27D4-4A48-A765-085079503BC8}" srcOrd="0" destOrd="0" presId="urn:microsoft.com/office/officeart/2008/layout/HorizontalMultiLevelHierarchy"/>
    <dgm:cxn modelId="{DF8FF566-4DFF-48DA-B615-C2E1C9EA0770}" type="presParOf" srcId="{9E8D3035-83E8-40A3-8592-3E1F6B8372B9}" destId="{240C3E4E-F46C-42DC-A01C-94EFC922FF6C}" srcOrd="3" destOrd="0" presId="urn:microsoft.com/office/officeart/2008/layout/HorizontalMultiLevelHierarchy"/>
    <dgm:cxn modelId="{5971A7B4-563B-479E-8CDB-22D830D88FCB}" type="presParOf" srcId="{240C3E4E-F46C-42DC-A01C-94EFC922FF6C}" destId="{41FE8858-41E3-47ED-8A72-2C0F15451EEC}" srcOrd="0" destOrd="0" presId="urn:microsoft.com/office/officeart/2008/layout/HorizontalMultiLevelHierarchy"/>
    <dgm:cxn modelId="{794C7B67-F9E2-4708-975E-1403A271ABAE}" type="presParOf" srcId="{240C3E4E-F46C-42DC-A01C-94EFC922FF6C}" destId="{C7C4E1C5-DEAD-4783-9ECE-6FE9AC1BEC2B}" srcOrd="1" destOrd="0" presId="urn:microsoft.com/office/officeart/2008/layout/HorizontalMultiLevelHierarchy"/>
    <dgm:cxn modelId="{DA792565-CDF0-4B5E-8E27-0015E6DF97BB}" type="presParOf" srcId="{C7C4E1C5-DEAD-4783-9ECE-6FE9AC1BEC2B}" destId="{9777B63F-6E19-47BB-B211-ACEEEF70F369}" srcOrd="0" destOrd="0" presId="urn:microsoft.com/office/officeart/2008/layout/HorizontalMultiLevelHierarchy"/>
    <dgm:cxn modelId="{AB05E13D-A6F8-467A-822A-E97E3ACBF905}" type="presParOf" srcId="{9777B63F-6E19-47BB-B211-ACEEEF70F369}" destId="{4C46EDB0-43AB-4F90-8214-ABC9B22245E4}" srcOrd="0" destOrd="0" presId="urn:microsoft.com/office/officeart/2008/layout/HorizontalMultiLevelHierarchy"/>
    <dgm:cxn modelId="{3D780187-E129-4E50-919C-7CCA2B587954}" type="presParOf" srcId="{C7C4E1C5-DEAD-4783-9ECE-6FE9AC1BEC2B}" destId="{39001786-0E4C-4241-BC1A-03E97038E1A6}" srcOrd="1" destOrd="0" presId="urn:microsoft.com/office/officeart/2008/layout/HorizontalMultiLevelHierarchy"/>
    <dgm:cxn modelId="{441289DF-3E50-4F95-B9FF-52275780D61F}" type="presParOf" srcId="{39001786-0E4C-4241-BC1A-03E97038E1A6}" destId="{09771DB5-FAB7-4598-B9A5-59EE14EC88FD}" srcOrd="0" destOrd="0" presId="urn:microsoft.com/office/officeart/2008/layout/HorizontalMultiLevelHierarchy"/>
    <dgm:cxn modelId="{72762763-4327-450B-B7ED-FDE5B3F8854C}" type="presParOf" srcId="{39001786-0E4C-4241-BC1A-03E97038E1A6}" destId="{B58240E1-27D9-4F7E-8136-EB2CF577BE21}" srcOrd="1" destOrd="0" presId="urn:microsoft.com/office/officeart/2008/layout/HorizontalMultiLevelHierarchy"/>
    <dgm:cxn modelId="{8323D15B-7290-4B2E-BF98-CA09ACB7D417}" type="presParOf" srcId="{C7C4E1C5-DEAD-4783-9ECE-6FE9AC1BEC2B}" destId="{A40DD5B1-3E24-44AE-8040-80C1EDD6F128}" srcOrd="2" destOrd="0" presId="urn:microsoft.com/office/officeart/2008/layout/HorizontalMultiLevelHierarchy"/>
    <dgm:cxn modelId="{87B05BDD-FA86-4878-B1C7-EED5CB05ABFD}" type="presParOf" srcId="{A40DD5B1-3E24-44AE-8040-80C1EDD6F128}" destId="{A7D68AEA-CA67-43C5-821B-65669121FEFC}" srcOrd="0" destOrd="0" presId="urn:microsoft.com/office/officeart/2008/layout/HorizontalMultiLevelHierarchy"/>
    <dgm:cxn modelId="{4215B4A0-2839-4C8E-8949-D6994FF45C1F}" type="presParOf" srcId="{C7C4E1C5-DEAD-4783-9ECE-6FE9AC1BEC2B}" destId="{CC4BB4ED-89D0-4A13-B777-CE429D1ED137}" srcOrd="3" destOrd="0" presId="urn:microsoft.com/office/officeart/2008/layout/HorizontalMultiLevelHierarchy"/>
    <dgm:cxn modelId="{543614E3-65A8-4183-B8E1-368438365202}" type="presParOf" srcId="{CC4BB4ED-89D0-4A13-B777-CE429D1ED137}" destId="{D1C460D2-EF67-4388-88F7-E3F447CEF99A}" srcOrd="0" destOrd="0" presId="urn:microsoft.com/office/officeart/2008/layout/HorizontalMultiLevelHierarchy"/>
    <dgm:cxn modelId="{CA589F0B-E20A-4EB1-8DE8-AE3045625656}" type="presParOf" srcId="{CC4BB4ED-89D0-4A13-B777-CE429D1ED137}" destId="{6C7EB0AA-EEE2-4BDD-A813-517C9E3F8146}" srcOrd="1" destOrd="0" presId="urn:microsoft.com/office/officeart/2008/layout/HorizontalMultiLevelHierarchy"/>
    <dgm:cxn modelId="{7107EEA8-B8B6-40D7-A627-083699FB024C}" type="presParOf" srcId="{C7C4E1C5-DEAD-4783-9ECE-6FE9AC1BEC2B}" destId="{6C580FED-73A7-47B2-8715-4C89682AED37}" srcOrd="4" destOrd="0" presId="urn:microsoft.com/office/officeart/2008/layout/HorizontalMultiLevelHierarchy"/>
    <dgm:cxn modelId="{04F8A9FC-2CF5-4F1B-93A3-2CCC8617893C}" type="presParOf" srcId="{6C580FED-73A7-47B2-8715-4C89682AED37}" destId="{B1088292-5004-4B51-B84E-EE7F64F56BD4}" srcOrd="0" destOrd="0" presId="urn:microsoft.com/office/officeart/2008/layout/HorizontalMultiLevelHierarchy"/>
    <dgm:cxn modelId="{2C8B222C-F4A7-4E29-99D8-C143909270F3}" type="presParOf" srcId="{C7C4E1C5-DEAD-4783-9ECE-6FE9AC1BEC2B}" destId="{C754E890-5615-4B1D-8465-4C4D9F73712A}" srcOrd="5" destOrd="0" presId="urn:microsoft.com/office/officeart/2008/layout/HorizontalMultiLevelHierarchy"/>
    <dgm:cxn modelId="{AD888D28-FB68-4198-B8C1-74189C61A9D0}" type="presParOf" srcId="{C754E890-5615-4B1D-8465-4C4D9F73712A}" destId="{247B27E1-FDB6-4E43-8C90-6D00424F40C8}" srcOrd="0" destOrd="0" presId="urn:microsoft.com/office/officeart/2008/layout/HorizontalMultiLevelHierarchy"/>
    <dgm:cxn modelId="{187DABE1-C3B4-42AA-9514-375FACEC0E4F}" type="presParOf" srcId="{C754E890-5615-4B1D-8465-4C4D9F73712A}" destId="{AFEDA417-4597-448F-9A54-969879CCE26F}" srcOrd="1" destOrd="0" presId="urn:microsoft.com/office/officeart/2008/layout/HorizontalMultiLevelHierarchy"/>
    <dgm:cxn modelId="{520E0C6D-199B-4187-8EF0-D811B5D1E4D7}" type="presParOf" srcId="{C7C4E1C5-DEAD-4783-9ECE-6FE9AC1BEC2B}" destId="{3C39340E-A5D1-4BDD-A17F-6A8F15252157}" srcOrd="6" destOrd="0" presId="urn:microsoft.com/office/officeart/2008/layout/HorizontalMultiLevelHierarchy"/>
    <dgm:cxn modelId="{C47FAD82-02E1-4C3F-ADEC-F48A59FD7F6F}" type="presParOf" srcId="{3C39340E-A5D1-4BDD-A17F-6A8F15252157}" destId="{3C583385-3370-40C0-B1C4-6AB0DC49E0B5}" srcOrd="0" destOrd="0" presId="urn:microsoft.com/office/officeart/2008/layout/HorizontalMultiLevelHierarchy"/>
    <dgm:cxn modelId="{E204CD45-0637-401B-804C-9E33FEE6D639}" type="presParOf" srcId="{C7C4E1C5-DEAD-4783-9ECE-6FE9AC1BEC2B}" destId="{9814269C-765C-4620-9CC3-D4AF33290361}" srcOrd="7" destOrd="0" presId="urn:microsoft.com/office/officeart/2008/layout/HorizontalMultiLevelHierarchy"/>
    <dgm:cxn modelId="{E15E9F3A-AD37-4DC3-91FD-7745D0106D5D}" type="presParOf" srcId="{9814269C-765C-4620-9CC3-D4AF33290361}" destId="{2F4D5AD5-D427-45E8-9078-DC64E6094335}" srcOrd="0" destOrd="0" presId="urn:microsoft.com/office/officeart/2008/layout/HorizontalMultiLevelHierarchy"/>
    <dgm:cxn modelId="{247EC37C-B940-41E8-9123-6DCD39D0A606}" type="presParOf" srcId="{9814269C-765C-4620-9CC3-D4AF33290361}" destId="{C9E83ED6-307C-405D-B3B8-8F2F695AB988}"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72C18B-B174-4E41-8003-571420179092}"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en-US"/>
        </a:p>
      </dgm:t>
    </dgm:pt>
    <dgm:pt modelId="{274E75C8-3D98-4C62-956B-00430406F43B}">
      <dgm:prSet phldrT="[Text]"/>
      <dgm:spPr>
        <a:solidFill>
          <a:schemeClr val="tx1">
            <a:lumMod val="85000"/>
            <a:lumOff val="15000"/>
          </a:schemeClr>
        </a:solidFill>
        <a:ln>
          <a:noFill/>
        </a:ln>
      </dgm:spPr>
      <dgm:t>
        <a:bodyPr/>
        <a:lstStyle/>
        <a:p>
          <a:r>
            <a:rPr lang="en-US" dirty="0" smtClean="0">
              <a:solidFill>
                <a:schemeClr val="bg1"/>
              </a:solidFill>
            </a:rPr>
            <a:t>Data In</a:t>
          </a:r>
          <a:endParaRPr lang="en-US" dirty="0">
            <a:solidFill>
              <a:schemeClr val="bg1"/>
            </a:solidFill>
          </a:endParaRPr>
        </a:p>
      </dgm:t>
    </dgm:pt>
    <dgm:pt modelId="{70E37A5E-BD98-4E03-A6F7-32FC5658372F}" type="parTrans" cxnId="{24F89319-2071-4C88-86B1-D65A5A6D0DF4}">
      <dgm:prSet/>
      <dgm:spPr/>
      <dgm:t>
        <a:bodyPr/>
        <a:lstStyle/>
        <a:p>
          <a:endParaRPr lang="en-US"/>
        </a:p>
      </dgm:t>
    </dgm:pt>
    <dgm:pt modelId="{1072BC4F-22A1-4FB0-AB5A-445DC3F71AC2}" type="sibTrans" cxnId="{24F89319-2071-4C88-86B1-D65A5A6D0DF4}">
      <dgm:prSet/>
      <dgm:spPr/>
      <dgm:t>
        <a:bodyPr/>
        <a:lstStyle/>
        <a:p>
          <a:endParaRPr lang="en-US"/>
        </a:p>
      </dgm:t>
    </dgm:pt>
    <dgm:pt modelId="{33C69E73-2ED7-4900-B19C-670145169B52}">
      <dgm:prSet phldrT="[Text]"/>
      <dgm:spPr>
        <a:solidFill>
          <a:schemeClr val="accent2">
            <a:lumMod val="75000"/>
          </a:schemeClr>
        </a:solidFill>
        <a:ln>
          <a:noFill/>
        </a:ln>
      </dgm:spPr>
      <dgm:t>
        <a:bodyPr/>
        <a:lstStyle/>
        <a:p>
          <a:r>
            <a:rPr lang="en-US" dirty="0" smtClean="0">
              <a:solidFill>
                <a:schemeClr val="bg1"/>
              </a:solidFill>
            </a:rPr>
            <a:t>Status word</a:t>
          </a:r>
          <a:endParaRPr lang="en-US" dirty="0">
            <a:solidFill>
              <a:schemeClr val="bg1"/>
            </a:solidFill>
          </a:endParaRPr>
        </a:p>
      </dgm:t>
    </dgm:pt>
    <dgm:pt modelId="{305259DB-383E-47E4-8455-97779E48EAC9}" type="parTrans" cxnId="{E39C6397-9674-4F32-8D70-8F558EEE5F28}">
      <dgm:prSet/>
      <dgm:spPr/>
      <dgm:t>
        <a:bodyPr/>
        <a:lstStyle/>
        <a:p>
          <a:endParaRPr lang="en-US"/>
        </a:p>
      </dgm:t>
    </dgm:pt>
    <dgm:pt modelId="{6282EDBB-91BA-45E5-ADC4-8356EB8CEC30}" type="sibTrans" cxnId="{E39C6397-9674-4F32-8D70-8F558EEE5F28}">
      <dgm:prSet/>
      <dgm:spPr/>
      <dgm:t>
        <a:bodyPr/>
        <a:lstStyle/>
        <a:p>
          <a:endParaRPr lang="en-US"/>
        </a:p>
      </dgm:t>
    </dgm:pt>
    <dgm:pt modelId="{3F0CE52B-3FCF-4E2E-8EC3-5A0695E0BCAD}">
      <dgm:prSet phldrT="[Text]"/>
      <dgm:spPr>
        <a:solidFill>
          <a:schemeClr val="accent1">
            <a:lumMod val="50000"/>
          </a:schemeClr>
        </a:solidFill>
        <a:ln>
          <a:noFill/>
        </a:ln>
      </dgm:spPr>
      <dgm:t>
        <a:bodyPr/>
        <a:lstStyle/>
        <a:p>
          <a:r>
            <a:rPr lang="en-US" dirty="0" smtClean="0">
              <a:solidFill>
                <a:schemeClr val="bg1"/>
              </a:solidFill>
            </a:rPr>
            <a:t>Event word</a:t>
          </a:r>
          <a:endParaRPr lang="en-US" dirty="0">
            <a:solidFill>
              <a:schemeClr val="bg1"/>
            </a:solidFill>
          </a:endParaRPr>
        </a:p>
      </dgm:t>
    </dgm:pt>
    <dgm:pt modelId="{60620FD4-E101-4FD2-ADAD-0A9745448801}" type="parTrans" cxnId="{511310CC-D5F2-4D6F-B891-21590F2BE506}">
      <dgm:prSet/>
      <dgm:spPr/>
      <dgm:t>
        <a:bodyPr/>
        <a:lstStyle/>
        <a:p>
          <a:endParaRPr lang="en-US"/>
        </a:p>
      </dgm:t>
    </dgm:pt>
    <dgm:pt modelId="{765F7364-649C-4D01-8179-9215FBE2A701}" type="sibTrans" cxnId="{511310CC-D5F2-4D6F-B891-21590F2BE506}">
      <dgm:prSet/>
      <dgm:spPr/>
      <dgm:t>
        <a:bodyPr/>
        <a:lstStyle/>
        <a:p>
          <a:endParaRPr lang="en-US"/>
        </a:p>
      </dgm:t>
    </dgm:pt>
    <dgm:pt modelId="{8E2D004C-0000-4149-A359-B750E0CD9EB8}">
      <dgm:prSet phldrT="[Text]"/>
      <dgm:spPr>
        <a:solidFill>
          <a:schemeClr val="accent5">
            <a:lumMod val="50000"/>
          </a:schemeClr>
        </a:solidFill>
        <a:ln>
          <a:noFill/>
        </a:ln>
      </dgm:spPr>
      <dgm:t>
        <a:bodyPr/>
        <a:lstStyle/>
        <a:p>
          <a:r>
            <a:rPr lang="en-US" dirty="0" smtClean="0">
              <a:solidFill>
                <a:schemeClr val="bg1"/>
              </a:solidFill>
            </a:rPr>
            <a:t>Single Event</a:t>
          </a:r>
          <a:endParaRPr lang="en-US" dirty="0">
            <a:solidFill>
              <a:schemeClr val="bg1"/>
            </a:solidFill>
          </a:endParaRPr>
        </a:p>
      </dgm:t>
    </dgm:pt>
    <dgm:pt modelId="{4E4015FF-E631-4379-B18B-05797C1D1083}" type="parTrans" cxnId="{3054B7C3-E6C2-4554-9100-3F9BB6D614BA}">
      <dgm:prSet/>
      <dgm:spPr/>
      <dgm:t>
        <a:bodyPr/>
        <a:lstStyle/>
        <a:p>
          <a:endParaRPr lang="en-US"/>
        </a:p>
      </dgm:t>
    </dgm:pt>
    <dgm:pt modelId="{BBF04FCA-316A-4FE2-92AA-EEE185106AB8}" type="sibTrans" cxnId="{3054B7C3-E6C2-4554-9100-3F9BB6D614BA}">
      <dgm:prSet/>
      <dgm:spPr/>
      <dgm:t>
        <a:bodyPr/>
        <a:lstStyle/>
        <a:p>
          <a:endParaRPr lang="en-US"/>
        </a:p>
      </dgm:t>
    </dgm:pt>
    <dgm:pt modelId="{E06D1A5F-402E-4433-93B7-F6A1C5A783EC}">
      <dgm:prSet phldrT="[Text]"/>
      <dgm:spPr>
        <a:solidFill>
          <a:schemeClr val="tx2"/>
        </a:solidFill>
        <a:ln>
          <a:noFill/>
        </a:ln>
      </dgm:spPr>
      <dgm:t>
        <a:bodyPr/>
        <a:lstStyle/>
        <a:p>
          <a:r>
            <a:rPr lang="en-US" dirty="0" smtClean="0">
              <a:solidFill>
                <a:schemeClr val="bg1"/>
              </a:solidFill>
            </a:rPr>
            <a:t>Coincidence event</a:t>
          </a:r>
          <a:endParaRPr lang="en-US" dirty="0">
            <a:solidFill>
              <a:schemeClr val="bg1"/>
            </a:solidFill>
          </a:endParaRPr>
        </a:p>
      </dgm:t>
    </dgm:pt>
    <dgm:pt modelId="{AD466B6F-CD38-4CB9-A366-7AB10FFDD473}" type="parTrans" cxnId="{B4684A91-010B-424F-8B51-495A7CFED84A}">
      <dgm:prSet/>
      <dgm:spPr/>
      <dgm:t>
        <a:bodyPr/>
        <a:lstStyle/>
        <a:p>
          <a:endParaRPr lang="en-US"/>
        </a:p>
      </dgm:t>
    </dgm:pt>
    <dgm:pt modelId="{C36D55D3-5890-4C82-98B4-6E6B8F90F2D1}" type="sibTrans" cxnId="{B4684A91-010B-424F-8B51-495A7CFED84A}">
      <dgm:prSet/>
      <dgm:spPr/>
      <dgm:t>
        <a:bodyPr/>
        <a:lstStyle/>
        <a:p>
          <a:endParaRPr lang="en-US"/>
        </a:p>
      </dgm:t>
    </dgm:pt>
    <dgm:pt modelId="{04FCBD85-BDA4-4B43-B2D4-4B4617A19BAA}">
      <dgm:prSet phldrT="[Text]"/>
      <dgm:spPr>
        <a:solidFill>
          <a:schemeClr val="accent5">
            <a:lumMod val="75000"/>
          </a:schemeClr>
        </a:solidFill>
        <a:ln>
          <a:noFill/>
        </a:ln>
      </dgm:spPr>
      <dgm:t>
        <a:bodyPr/>
        <a:lstStyle/>
        <a:p>
          <a:r>
            <a:rPr lang="en-US" dirty="0" smtClean="0">
              <a:solidFill>
                <a:schemeClr val="bg1"/>
              </a:solidFill>
            </a:rPr>
            <a:t>Raw ADC</a:t>
          </a:r>
          <a:endParaRPr lang="en-US" dirty="0">
            <a:solidFill>
              <a:schemeClr val="bg1"/>
            </a:solidFill>
          </a:endParaRPr>
        </a:p>
      </dgm:t>
    </dgm:pt>
    <dgm:pt modelId="{B329D81D-16E2-4FBB-A746-DD7B15DAD537}" type="parTrans" cxnId="{FD4C0D25-2A9B-4DA5-B755-95DCF18E0671}">
      <dgm:prSet/>
      <dgm:spPr/>
      <dgm:t>
        <a:bodyPr/>
        <a:lstStyle/>
        <a:p>
          <a:endParaRPr lang="en-US"/>
        </a:p>
      </dgm:t>
    </dgm:pt>
    <dgm:pt modelId="{3315C756-8253-4ED3-8254-ACFA489009B5}" type="sibTrans" cxnId="{FD4C0D25-2A9B-4DA5-B755-95DCF18E0671}">
      <dgm:prSet/>
      <dgm:spPr/>
      <dgm:t>
        <a:bodyPr/>
        <a:lstStyle/>
        <a:p>
          <a:endParaRPr lang="en-US"/>
        </a:p>
      </dgm:t>
    </dgm:pt>
    <dgm:pt modelId="{05C223A8-CAE1-4549-81FE-E1B83511CF25}">
      <dgm:prSet phldrT="[Text]"/>
      <dgm:spPr>
        <a:solidFill>
          <a:schemeClr val="accent5">
            <a:lumMod val="75000"/>
          </a:schemeClr>
        </a:solidFill>
        <a:ln>
          <a:noFill/>
        </a:ln>
      </dgm:spPr>
      <dgm:t>
        <a:bodyPr/>
        <a:lstStyle/>
        <a:p>
          <a:r>
            <a:rPr lang="en-US" dirty="0" smtClean="0">
              <a:solidFill>
                <a:schemeClr val="bg1"/>
              </a:solidFill>
            </a:rPr>
            <a:t>32-bit</a:t>
          </a:r>
          <a:endParaRPr lang="en-US" dirty="0">
            <a:solidFill>
              <a:schemeClr val="bg1"/>
            </a:solidFill>
          </a:endParaRPr>
        </a:p>
      </dgm:t>
    </dgm:pt>
    <dgm:pt modelId="{408F4C38-19C5-473B-B3FE-9D5F950FDDA4}" type="parTrans" cxnId="{84DB1528-AAB6-4C09-81C3-57DBACC53BE4}">
      <dgm:prSet/>
      <dgm:spPr/>
      <dgm:t>
        <a:bodyPr/>
        <a:lstStyle/>
        <a:p>
          <a:endParaRPr lang="en-US"/>
        </a:p>
      </dgm:t>
    </dgm:pt>
    <dgm:pt modelId="{3F704541-7A22-4B15-9786-E2A98C917320}" type="sibTrans" cxnId="{84DB1528-AAB6-4C09-81C3-57DBACC53BE4}">
      <dgm:prSet/>
      <dgm:spPr/>
      <dgm:t>
        <a:bodyPr/>
        <a:lstStyle/>
        <a:p>
          <a:endParaRPr lang="en-US"/>
        </a:p>
      </dgm:t>
    </dgm:pt>
    <dgm:pt modelId="{D51308F2-A3D5-4E4C-9321-9651E33B70F3}">
      <dgm:prSet phldrT="[Text]"/>
      <dgm:spPr>
        <a:solidFill>
          <a:schemeClr val="accent5">
            <a:lumMod val="75000"/>
          </a:schemeClr>
        </a:solidFill>
        <a:ln>
          <a:noFill/>
        </a:ln>
      </dgm:spPr>
      <dgm:t>
        <a:bodyPr/>
        <a:lstStyle/>
        <a:p>
          <a:r>
            <a:rPr lang="en-US" dirty="0" smtClean="0">
              <a:solidFill>
                <a:schemeClr val="bg1"/>
              </a:solidFill>
            </a:rPr>
            <a:t>64-bit</a:t>
          </a:r>
          <a:endParaRPr lang="en-US" dirty="0">
            <a:solidFill>
              <a:schemeClr val="bg1"/>
            </a:solidFill>
          </a:endParaRPr>
        </a:p>
      </dgm:t>
    </dgm:pt>
    <dgm:pt modelId="{AF5C9016-AC45-4C6E-9A80-ECBCCB9D68B7}" type="parTrans" cxnId="{DF1A9FAD-46CF-42F0-B134-67FD44EB8094}">
      <dgm:prSet/>
      <dgm:spPr/>
      <dgm:t>
        <a:bodyPr/>
        <a:lstStyle/>
        <a:p>
          <a:endParaRPr lang="en-US"/>
        </a:p>
      </dgm:t>
    </dgm:pt>
    <dgm:pt modelId="{ACBBD4C5-CB20-493C-81B6-816B307E7657}" type="sibTrans" cxnId="{DF1A9FAD-46CF-42F0-B134-67FD44EB8094}">
      <dgm:prSet/>
      <dgm:spPr/>
      <dgm:t>
        <a:bodyPr/>
        <a:lstStyle/>
        <a:p>
          <a:endParaRPr lang="en-US"/>
        </a:p>
      </dgm:t>
    </dgm:pt>
    <dgm:pt modelId="{49E61C4E-E193-45F2-8E1E-D516E508D963}">
      <dgm:prSet phldrT="[Text]"/>
      <dgm:spPr>
        <a:solidFill>
          <a:schemeClr val="tx2">
            <a:lumMod val="60000"/>
            <a:lumOff val="40000"/>
          </a:schemeClr>
        </a:solidFill>
        <a:ln>
          <a:noFill/>
        </a:ln>
      </dgm:spPr>
      <dgm:t>
        <a:bodyPr/>
        <a:lstStyle/>
        <a:p>
          <a:r>
            <a:rPr lang="en-US" dirty="0" smtClean="0">
              <a:solidFill>
                <a:schemeClr val="bg1"/>
              </a:solidFill>
            </a:rPr>
            <a:t>32:32</a:t>
          </a:r>
          <a:endParaRPr lang="en-US" dirty="0">
            <a:solidFill>
              <a:schemeClr val="bg1"/>
            </a:solidFill>
          </a:endParaRPr>
        </a:p>
      </dgm:t>
    </dgm:pt>
    <dgm:pt modelId="{57170F47-E236-48F2-BA7E-628D99761D29}" type="parTrans" cxnId="{5BDB2166-D784-4E1F-ADD1-838E7707055F}">
      <dgm:prSet/>
      <dgm:spPr/>
      <dgm:t>
        <a:bodyPr/>
        <a:lstStyle/>
        <a:p>
          <a:endParaRPr lang="en-US"/>
        </a:p>
      </dgm:t>
    </dgm:pt>
    <dgm:pt modelId="{F134D3F1-5B1E-491D-9742-155B97AB7D5F}" type="sibTrans" cxnId="{5BDB2166-D784-4E1F-ADD1-838E7707055F}">
      <dgm:prSet/>
      <dgm:spPr/>
      <dgm:t>
        <a:bodyPr/>
        <a:lstStyle/>
        <a:p>
          <a:endParaRPr lang="en-US"/>
        </a:p>
      </dgm:t>
    </dgm:pt>
    <dgm:pt modelId="{61B0AF6F-47A3-46B1-BF2A-8DD76EC4D663}">
      <dgm:prSet phldrT="[Text]"/>
      <dgm:spPr>
        <a:solidFill>
          <a:schemeClr val="tx2">
            <a:lumMod val="60000"/>
            <a:lumOff val="40000"/>
          </a:schemeClr>
        </a:solidFill>
        <a:ln>
          <a:noFill/>
        </a:ln>
      </dgm:spPr>
      <dgm:t>
        <a:bodyPr/>
        <a:lstStyle/>
        <a:p>
          <a:r>
            <a:rPr lang="en-US" dirty="0" smtClean="0">
              <a:solidFill>
                <a:schemeClr val="bg1"/>
              </a:solidFill>
            </a:rPr>
            <a:t>32:64</a:t>
          </a:r>
          <a:endParaRPr lang="en-US" dirty="0">
            <a:solidFill>
              <a:schemeClr val="bg1"/>
            </a:solidFill>
          </a:endParaRPr>
        </a:p>
      </dgm:t>
    </dgm:pt>
    <dgm:pt modelId="{D32C8EF6-4273-4048-A090-C8B95A610F61}" type="parTrans" cxnId="{10FCAF1C-ECE2-4FC6-ACAC-39864700CAB8}">
      <dgm:prSet/>
      <dgm:spPr/>
      <dgm:t>
        <a:bodyPr/>
        <a:lstStyle/>
        <a:p>
          <a:endParaRPr lang="en-US"/>
        </a:p>
      </dgm:t>
    </dgm:pt>
    <dgm:pt modelId="{8A3D2883-1D55-48C6-98DB-6D3B242D30F6}" type="sibTrans" cxnId="{10FCAF1C-ECE2-4FC6-ACAC-39864700CAB8}">
      <dgm:prSet/>
      <dgm:spPr/>
      <dgm:t>
        <a:bodyPr/>
        <a:lstStyle/>
        <a:p>
          <a:endParaRPr lang="en-US"/>
        </a:p>
      </dgm:t>
    </dgm:pt>
    <dgm:pt modelId="{87DF3577-6226-463F-A22F-CFFB81F65D44}">
      <dgm:prSet phldrT="[Text]"/>
      <dgm:spPr>
        <a:solidFill>
          <a:schemeClr val="tx2">
            <a:lumMod val="60000"/>
            <a:lumOff val="40000"/>
          </a:schemeClr>
        </a:solidFill>
        <a:ln>
          <a:noFill/>
        </a:ln>
      </dgm:spPr>
      <dgm:t>
        <a:bodyPr/>
        <a:lstStyle/>
        <a:p>
          <a:r>
            <a:rPr lang="en-US" dirty="0" smtClean="0">
              <a:solidFill>
                <a:schemeClr val="bg1"/>
              </a:solidFill>
            </a:rPr>
            <a:t>64:64</a:t>
          </a:r>
          <a:endParaRPr lang="en-US" dirty="0">
            <a:solidFill>
              <a:schemeClr val="bg1"/>
            </a:solidFill>
          </a:endParaRPr>
        </a:p>
      </dgm:t>
    </dgm:pt>
    <dgm:pt modelId="{6A1BFFAC-0142-4F19-8A85-77EB71312C8F}" type="parTrans" cxnId="{3A8B7E28-7829-46CD-A2F5-0681AC6E0371}">
      <dgm:prSet/>
      <dgm:spPr/>
      <dgm:t>
        <a:bodyPr/>
        <a:lstStyle/>
        <a:p>
          <a:endParaRPr lang="en-US"/>
        </a:p>
      </dgm:t>
    </dgm:pt>
    <dgm:pt modelId="{5B2EF786-7AB4-4AFF-A337-9D12582593F5}" type="sibTrans" cxnId="{3A8B7E28-7829-46CD-A2F5-0681AC6E0371}">
      <dgm:prSet/>
      <dgm:spPr/>
      <dgm:t>
        <a:bodyPr/>
        <a:lstStyle/>
        <a:p>
          <a:endParaRPr lang="en-US"/>
        </a:p>
      </dgm:t>
    </dgm:pt>
    <dgm:pt modelId="{35281BCD-BAF1-4A98-978B-59CCF1115C19}">
      <dgm:prSet phldrT="[Text]"/>
      <dgm:spPr>
        <a:solidFill>
          <a:schemeClr val="tx2">
            <a:lumMod val="60000"/>
            <a:lumOff val="40000"/>
          </a:schemeClr>
        </a:solidFill>
        <a:ln>
          <a:noFill/>
        </a:ln>
      </dgm:spPr>
      <dgm:t>
        <a:bodyPr/>
        <a:lstStyle/>
        <a:p>
          <a:r>
            <a:rPr lang="en-US" dirty="0" smtClean="0">
              <a:solidFill>
                <a:schemeClr val="bg1"/>
              </a:solidFill>
            </a:rPr>
            <a:t>64:128</a:t>
          </a:r>
          <a:endParaRPr lang="en-US" dirty="0">
            <a:solidFill>
              <a:schemeClr val="bg1"/>
            </a:solidFill>
          </a:endParaRPr>
        </a:p>
      </dgm:t>
    </dgm:pt>
    <dgm:pt modelId="{BF4F0CB4-E94D-46B6-8437-FC56DE9AE666}" type="parTrans" cxnId="{9BC30961-435D-4B03-BFEC-98E172F85EE1}">
      <dgm:prSet/>
      <dgm:spPr/>
      <dgm:t>
        <a:bodyPr/>
        <a:lstStyle/>
        <a:p>
          <a:endParaRPr lang="en-US"/>
        </a:p>
      </dgm:t>
    </dgm:pt>
    <dgm:pt modelId="{F788503C-6840-496A-AAA6-F708F143E496}" type="sibTrans" cxnId="{9BC30961-435D-4B03-BFEC-98E172F85EE1}">
      <dgm:prSet/>
      <dgm:spPr/>
      <dgm:t>
        <a:bodyPr/>
        <a:lstStyle/>
        <a:p>
          <a:endParaRPr lang="en-US"/>
        </a:p>
      </dgm:t>
    </dgm:pt>
    <dgm:pt modelId="{0B807F47-5C94-41A3-847E-F0B97C27ED78}">
      <dgm:prSet phldrT="[Text]"/>
      <dgm:spPr>
        <a:solidFill>
          <a:schemeClr val="accent2"/>
        </a:solidFill>
        <a:ln>
          <a:noFill/>
        </a:ln>
      </dgm:spPr>
      <dgm:t>
        <a:bodyPr/>
        <a:lstStyle/>
        <a:p>
          <a:r>
            <a:rPr lang="en-US" dirty="0" smtClean="0">
              <a:solidFill>
                <a:schemeClr val="bg1"/>
              </a:solidFill>
            </a:rPr>
            <a:t>Event data format / Timer</a:t>
          </a:r>
          <a:endParaRPr lang="en-US" dirty="0">
            <a:solidFill>
              <a:schemeClr val="bg1"/>
            </a:solidFill>
          </a:endParaRPr>
        </a:p>
      </dgm:t>
    </dgm:pt>
    <dgm:pt modelId="{55718E6B-6C8C-4614-9FE8-7535AA7A4227}" type="parTrans" cxnId="{0EB9DEF1-88C3-4EA6-8BE0-A809E8719071}">
      <dgm:prSet/>
      <dgm:spPr/>
      <dgm:t>
        <a:bodyPr/>
        <a:lstStyle/>
        <a:p>
          <a:endParaRPr lang="en-US"/>
        </a:p>
      </dgm:t>
    </dgm:pt>
    <dgm:pt modelId="{90AAF5BD-B8E7-4E30-B650-ABA5B4145671}" type="sibTrans" cxnId="{0EB9DEF1-88C3-4EA6-8BE0-A809E8719071}">
      <dgm:prSet/>
      <dgm:spPr/>
      <dgm:t>
        <a:bodyPr/>
        <a:lstStyle/>
        <a:p>
          <a:endParaRPr lang="en-US"/>
        </a:p>
      </dgm:t>
    </dgm:pt>
    <dgm:pt modelId="{52A864A1-C54D-4AE3-B013-85DE23D95DE9}">
      <dgm:prSet phldrT="[Text]"/>
      <dgm:spPr>
        <a:solidFill>
          <a:schemeClr val="accent2"/>
        </a:solidFill>
        <a:ln>
          <a:noFill/>
        </a:ln>
      </dgm:spPr>
      <dgm:t>
        <a:bodyPr/>
        <a:lstStyle/>
        <a:p>
          <a:r>
            <a:rPr lang="en-US" dirty="0" smtClean="0">
              <a:solidFill>
                <a:schemeClr val="bg1"/>
              </a:solidFill>
            </a:rPr>
            <a:t>Single event </a:t>
          </a:r>
          <a:br>
            <a:rPr lang="en-US" dirty="0" smtClean="0">
              <a:solidFill>
                <a:schemeClr val="bg1"/>
              </a:solidFill>
            </a:rPr>
          </a:br>
          <a:r>
            <a:rPr lang="en-US" dirty="0" smtClean="0">
              <a:solidFill>
                <a:schemeClr val="bg1"/>
              </a:solidFill>
            </a:rPr>
            <a:t>rate</a:t>
          </a:r>
          <a:endParaRPr lang="en-US" dirty="0">
            <a:solidFill>
              <a:schemeClr val="bg1"/>
            </a:solidFill>
          </a:endParaRPr>
        </a:p>
      </dgm:t>
    </dgm:pt>
    <dgm:pt modelId="{5375E602-9CA2-467D-B84E-16070FBB8CA1}" type="parTrans" cxnId="{C9D24234-2B13-4109-A6E6-89E8596D2B23}">
      <dgm:prSet/>
      <dgm:spPr/>
      <dgm:t>
        <a:bodyPr/>
        <a:lstStyle/>
        <a:p>
          <a:endParaRPr lang="en-US"/>
        </a:p>
      </dgm:t>
    </dgm:pt>
    <dgm:pt modelId="{169D8E81-8135-4FCF-B3A7-317DEF5C7D81}" type="sibTrans" cxnId="{C9D24234-2B13-4109-A6E6-89E8596D2B23}">
      <dgm:prSet/>
      <dgm:spPr/>
      <dgm:t>
        <a:bodyPr/>
        <a:lstStyle/>
        <a:p>
          <a:endParaRPr lang="en-US"/>
        </a:p>
      </dgm:t>
    </dgm:pt>
    <dgm:pt modelId="{6CF166E3-95AB-4D8D-8AAD-2CA465CA1E4C}">
      <dgm:prSet phldrT="[Text]"/>
      <dgm:spPr>
        <a:solidFill>
          <a:schemeClr val="accent2"/>
        </a:solidFill>
        <a:ln>
          <a:noFill/>
        </a:ln>
      </dgm:spPr>
      <dgm:t>
        <a:bodyPr/>
        <a:lstStyle/>
        <a:p>
          <a:r>
            <a:rPr lang="en-US" dirty="0" smtClean="0">
              <a:solidFill>
                <a:schemeClr val="bg1"/>
              </a:solidFill>
            </a:rPr>
            <a:t>Coincidence event rate</a:t>
          </a:r>
          <a:endParaRPr lang="en-US" dirty="0">
            <a:solidFill>
              <a:schemeClr val="bg1"/>
            </a:solidFill>
          </a:endParaRPr>
        </a:p>
      </dgm:t>
    </dgm:pt>
    <dgm:pt modelId="{F8F42096-C394-4845-BA08-5876227BE395}" type="parTrans" cxnId="{4546CC47-AD6C-4FFB-BF57-34F3C5B3EF53}">
      <dgm:prSet/>
      <dgm:spPr/>
      <dgm:t>
        <a:bodyPr/>
        <a:lstStyle/>
        <a:p>
          <a:endParaRPr lang="en-US"/>
        </a:p>
      </dgm:t>
    </dgm:pt>
    <dgm:pt modelId="{0AFE2C4E-727D-4B01-B0A4-AA88CE31F2E1}" type="sibTrans" cxnId="{4546CC47-AD6C-4FFB-BF57-34F3C5B3EF53}">
      <dgm:prSet/>
      <dgm:spPr/>
      <dgm:t>
        <a:bodyPr/>
        <a:lstStyle/>
        <a:p>
          <a:endParaRPr lang="en-US"/>
        </a:p>
      </dgm:t>
    </dgm:pt>
    <dgm:pt modelId="{739C3A35-FF4B-4BE5-BE6E-4A8C444421AA}" type="pres">
      <dgm:prSet presAssocID="{A372C18B-B174-4E41-8003-571420179092}" presName="Name0" presStyleCnt="0">
        <dgm:presLayoutVars>
          <dgm:chPref val="1"/>
          <dgm:dir/>
          <dgm:animOne val="branch"/>
          <dgm:animLvl val="lvl"/>
          <dgm:resizeHandles val="exact"/>
        </dgm:presLayoutVars>
      </dgm:prSet>
      <dgm:spPr/>
      <dgm:t>
        <a:bodyPr/>
        <a:lstStyle/>
        <a:p>
          <a:endParaRPr lang="en-US"/>
        </a:p>
      </dgm:t>
    </dgm:pt>
    <dgm:pt modelId="{2B45ACB0-77AF-4D57-84B4-9AF7D07B2E69}" type="pres">
      <dgm:prSet presAssocID="{274E75C8-3D98-4C62-956B-00430406F43B}" presName="root1" presStyleCnt="0"/>
      <dgm:spPr/>
    </dgm:pt>
    <dgm:pt modelId="{53F3E970-3FCF-4E64-9BD7-50DD09A0E044}" type="pres">
      <dgm:prSet presAssocID="{274E75C8-3D98-4C62-956B-00430406F43B}" presName="LevelOneTextNode" presStyleLbl="node0" presStyleIdx="0" presStyleCnt="1">
        <dgm:presLayoutVars>
          <dgm:chPref val="3"/>
        </dgm:presLayoutVars>
      </dgm:prSet>
      <dgm:spPr/>
      <dgm:t>
        <a:bodyPr/>
        <a:lstStyle/>
        <a:p>
          <a:endParaRPr lang="en-US"/>
        </a:p>
      </dgm:t>
    </dgm:pt>
    <dgm:pt modelId="{4942AC0A-94E6-4046-A977-A07B5864DEC2}" type="pres">
      <dgm:prSet presAssocID="{274E75C8-3D98-4C62-956B-00430406F43B}" presName="level2hierChild" presStyleCnt="0"/>
      <dgm:spPr/>
    </dgm:pt>
    <dgm:pt modelId="{7AD08448-B622-458D-9ED2-D9AD1920BE54}" type="pres">
      <dgm:prSet presAssocID="{305259DB-383E-47E4-8455-97779E48EAC9}" presName="conn2-1" presStyleLbl="parChTrans1D2" presStyleIdx="0" presStyleCnt="2"/>
      <dgm:spPr/>
      <dgm:t>
        <a:bodyPr/>
        <a:lstStyle/>
        <a:p>
          <a:endParaRPr lang="en-US"/>
        </a:p>
      </dgm:t>
    </dgm:pt>
    <dgm:pt modelId="{DFAC5F05-FBA3-4F27-A9A4-E0D49CB7A21A}" type="pres">
      <dgm:prSet presAssocID="{305259DB-383E-47E4-8455-97779E48EAC9}" presName="connTx" presStyleLbl="parChTrans1D2" presStyleIdx="0" presStyleCnt="2"/>
      <dgm:spPr/>
      <dgm:t>
        <a:bodyPr/>
        <a:lstStyle/>
        <a:p>
          <a:endParaRPr lang="en-US"/>
        </a:p>
      </dgm:t>
    </dgm:pt>
    <dgm:pt modelId="{1F2BE95C-2318-4446-8F71-675CA8EB9F17}" type="pres">
      <dgm:prSet presAssocID="{33C69E73-2ED7-4900-B19C-670145169B52}" presName="root2" presStyleCnt="0"/>
      <dgm:spPr/>
    </dgm:pt>
    <dgm:pt modelId="{ADD66CDE-F684-4D39-9346-33AE2278A197}" type="pres">
      <dgm:prSet presAssocID="{33C69E73-2ED7-4900-B19C-670145169B52}" presName="LevelTwoTextNode" presStyleLbl="node2" presStyleIdx="0" presStyleCnt="2">
        <dgm:presLayoutVars>
          <dgm:chPref val="3"/>
        </dgm:presLayoutVars>
      </dgm:prSet>
      <dgm:spPr/>
      <dgm:t>
        <a:bodyPr/>
        <a:lstStyle/>
        <a:p>
          <a:endParaRPr lang="en-US"/>
        </a:p>
      </dgm:t>
    </dgm:pt>
    <dgm:pt modelId="{3EF103AA-31E0-4845-96B5-8993F4F3B845}" type="pres">
      <dgm:prSet presAssocID="{33C69E73-2ED7-4900-B19C-670145169B52}" presName="level3hierChild" presStyleCnt="0"/>
      <dgm:spPr/>
    </dgm:pt>
    <dgm:pt modelId="{B1B2C776-7014-41D4-9351-C5E3124BAF4F}" type="pres">
      <dgm:prSet presAssocID="{55718E6B-6C8C-4614-9FE8-7535AA7A4227}" presName="conn2-1" presStyleLbl="parChTrans1D3" presStyleIdx="0" presStyleCnt="5"/>
      <dgm:spPr/>
      <dgm:t>
        <a:bodyPr/>
        <a:lstStyle/>
        <a:p>
          <a:endParaRPr lang="en-US"/>
        </a:p>
      </dgm:t>
    </dgm:pt>
    <dgm:pt modelId="{61A59D04-C8E7-4DC1-9F18-71CEBB43AE35}" type="pres">
      <dgm:prSet presAssocID="{55718E6B-6C8C-4614-9FE8-7535AA7A4227}" presName="connTx" presStyleLbl="parChTrans1D3" presStyleIdx="0" presStyleCnt="5"/>
      <dgm:spPr/>
      <dgm:t>
        <a:bodyPr/>
        <a:lstStyle/>
        <a:p>
          <a:endParaRPr lang="en-US"/>
        </a:p>
      </dgm:t>
    </dgm:pt>
    <dgm:pt modelId="{FC0FC25D-8908-47F8-B7A2-A70FAF31781C}" type="pres">
      <dgm:prSet presAssocID="{0B807F47-5C94-41A3-847E-F0B97C27ED78}" presName="root2" presStyleCnt="0"/>
      <dgm:spPr/>
    </dgm:pt>
    <dgm:pt modelId="{9CFD14EC-7793-419B-BB56-1933C48AF435}" type="pres">
      <dgm:prSet presAssocID="{0B807F47-5C94-41A3-847E-F0B97C27ED78}" presName="LevelTwoTextNode" presStyleLbl="node3" presStyleIdx="0" presStyleCnt="5">
        <dgm:presLayoutVars>
          <dgm:chPref val="3"/>
        </dgm:presLayoutVars>
      </dgm:prSet>
      <dgm:spPr/>
      <dgm:t>
        <a:bodyPr/>
        <a:lstStyle/>
        <a:p>
          <a:endParaRPr lang="en-US"/>
        </a:p>
      </dgm:t>
    </dgm:pt>
    <dgm:pt modelId="{731CBFF2-29B0-4FF3-85D2-AAB638B6FFE1}" type="pres">
      <dgm:prSet presAssocID="{0B807F47-5C94-41A3-847E-F0B97C27ED78}" presName="level3hierChild" presStyleCnt="0"/>
      <dgm:spPr/>
    </dgm:pt>
    <dgm:pt modelId="{EF7B5198-6196-4C2C-9FCD-46577C2588EB}" type="pres">
      <dgm:prSet presAssocID="{5375E602-9CA2-467D-B84E-16070FBB8CA1}" presName="conn2-1" presStyleLbl="parChTrans1D3" presStyleIdx="1" presStyleCnt="5"/>
      <dgm:spPr/>
      <dgm:t>
        <a:bodyPr/>
        <a:lstStyle/>
        <a:p>
          <a:endParaRPr lang="en-US"/>
        </a:p>
      </dgm:t>
    </dgm:pt>
    <dgm:pt modelId="{318F6900-12A1-4B23-A9F8-43F381128917}" type="pres">
      <dgm:prSet presAssocID="{5375E602-9CA2-467D-B84E-16070FBB8CA1}" presName="connTx" presStyleLbl="parChTrans1D3" presStyleIdx="1" presStyleCnt="5"/>
      <dgm:spPr/>
      <dgm:t>
        <a:bodyPr/>
        <a:lstStyle/>
        <a:p>
          <a:endParaRPr lang="en-US"/>
        </a:p>
      </dgm:t>
    </dgm:pt>
    <dgm:pt modelId="{1FEF4A3B-6252-4E04-B557-126EFA062818}" type="pres">
      <dgm:prSet presAssocID="{52A864A1-C54D-4AE3-B013-85DE23D95DE9}" presName="root2" presStyleCnt="0"/>
      <dgm:spPr/>
    </dgm:pt>
    <dgm:pt modelId="{C327CB21-30B5-44B3-8E56-96CB481D5419}" type="pres">
      <dgm:prSet presAssocID="{52A864A1-C54D-4AE3-B013-85DE23D95DE9}" presName="LevelTwoTextNode" presStyleLbl="node3" presStyleIdx="1" presStyleCnt="5">
        <dgm:presLayoutVars>
          <dgm:chPref val="3"/>
        </dgm:presLayoutVars>
      </dgm:prSet>
      <dgm:spPr/>
      <dgm:t>
        <a:bodyPr/>
        <a:lstStyle/>
        <a:p>
          <a:endParaRPr lang="en-US"/>
        </a:p>
      </dgm:t>
    </dgm:pt>
    <dgm:pt modelId="{3B58BB11-ADD7-4C3D-A677-48E36424AEBC}" type="pres">
      <dgm:prSet presAssocID="{52A864A1-C54D-4AE3-B013-85DE23D95DE9}" presName="level3hierChild" presStyleCnt="0"/>
      <dgm:spPr/>
    </dgm:pt>
    <dgm:pt modelId="{DB336B5A-886A-4FB4-924F-03E2F15DFDBC}" type="pres">
      <dgm:prSet presAssocID="{F8F42096-C394-4845-BA08-5876227BE395}" presName="conn2-1" presStyleLbl="parChTrans1D3" presStyleIdx="2" presStyleCnt="5"/>
      <dgm:spPr/>
      <dgm:t>
        <a:bodyPr/>
        <a:lstStyle/>
        <a:p>
          <a:endParaRPr lang="en-US"/>
        </a:p>
      </dgm:t>
    </dgm:pt>
    <dgm:pt modelId="{02B6763E-AAC0-4FFB-92D3-67E2327246F7}" type="pres">
      <dgm:prSet presAssocID="{F8F42096-C394-4845-BA08-5876227BE395}" presName="connTx" presStyleLbl="parChTrans1D3" presStyleIdx="2" presStyleCnt="5"/>
      <dgm:spPr/>
      <dgm:t>
        <a:bodyPr/>
        <a:lstStyle/>
        <a:p>
          <a:endParaRPr lang="en-US"/>
        </a:p>
      </dgm:t>
    </dgm:pt>
    <dgm:pt modelId="{BA11F66E-0236-45E2-9C40-E91C4E0F9870}" type="pres">
      <dgm:prSet presAssocID="{6CF166E3-95AB-4D8D-8AAD-2CA465CA1E4C}" presName="root2" presStyleCnt="0"/>
      <dgm:spPr/>
    </dgm:pt>
    <dgm:pt modelId="{2D08B3D8-8890-4709-9C76-27901E05AFAE}" type="pres">
      <dgm:prSet presAssocID="{6CF166E3-95AB-4D8D-8AAD-2CA465CA1E4C}" presName="LevelTwoTextNode" presStyleLbl="node3" presStyleIdx="2" presStyleCnt="5">
        <dgm:presLayoutVars>
          <dgm:chPref val="3"/>
        </dgm:presLayoutVars>
      </dgm:prSet>
      <dgm:spPr/>
      <dgm:t>
        <a:bodyPr/>
        <a:lstStyle/>
        <a:p>
          <a:endParaRPr lang="en-US"/>
        </a:p>
      </dgm:t>
    </dgm:pt>
    <dgm:pt modelId="{3EA9AD51-1FD9-4867-9A31-88555C8688E5}" type="pres">
      <dgm:prSet presAssocID="{6CF166E3-95AB-4D8D-8AAD-2CA465CA1E4C}" presName="level3hierChild" presStyleCnt="0"/>
      <dgm:spPr/>
    </dgm:pt>
    <dgm:pt modelId="{47CE163A-9173-404C-8BB4-E82759E838AF}" type="pres">
      <dgm:prSet presAssocID="{60620FD4-E101-4FD2-ADAD-0A9745448801}" presName="conn2-1" presStyleLbl="parChTrans1D2" presStyleIdx="1" presStyleCnt="2"/>
      <dgm:spPr/>
      <dgm:t>
        <a:bodyPr/>
        <a:lstStyle/>
        <a:p>
          <a:endParaRPr lang="en-US"/>
        </a:p>
      </dgm:t>
    </dgm:pt>
    <dgm:pt modelId="{A34F5F34-BBA3-451F-AFD4-E63F29CFD5E5}" type="pres">
      <dgm:prSet presAssocID="{60620FD4-E101-4FD2-ADAD-0A9745448801}" presName="connTx" presStyleLbl="parChTrans1D2" presStyleIdx="1" presStyleCnt="2"/>
      <dgm:spPr/>
      <dgm:t>
        <a:bodyPr/>
        <a:lstStyle/>
        <a:p>
          <a:endParaRPr lang="en-US"/>
        </a:p>
      </dgm:t>
    </dgm:pt>
    <dgm:pt modelId="{20DFC303-C0AE-4898-9523-E3953BF5057F}" type="pres">
      <dgm:prSet presAssocID="{3F0CE52B-3FCF-4E2E-8EC3-5A0695E0BCAD}" presName="root2" presStyleCnt="0"/>
      <dgm:spPr/>
    </dgm:pt>
    <dgm:pt modelId="{6666C741-59F2-49B0-B3FA-154EB7F13045}" type="pres">
      <dgm:prSet presAssocID="{3F0CE52B-3FCF-4E2E-8EC3-5A0695E0BCAD}" presName="LevelTwoTextNode" presStyleLbl="node2" presStyleIdx="1" presStyleCnt="2">
        <dgm:presLayoutVars>
          <dgm:chPref val="3"/>
        </dgm:presLayoutVars>
      </dgm:prSet>
      <dgm:spPr/>
      <dgm:t>
        <a:bodyPr/>
        <a:lstStyle/>
        <a:p>
          <a:endParaRPr lang="en-US"/>
        </a:p>
      </dgm:t>
    </dgm:pt>
    <dgm:pt modelId="{9E8D3035-83E8-40A3-8592-3E1F6B8372B9}" type="pres">
      <dgm:prSet presAssocID="{3F0CE52B-3FCF-4E2E-8EC3-5A0695E0BCAD}" presName="level3hierChild" presStyleCnt="0"/>
      <dgm:spPr/>
    </dgm:pt>
    <dgm:pt modelId="{27814B80-2CBF-441F-817B-934DFD34E168}" type="pres">
      <dgm:prSet presAssocID="{4E4015FF-E631-4379-B18B-05797C1D1083}" presName="conn2-1" presStyleLbl="parChTrans1D3" presStyleIdx="3" presStyleCnt="5"/>
      <dgm:spPr/>
      <dgm:t>
        <a:bodyPr/>
        <a:lstStyle/>
        <a:p>
          <a:endParaRPr lang="en-US"/>
        </a:p>
      </dgm:t>
    </dgm:pt>
    <dgm:pt modelId="{31B27303-5C16-49F4-86B1-B43BAF9EA29B}" type="pres">
      <dgm:prSet presAssocID="{4E4015FF-E631-4379-B18B-05797C1D1083}" presName="connTx" presStyleLbl="parChTrans1D3" presStyleIdx="3" presStyleCnt="5"/>
      <dgm:spPr/>
      <dgm:t>
        <a:bodyPr/>
        <a:lstStyle/>
        <a:p>
          <a:endParaRPr lang="en-US"/>
        </a:p>
      </dgm:t>
    </dgm:pt>
    <dgm:pt modelId="{1B5F3B5D-5E99-4F89-8963-D9D597F76C33}" type="pres">
      <dgm:prSet presAssocID="{8E2D004C-0000-4149-A359-B750E0CD9EB8}" presName="root2" presStyleCnt="0"/>
      <dgm:spPr/>
    </dgm:pt>
    <dgm:pt modelId="{B5F12195-DB88-4BEA-AC49-7DD9F9CB6D8A}" type="pres">
      <dgm:prSet presAssocID="{8E2D004C-0000-4149-A359-B750E0CD9EB8}" presName="LevelTwoTextNode" presStyleLbl="node3" presStyleIdx="3" presStyleCnt="5">
        <dgm:presLayoutVars>
          <dgm:chPref val="3"/>
        </dgm:presLayoutVars>
      </dgm:prSet>
      <dgm:spPr/>
      <dgm:t>
        <a:bodyPr/>
        <a:lstStyle/>
        <a:p>
          <a:endParaRPr lang="en-US"/>
        </a:p>
      </dgm:t>
    </dgm:pt>
    <dgm:pt modelId="{33EC33F7-E777-44DB-8DB0-8C4F774D823C}" type="pres">
      <dgm:prSet presAssocID="{8E2D004C-0000-4149-A359-B750E0CD9EB8}" presName="level3hierChild" presStyleCnt="0"/>
      <dgm:spPr/>
    </dgm:pt>
    <dgm:pt modelId="{6A55FFCC-1038-4A4B-9A6E-6CF4879544D0}" type="pres">
      <dgm:prSet presAssocID="{B329D81D-16E2-4FBB-A746-DD7B15DAD537}" presName="conn2-1" presStyleLbl="parChTrans1D4" presStyleIdx="0" presStyleCnt="7"/>
      <dgm:spPr/>
      <dgm:t>
        <a:bodyPr/>
        <a:lstStyle/>
        <a:p>
          <a:endParaRPr lang="en-US"/>
        </a:p>
      </dgm:t>
    </dgm:pt>
    <dgm:pt modelId="{454B2D55-CFE6-44D5-842E-062F03C3EE32}" type="pres">
      <dgm:prSet presAssocID="{B329D81D-16E2-4FBB-A746-DD7B15DAD537}" presName="connTx" presStyleLbl="parChTrans1D4" presStyleIdx="0" presStyleCnt="7"/>
      <dgm:spPr/>
      <dgm:t>
        <a:bodyPr/>
        <a:lstStyle/>
        <a:p>
          <a:endParaRPr lang="en-US"/>
        </a:p>
      </dgm:t>
    </dgm:pt>
    <dgm:pt modelId="{E322B08E-EB3B-40DA-8754-CFF8E55390A9}" type="pres">
      <dgm:prSet presAssocID="{04FCBD85-BDA4-4B43-B2D4-4B4617A19BAA}" presName="root2" presStyleCnt="0"/>
      <dgm:spPr/>
    </dgm:pt>
    <dgm:pt modelId="{95732F32-9FBD-4FC1-969F-F56B89D4EEBF}" type="pres">
      <dgm:prSet presAssocID="{04FCBD85-BDA4-4B43-B2D4-4B4617A19BAA}" presName="LevelTwoTextNode" presStyleLbl="node4" presStyleIdx="0" presStyleCnt="7">
        <dgm:presLayoutVars>
          <dgm:chPref val="3"/>
        </dgm:presLayoutVars>
      </dgm:prSet>
      <dgm:spPr/>
      <dgm:t>
        <a:bodyPr/>
        <a:lstStyle/>
        <a:p>
          <a:endParaRPr lang="en-US"/>
        </a:p>
      </dgm:t>
    </dgm:pt>
    <dgm:pt modelId="{E1C3ECC9-1625-46BA-9F3B-DD9739A802C5}" type="pres">
      <dgm:prSet presAssocID="{04FCBD85-BDA4-4B43-B2D4-4B4617A19BAA}" presName="level3hierChild" presStyleCnt="0"/>
      <dgm:spPr/>
    </dgm:pt>
    <dgm:pt modelId="{48ED8E48-B27A-4A5A-9C47-4D9D81115CDF}" type="pres">
      <dgm:prSet presAssocID="{408F4C38-19C5-473B-B3FE-9D5F950FDDA4}" presName="conn2-1" presStyleLbl="parChTrans1D4" presStyleIdx="1" presStyleCnt="7"/>
      <dgm:spPr/>
      <dgm:t>
        <a:bodyPr/>
        <a:lstStyle/>
        <a:p>
          <a:endParaRPr lang="en-US"/>
        </a:p>
      </dgm:t>
    </dgm:pt>
    <dgm:pt modelId="{6DC4BD8F-5DE6-400A-9B67-86B44BA8C4C9}" type="pres">
      <dgm:prSet presAssocID="{408F4C38-19C5-473B-B3FE-9D5F950FDDA4}" presName="connTx" presStyleLbl="parChTrans1D4" presStyleIdx="1" presStyleCnt="7"/>
      <dgm:spPr/>
      <dgm:t>
        <a:bodyPr/>
        <a:lstStyle/>
        <a:p>
          <a:endParaRPr lang="en-US"/>
        </a:p>
      </dgm:t>
    </dgm:pt>
    <dgm:pt modelId="{93A1ADE5-4D90-40F8-B4AD-6687993D76E0}" type="pres">
      <dgm:prSet presAssocID="{05C223A8-CAE1-4549-81FE-E1B83511CF25}" presName="root2" presStyleCnt="0"/>
      <dgm:spPr/>
    </dgm:pt>
    <dgm:pt modelId="{D41612E7-3BFB-4F90-97C0-C1B18009A6EB}" type="pres">
      <dgm:prSet presAssocID="{05C223A8-CAE1-4549-81FE-E1B83511CF25}" presName="LevelTwoTextNode" presStyleLbl="node4" presStyleIdx="1" presStyleCnt="7">
        <dgm:presLayoutVars>
          <dgm:chPref val="3"/>
        </dgm:presLayoutVars>
      </dgm:prSet>
      <dgm:spPr/>
      <dgm:t>
        <a:bodyPr/>
        <a:lstStyle/>
        <a:p>
          <a:endParaRPr lang="en-US"/>
        </a:p>
      </dgm:t>
    </dgm:pt>
    <dgm:pt modelId="{5F7E3EA6-798E-4888-A38C-63DDE2EAF92C}" type="pres">
      <dgm:prSet presAssocID="{05C223A8-CAE1-4549-81FE-E1B83511CF25}" presName="level3hierChild" presStyleCnt="0"/>
      <dgm:spPr/>
    </dgm:pt>
    <dgm:pt modelId="{638152B4-5742-48BA-8798-0DDF6C0C5A47}" type="pres">
      <dgm:prSet presAssocID="{AF5C9016-AC45-4C6E-9A80-ECBCCB9D68B7}" presName="conn2-1" presStyleLbl="parChTrans1D4" presStyleIdx="2" presStyleCnt="7"/>
      <dgm:spPr/>
      <dgm:t>
        <a:bodyPr/>
        <a:lstStyle/>
        <a:p>
          <a:endParaRPr lang="en-US"/>
        </a:p>
      </dgm:t>
    </dgm:pt>
    <dgm:pt modelId="{443585E5-A743-4BE1-BE94-2BA45A700649}" type="pres">
      <dgm:prSet presAssocID="{AF5C9016-AC45-4C6E-9A80-ECBCCB9D68B7}" presName="connTx" presStyleLbl="parChTrans1D4" presStyleIdx="2" presStyleCnt="7"/>
      <dgm:spPr/>
      <dgm:t>
        <a:bodyPr/>
        <a:lstStyle/>
        <a:p>
          <a:endParaRPr lang="en-US"/>
        </a:p>
      </dgm:t>
    </dgm:pt>
    <dgm:pt modelId="{4E2F1D00-0A89-418E-A20E-313B7D7E5477}" type="pres">
      <dgm:prSet presAssocID="{D51308F2-A3D5-4E4C-9321-9651E33B70F3}" presName="root2" presStyleCnt="0"/>
      <dgm:spPr/>
    </dgm:pt>
    <dgm:pt modelId="{D86EDA35-2EAE-42CA-833C-81CE9C557C1F}" type="pres">
      <dgm:prSet presAssocID="{D51308F2-A3D5-4E4C-9321-9651E33B70F3}" presName="LevelTwoTextNode" presStyleLbl="node4" presStyleIdx="2" presStyleCnt="7">
        <dgm:presLayoutVars>
          <dgm:chPref val="3"/>
        </dgm:presLayoutVars>
      </dgm:prSet>
      <dgm:spPr/>
      <dgm:t>
        <a:bodyPr/>
        <a:lstStyle/>
        <a:p>
          <a:endParaRPr lang="en-US"/>
        </a:p>
      </dgm:t>
    </dgm:pt>
    <dgm:pt modelId="{8CEE71DF-6CC9-4678-89B2-938A6D767B7A}" type="pres">
      <dgm:prSet presAssocID="{D51308F2-A3D5-4E4C-9321-9651E33B70F3}" presName="level3hierChild" presStyleCnt="0"/>
      <dgm:spPr/>
    </dgm:pt>
    <dgm:pt modelId="{0938FA0C-F93A-45B9-A834-906C63D905D0}" type="pres">
      <dgm:prSet presAssocID="{AD466B6F-CD38-4CB9-A366-7AB10FFDD473}" presName="conn2-1" presStyleLbl="parChTrans1D3" presStyleIdx="4" presStyleCnt="5"/>
      <dgm:spPr/>
      <dgm:t>
        <a:bodyPr/>
        <a:lstStyle/>
        <a:p>
          <a:endParaRPr lang="en-US"/>
        </a:p>
      </dgm:t>
    </dgm:pt>
    <dgm:pt modelId="{43D5CCDB-27D4-4A48-A765-085079503BC8}" type="pres">
      <dgm:prSet presAssocID="{AD466B6F-CD38-4CB9-A366-7AB10FFDD473}" presName="connTx" presStyleLbl="parChTrans1D3" presStyleIdx="4" presStyleCnt="5"/>
      <dgm:spPr/>
      <dgm:t>
        <a:bodyPr/>
        <a:lstStyle/>
        <a:p>
          <a:endParaRPr lang="en-US"/>
        </a:p>
      </dgm:t>
    </dgm:pt>
    <dgm:pt modelId="{240C3E4E-F46C-42DC-A01C-94EFC922FF6C}" type="pres">
      <dgm:prSet presAssocID="{E06D1A5F-402E-4433-93B7-F6A1C5A783EC}" presName="root2" presStyleCnt="0"/>
      <dgm:spPr/>
    </dgm:pt>
    <dgm:pt modelId="{41FE8858-41E3-47ED-8A72-2C0F15451EEC}" type="pres">
      <dgm:prSet presAssocID="{E06D1A5F-402E-4433-93B7-F6A1C5A783EC}" presName="LevelTwoTextNode" presStyleLbl="node3" presStyleIdx="4" presStyleCnt="5">
        <dgm:presLayoutVars>
          <dgm:chPref val="3"/>
        </dgm:presLayoutVars>
      </dgm:prSet>
      <dgm:spPr/>
      <dgm:t>
        <a:bodyPr/>
        <a:lstStyle/>
        <a:p>
          <a:endParaRPr lang="en-US"/>
        </a:p>
      </dgm:t>
    </dgm:pt>
    <dgm:pt modelId="{C7C4E1C5-DEAD-4783-9ECE-6FE9AC1BEC2B}" type="pres">
      <dgm:prSet presAssocID="{E06D1A5F-402E-4433-93B7-F6A1C5A783EC}" presName="level3hierChild" presStyleCnt="0"/>
      <dgm:spPr/>
    </dgm:pt>
    <dgm:pt modelId="{9777B63F-6E19-47BB-B211-ACEEEF70F369}" type="pres">
      <dgm:prSet presAssocID="{57170F47-E236-48F2-BA7E-628D99761D29}" presName="conn2-1" presStyleLbl="parChTrans1D4" presStyleIdx="3" presStyleCnt="7"/>
      <dgm:spPr/>
      <dgm:t>
        <a:bodyPr/>
        <a:lstStyle/>
        <a:p>
          <a:endParaRPr lang="en-US"/>
        </a:p>
      </dgm:t>
    </dgm:pt>
    <dgm:pt modelId="{4C46EDB0-43AB-4F90-8214-ABC9B22245E4}" type="pres">
      <dgm:prSet presAssocID="{57170F47-E236-48F2-BA7E-628D99761D29}" presName="connTx" presStyleLbl="parChTrans1D4" presStyleIdx="3" presStyleCnt="7"/>
      <dgm:spPr/>
      <dgm:t>
        <a:bodyPr/>
        <a:lstStyle/>
        <a:p>
          <a:endParaRPr lang="en-US"/>
        </a:p>
      </dgm:t>
    </dgm:pt>
    <dgm:pt modelId="{39001786-0E4C-4241-BC1A-03E97038E1A6}" type="pres">
      <dgm:prSet presAssocID="{49E61C4E-E193-45F2-8E1E-D516E508D963}" presName="root2" presStyleCnt="0"/>
      <dgm:spPr/>
    </dgm:pt>
    <dgm:pt modelId="{09771DB5-FAB7-4598-B9A5-59EE14EC88FD}" type="pres">
      <dgm:prSet presAssocID="{49E61C4E-E193-45F2-8E1E-D516E508D963}" presName="LevelTwoTextNode" presStyleLbl="node4" presStyleIdx="3" presStyleCnt="7">
        <dgm:presLayoutVars>
          <dgm:chPref val="3"/>
        </dgm:presLayoutVars>
      </dgm:prSet>
      <dgm:spPr/>
      <dgm:t>
        <a:bodyPr/>
        <a:lstStyle/>
        <a:p>
          <a:endParaRPr lang="en-US"/>
        </a:p>
      </dgm:t>
    </dgm:pt>
    <dgm:pt modelId="{B58240E1-27D9-4F7E-8136-EB2CF577BE21}" type="pres">
      <dgm:prSet presAssocID="{49E61C4E-E193-45F2-8E1E-D516E508D963}" presName="level3hierChild" presStyleCnt="0"/>
      <dgm:spPr/>
    </dgm:pt>
    <dgm:pt modelId="{A40DD5B1-3E24-44AE-8040-80C1EDD6F128}" type="pres">
      <dgm:prSet presAssocID="{D32C8EF6-4273-4048-A090-C8B95A610F61}" presName="conn2-1" presStyleLbl="parChTrans1D4" presStyleIdx="4" presStyleCnt="7"/>
      <dgm:spPr/>
      <dgm:t>
        <a:bodyPr/>
        <a:lstStyle/>
        <a:p>
          <a:endParaRPr lang="en-US"/>
        </a:p>
      </dgm:t>
    </dgm:pt>
    <dgm:pt modelId="{A7D68AEA-CA67-43C5-821B-65669121FEFC}" type="pres">
      <dgm:prSet presAssocID="{D32C8EF6-4273-4048-A090-C8B95A610F61}" presName="connTx" presStyleLbl="parChTrans1D4" presStyleIdx="4" presStyleCnt="7"/>
      <dgm:spPr/>
      <dgm:t>
        <a:bodyPr/>
        <a:lstStyle/>
        <a:p>
          <a:endParaRPr lang="en-US"/>
        </a:p>
      </dgm:t>
    </dgm:pt>
    <dgm:pt modelId="{CC4BB4ED-89D0-4A13-B777-CE429D1ED137}" type="pres">
      <dgm:prSet presAssocID="{61B0AF6F-47A3-46B1-BF2A-8DD76EC4D663}" presName="root2" presStyleCnt="0"/>
      <dgm:spPr/>
    </dgm:pt>
    <dgm:pt modelId="{D1C460D2-EF67-4388-88F7-E3F447CEF99A}" type="pres">
      <dgm:prSet presAssocID="{61B0AF6F-47A3-46B1-BF2A-8DD76EC4D663}" presName="LevelTwoTextNode" presStyleLbl="node4" presStyleIdx="4" presStyleCnt="7">
        <dgm:presLayoutVars>
          <dgm:chPref val="3"/>
        </dgm:presLayoutVars>
      </dgm:prSet>
      <dgm:spPr/>
      <dgm:t>
        <a:bodyPr/>
        <a:lstStyle/>
        <a:p>
          <a:endParaRPr lang="en-US"/>
        </a:p>
      </dgm:t>
    </dgm:pt>
    <dgm:pt modelId="{6C7EB0AA-EEE2-4BDD-A813-517C9E3F8146}" type="pres">
      <dgm:prSet presAssocID="{61B0AF6F-47A3-46B1-BF2A-8DD76EC4D663}" presName="level3hierChild" presStyleCnt="0"/>
      <dgm:spPr/>
    </dgm:pt>
    <dgm:pt modelId="{6C580FED-73A7-47B2-8715-4C89682AED37}" type="pres">
      <dgm:prSet presAssocID="{6A1BFFAC-0142-4F19-8A85-77EB71312C8F}" presName="conn2-1" presStyleLbl="parChTrans1D4" presStyleIdx="5" presStyleCnt="7"/>
      <dgm:spPr/>
      <dgm:t>
        <a:bodyPr/>
        <a:lstStyle/>
        <a:p>
          <a:endParaRPr lang="en-US"/>
        </a:p>
      </dgm:t>
    </dgm:pt>
    <dgm:pt modelId="{B1088292-5004-4B51-B84E-EE7F64F56BD4}" type="pres">
      <dgm:prSet presAssocID="{6A1BFFAC-0142-4F19-8A85-77EB71312C8F}" presName="connTx" presStyleLbl="parChTrans1D4" presStyleIdx="5" presStyleCnt="7"/>
      <dgm:spPr/>
      <dgm:t>
        <a:bodyPr/>
        <a:lstStyle/>
        <a:p>
          <a:endParaRPr lang="en-US"/>
        </a:p>
      </dgm:t>
    </dgm:pt>
    <dgm:pt modelId="{C754E890-5615-4B1D-8465-4C4D9F73712A}" type="pres">
      <dgm:prSet presAssocID="{87DF3577-6226-463F-A22F-CFFB81F65D44}" presName="root2" presStyleCnt="0"/>
      <dgm:spPr/>
    </dgm:pt>
    <dgm:pt modelId="{247B27E1-FDB6-4E43-8C90-6D00424F40C8}" type="pres">
      <dgm:prSet presAssocID="{87DF3577-6226-463F-A22F-CFFB81F65D44}" presName="LevelTwoTextNode" presStyleLbl="node4" presStyleIdx="5" presStyleCnt="7">
        <dgm:presLayoutVars>
          <dgm:chPref val="3"/>
        </dgm:presLayoutVars>
      </dgm:prSet>
      <dgm:spPr/>
      <dgm:t>
        <a:bodyPr/>
        <a:lstStyle/>
        <a:p>
          <a:endParaRPr lang="en-US"/>
        </a:p>
      </dgm:t>
    </dgm:pt>
    <dgm:pt modelId="{AFEDA417-4597-448F-9A54-969879CCE26F}" type="pres">
      <dgm:prSet presAssocID="{87DF3577-6226-463F-A22F-CFFB81F65D44}" presName="level3hierChild" presStyleCnt="0"/>
      <dgm:spPr/>
    </dgm:pt>
    <dgm:pt modelId="{3C39340E-A5D1-4BDD-A17F-6A8F15252157}" type="pres">
      <dgm:prSet presAssocID="{BF4F0CB4-E94D-46B6-8437-FC56DE9AE666}" presName="conn2-1" presStyleLbl="parChTrans1D4" presStyleIdx="6" presStyleCnt="7"/>
      <dgm:spPr/>
      <dgm:t>
        <a:bodyPr/>
        <a:lstStyle/>
        <a:p>
          <a:endParaRPr lang="en-US"/>
        </a:p>
      </dgm:t>
    </dgm:pt>
    <dgm:pt modelId="{3C583385-3370-40C0-B1C4-6AB0DC49E0B5}" type="pres">
      <dgm:prSet presAssocID="{BF4F0CB4-E94D-46B6-8437-FC56DE9AE666}" presName="connTx" presStyleLbl="parChTrans1D4" presStyleIdx="6" presStyleCnt="7"/>
      <dgm:spPr/>
      <dgm:t>
        <a:bodyPr/>
        <a:lstStyle/>
        <a:p>
          <a:endParaRPr lang="en-US"/>
        </a:p>
      </dgm:t>
    </dgm:pt>
    <dgm:pt modelId="{9814269C-765C-4620-9CC3-D4AF33290361}" type="pres">
      <dgm:prSet presAssocID="{35281BCD-BAF1-4A98-978B-59CCF1115C19}" presName="root2" presStyleCnt="0"/>
      <dgm:spPr/>
    </dgm:pt>
    <dgm:pt modelId="{2F4D5AD5-D427-45E8-9078-DC64E6094335}" type="pres">
      <dgm:prSet presAssocID="{35281BCD-BAF1-4A98-978B-59CCF1115C19}" presName="LevelTwoTextNode" presStyleLbl="node4" presStyleIdx="6" presStyleCnt="7">
        <dgm:presLayoutVars>
          <dgm:chPref val="3"/>
        </dgm:presLayoutVars>
      </dgm:prSet>
      <dgm:spPr/>
      <dgm:t>
        <a:bodyPr/>
        <a:lstStyle/>
        <a:p>
          <a:endParaRPr lang="en-US"/>
        </a:p>
      </dgm:t>
    </dgm:pt>
    <dgm:pt modelId="{C9E83ED6-307C-405D-B3B8-8F2F695AB988}" type="pres">
      <dgm:prSet presAssocID="{35281BCD-BAF1-4A98-978B-59CCF1115C19}" presName="level3hierChild" presStyleCnt="0"/>
      <dgm:spPr/>
    </dgm:pt>
  </dgm:ptLst>
  <dgm:cxnLst>
    <dgm:cxn modelId="{3AB82CC9-C2DA-4249-9AB2-95B4ED723AF2}" type="presOf" srcId="{D32C8EF6-4273-4048-A090-C8B95A610F61}" destId="{A7D68AEA-CA67-43C5-821B-65669121FEFC}" srcOrd="1" destOrd="0" presId="urn:microsoft.com/office/officeart/2008/layout/HorizontalMultiLevelHierarchy"/>
    <dgm:cxn modelId="{41FF1856-4DBF-488B-9F28-205E00EB2A29}" type="presOf" srcId="{408F4C38-19C5-473B-B3FE-9D5F950FDDA4}" destId="{48ED8E48-B27A-4A5A-9C47-4D9D81115CDF}" srcOrd="0" destOrd="0" presId="urn:microsoft.com/office/officeart/2008/layout/HorizontalMultiLevelHierarchy"/>
    <dgm:cxn modelId="{235EC3E7-C6C3-472B-87DE-41EF7791FC0C}" type="presOf" srcId="{49E61C4E-E193-45F2-8E1E-D516E508D963}" destId="{09771DB5-FAB7-4598-B9A5-59EE14EC88FD}" srcOrd="0" destOrd="0" presId="urn:microsoft.com/office/officeart/2008/layout/HorizontalMultiLevelHierarchy"/>
    <dgm:cxn modelId="{9BC30961-435D-4B03-BFEC-98E172F85EE1}" srcId="{E06D1A5F-402E-4433-93B7-F6A1C5A783EC}" destId="{35281BCD-BAF1-4A98-978B-59CCF1115C19}" srcOrd="3" destOrd="0" parTransId="{BF4F0CB4-E94D-46B6-8437-FC56DE9AE666}" sibTransId="{F788503C-6840-496A-AAA6-F708F143E496}"/>
    <dgm:cxn modelId="{CA8AC9E7-308A-4D75-B14D-098264D959BC}" type="presOf" srcId="{BF4F0CB4-E94D-46B6-8437-FC56DE9AE666}" destId="{3C583385-3370-40C0-B1C4-6AB0DC49E0B5}" srcOrd="1" destOrd="0" presId="urn:microsoft.com/office/officeart/2008/layout/HorizontalMultiLevelHierarchy"/>
    <dgm:cxn modelId="{D2C4186E-DCC7-4CA7-8C4A-A09C955B9ED0}" type="presOf" srcId="{5375E602-9CA2-467D-B84E-16070FBB8CA1}" destId="{318F6900-12A1-4B23-A9F8-43F381128917}" srcOrd="1" destOrd="0" presId="urn:microsoft.com/office/officeart/2008/layout/HorizontalMultiLevelHierarchy"/>
    <dgm:cxn modelId="{46DE5988-73FD-48C3-8130-C0D28C6AFE19}" type="presOf" srcId="{BF4F0CB4-E94D-46B6-8437-FC56DE9AE666}" destId="{3C39340E-A5D1-4BDD-A17F-6A8F15252157}" srcOrd="0" destOrd="0" presId="urn:microsoft.com/office/officeart/2008/layout/HorizontalMultiLevelHierarchy"/>
    <dgm:cxn modelId="{5BDB2166-D784-4E1F-ADD1-838E7707055F}" srcId="{E06D1A5F-402E-4433-93B7-F6A1C5A783EC}" destId="{49E61C4E-E193-45F2-8E1E-D516E508D963}" srcOrd="0" destOrd="0" parTransId="{57170F47-E236-48F2-BA7E-628D99761D29}" sibTransId="{F134D3F1-5B1E-491D-9742-155B97AB7D5F}"/>
    <dgm:cxn modelId="{BC579DC5-8653-4E46-BE41-A38C187E9EFC}" type="presOf" srcId="{3F0CE52B-3FCF-4E2E-8EC3-5A0695E0BCAD}" destId="{6666C741-59F2-49B0-B3FA-154EB7F13045}" srcOrd="0" destOrd="0" presId="urn:microsoft.com/office/officeart/2008/layout/HorizontalMultiLevelHierarchy"/>
    <dgm:cxn modelId="{B4684A91-010B-424F-8B51-495A7CFED84A}" srcId="{3F0CE52B-3FCF-4E2E-8EC3-5A0695E0BCAD}" destId="{E06D1A5F-402E-4433-93B7-F6A1C5A783EC}" srcOrd="1" destOrd="0" parTransId="{AD466B6F-CD38-4CB9-A366-7AB10FFDD473}" sibTransId="{C36D55D3-5890-4C82-98B4-6E6B8F90F2D1}"/>
    <dgm:cxn modelId="{FD4C0D25-2A9B-4DA5-B755-95DCF18E0671}" srcId="{8E2D004C-0000-4149-A359-B750E0CD9EB8}" destId="{04FCBD85-BDA4-4B43-B2D4-4B4617A19BAA}" srcOrd="0" destOrd="0" parTransId="{B329D81D-16E2-4FBB-A746-DD7B15DAD537}" sibTransId="{3315C756-8253-4ED3-8254-ACFA489009B5}"/>
    <dgm:cxn modelId="{EC0C4DBE-D8EA-411C-9C67-2EA36B1EF9CC}" type="presOf" srcId="{6CF166E3-95AB-4D8D-8AAD-2CA465CA1E4C}" destId="{2D08B3D8-8890-4709-9C76-27901E05AFAE}" srcOrd="0" destOrd="0" presId="urn:microsoft.com/office/officeart/2008/layout/HorizontalMultiLevelHierarchy"/>
    <dgm:cxn modelId="{DF1A9FAD-46CF-42F0-B134-67FD44EB8094}" srcId="{8E2D004C-0000-4149-A359-B750E0CD9EB8}" destId="{D51308F2-A3D5-4E4C-9321-9651E33B70F3}" srcOrd="2" destOrd="0" parTransId="{AF5C9016-AC45-4C6E-9A80-ECBCCB9D68B7}" sibTransId="{ACBBD4C5-CB20-493C-81B6-816B307E7657}"/>
    <dgm:cxn modelId="{B0BFF4B8-EB28-4D01-BE2E-04197FBB6FE9}" type="presOf" srcId="{D32C8EF6-4273-4048-A090-C8B95A610F61}" destId="{A40DD5B1-3E24-44AE-8040-80C1EDD6F128}" srcOrd="0" destOrd="0" presId="urn:microsoft.com/office/officeart/2008/layout/HorizontalMultiLevelHierarchy"/>
    <dgm:cxn modelId="{4546CC47-AD6C-4FFB-BF57-34F3C5B3EF53}" srcId="{33C69E73-2ED7-4900-B19C-670145169B52}" destId="{6CF166E3-95AB-4D8D-8AAD-2CA465CA1E4C}" srcOrd="2" destOrd="0" parTransId="{F8F42096-C394-4845-BA08-5876227BE395}" sibTransId="{0AFE2C4E-727D-4B01-B0A4-AA88CE31F2E1}"/>
    <dgm:cxn modelId="{22E53C1C-50AA-45FA-98CB-03FCEF001DE1}" type="presOf" srcId="{D51308F2-A3D5-4E4C-9321-9651E33B70F3}" destId="{D86EDA35-2EAE-42CA-833C-81CE9C557C1F}" srcOrd="0" destOrd="0" presId="urn:microsoft.com/office/officeart/2008/layout/HorizontalMultiLevelHierarchy"/>
    <dgm:cxn modelId="{ABCC6712-395E-4743-952E-35D55902B96E}" type="presOf" srcId="{AD466B6F-CD38-4CB9-A366-7AB10FFDD473}" destId="{43D5CCDB-27D4-4A48-A765-085079503BC8}" srcOrd="1" destOrd="0" presId="urn:microsoft.com/office/officeart/2008/layout/HorizontalMultiLevelHierarchy"/>
    <dgm:cxn modelId="{E392653D-0131-48E9-A64C-D557BF33A559}" type="presOf" srcId="{AF5C9016-AC45-4C6E-9A80-ECBCCB9D68B7}" destId="{638152B4-5742-48BA-8798-0DDF6C0C5A47}" srcOrd="0" destOrd="0" presId="urn:microsoft.com/office/officeart/2008/layout/HorizontalMultiLevelHierarchy"/>
    <dgm:cxn modelId="{2F318284-BAEB-418C-AE3F-D87218D290DC}" type="presOf" srcId="{408F4C38-19C5-473B-B3FE-9D5F950FDDA4}" destId="{6DC4BD8F-5DE6-400A-9B67-86B44BA8C4C9}" srcOrd="1" destOrd="0" presId="urn:microsoft.com/office/officeart/2008/layout/HorizontalMultiLevelHierarchy"/>
    <dgm:cxn modelId="{DA422BCA-228F-4495-80FD-60FED8C33B55}" type="presOf" srcId="{305259DB-383E-47E4-8455-97779E48EAC9}" destId="{7AD08448-B622-458D-9ED2-D9AD1920BE54}" srcOrd="0" destOrd="0" presId="urn:microsoft.com/office/officeart/2008/layout/HorizontalMultiLevelHierarchy"/>
    <dgm:cxn modelId="{D006ED15-9BD1-41AC-B737-CEC7EFD88C1B}" type="presOf" srcId="{B329D81D-16E2-4FBB-A746-DD7B15DAD537}" destId="{6A55FFCC-1038-4A4B-9A6E-6CF4879544D0}" srcOrd="0" destOrd="0" presId="urn:microsoft.com/office/officeart/2008/layout/HorizontalMultiLevelHierarchy"/>
    <dgm:cxn modelId="{18804787-DA8F-40B6-A229-D95DA7E5B8F0}" type="presOf" srcId="{E06D1A5F-402E-4433-93B7-F6A1C5A783EC}" destId="{41FE8858-41E3-47ED-8A72-2C0F15451EEC}" srcOrd="0" destOrd="0" presId="urn:microsoft.com/office/officeart/2008/layout/HorizontalMultiLevelHierarchy"/>
    <dgm:cxn modelId="{84DB1528-AAB6-4C09-81C3-57DBACC53BE4}" srcId="{8E2D004C-0000-4149-A359-B750E0CD9EB8}" destId="{05C223A8-CAE1-4549-81FE-E1B83511CF25}" srcOrd="1" destOrd="0" parTransId="{408F4C38-19C5-473B-B3FE-9D5F950FDDA4}" sibTransId="{3F704541-7A22-4B15-9786-E2A98C917320}"/>
    <dgm:cxn modelId="{6BE66109-0A19-476D-8DBA-788759397273}" type="presOf" srcId="{61B0AF6F-47A3-46B1-BF2A-8DD76EC4D663}" destId="{D1C460D2-EF67-4388-88F7-E3F447CEF99A}" srcOrd="0" destOrd="0" presId="urn:microsoft.com/office/officeart/2008/layout/HorizontalMultiLevelHierarchy"/>
    <dgm:cxn modelId="{304AD8DA-6F14-4242-84E0-0FC387D04C44}" type="presOf" srcId="{4E4015FF-E631-4379-B18B-05797C1D1083}" destId="{27814B80-2CBF-441F-817B-934DFD34E168}" srcOrd="0" destOrd="0" presId="urn:microsoft.com/office/officeart/2008/layout/HorizontalMultiLevelHierarchy"/>
    <dgm:cxn modelId="{511310CC-D5F2-4D6F-B891-21590F2BE506}" srcId="{274E75C8-3D98-4C62-956B-00430406F43B}" destId="{3F0CE52B-3FCF-4E2E-8EC3-5A0695E0BCAD}" srcOrd="1" destOrd="0" parTransId="{60620FD4-E101-4FD2-ADAD-0A9745448801}" sibTransId="{765F7364-649C-4D01-8179-9215FBE2A701}"/>
    <dgm:cxn modelId="{3A8B7E28-7829-46CD-A2F5-0681AC6E0371}" srcId="{E06D1A5F-402E-4433-93B7-F6A1C5A783EC}" destId="{87DF3577-6226-463F-A22F-CFFB81F65D44}" srcOrd="2" destOrd="0" parTransId="{6A1BFFAC-0142-4F19-8A85-77EB71312C8F}" sibTransId="{5B2EF786-7AB4-4AFF-A337-9D12582593F5}"/>
    <dgm:cxn modelId="{A57814D9-6110-4961-8DE6-297600A806BB}" type="presOf" srcId="{F8F42096-C394-4845-BA08-5876227BE395}" destId="{02B6763E-AAC0-4FFB-92D3-67E2327246F7}" srcOrd="1" destOrd="0" presId="urn:microsoft.com/office/officeart/2008/layout/HorizontalMultiLevelHierarchy"/>
    <dgm:cxn modelId="{3054B7C3-E6C2-4554-9100-3F9BB6D614BA}" srcId="{3F0CE52B-3FCF-4E2E-8EC3-5A0695E0BCAD}" destId="{8E2D004C-0000-4149-A359-B750E0CD9EB8}" srcOrd="0" destOrd="0" parTransId="{4E4015FF-E631-4379-B18B-05797C1D1083}" sibTransId="{BBF04FCA-316A-4FE2-92AA-EEE185106AB8}"/>
    <dgm:cxn modelId="{5532E1A5-5C87-4F71-B8C9-7C521FEC66B0}" type="presOf" srcId="{55718E6B-6C8C-4614-9FE8-7535AA7A4227}" destId="{B1B2C776-7014-41D4-9351-C5E3124BAF4F}" srcOrd="0" destOrd="0" presId="urn:microsoft.com/office/officeart/2008/layout/HorizontalMultiLevelHierarchy"/>
    <dgm:cxn modelId="{D4050928-9815-45DC-9CF9-672BD0603695}" type="presOf" srcId="{87DF3577-6226-463F-A22F-CFFB81F65D44}" destId="{247B27E1-FDB6-4E43-8C90-6D00424F40C8}" srcOrd="0" destOrd="0" presId="urn:microsoft.com/office/officeart/2008/layout/HorizontalMultiLevelHierarchy"/>
    <dgm:cxn modelId="{B7A0A6D0-60CA-4F64-AA81-47AC9DE52952}" type="presOf" srcId="{0B807F47-5C94-41A3-847E-F0B97C27ED78}" destId="{9CFD14EC-7793-419B-BB56-1933C48AF435}" srcOrd="0" destOrd="0" presId="urn:microsoft.com/office/officeart/2008/layout/HorizontalMultiLevelHierarchy"/>
    <dgm:cxn modelId="{9BD3868A-267C-4CC2-B937-C5B5DD72192D}" type="presOf" srcId="{60620FD4-E101-4FD2-ADAD-0A9745448801}" destId="{A34F5F34-BBA3-451F-AFD4-E63F29CFD5E5}" srcOrd="1" destOrd="0" presId="urn:microsoft.com/office/officeart/2008/layout/HorizontalMultiLevelHierarchy"/>
    <dgm:cxn modelId="{10FCAF1C-ECE2-4FC6-ACAC-39864700CAB8}" srcId="{E06D1A5F-402E-4433-93B7-F6A1C5A783EC}" destId="{61B0AF6F-47A3-46B1-BF2A-8DD76EC4D663}" srcOrd="1" destOrd="0" parTransId="{D32C8EF6-4273-4048-A090-C8B95A610F61}" sibTransId="{8A3D2883-1D55-48C6-98DB-6D3B242D30F6}"/>
    <dgm:cxn modelId="{9F975235-5D0F-476C-87A4-F6E84D50B6A9}" type="presOf" srcId="{57170F47-E236-48F2-BA7E-628D99761D29}" destId="{4C46EDB0-43AB-4F90-8214-ABC9B22245E4}" srcOrd="1" destOrd="0" presId="urn:microsoft.com/office/officeart/2008/layout/HorizontalMultiLevelHierarchy"/>
    <dgm:cxn modelId="{C9D24234-2B13-4109-A6E6-89E8596D2B23}" srcId="{33C69E73-2ED7-4900-B19C-670145169B52}" destId="{52A864A1-C54D-4AE3-B013-85DE23D95DE9}" srcOrd="1" destOrd="0" parTransId="{5375E602-9CA2-467D-B84E-16070FBB8CA1}" sibTransId="{169D8E81-8135-4FCF-B3A7-317DEF5C7D81}"/>
    <dgm:cxn modelId="{E39C6397-9674-4F32-8D70-8F558EEE5F28}" srcId="{274E75C8-3D98-4C62-956B-00430406F43B}" destId="{33C69E73-2ED7-4900-B19C-670145169B52}" srcOrd="0" destOrd="0" parTransId="{305259DB-383E-47E4-8455-97779E48EAC9}" sibTransId="{6282EDBB-91BA-45E5-ADC4-8356EB8CEC30}"/>
    <dgm:cxn modelId="{986FBEF9-63AB-44DE-A668-A495295F2533}" type="presOf" srcId="{4E4015FF-E631-4379-B18B-05797C1D1083}" destId="{31B27303-5C16-49F4-86B1-B43BAF9EA29B}" srcOrd="1" destOrd="0" presId="urn:microsoft.com/office/officeart/2008/layout/HorizontalMultiLevelHierarchy"/>
    <dgm:cxn modelId="{25C89F97-E2A8-471A-A74D-AB4AE8CFE9BD}" type="presOf" srcId="{F8F42096-C394-4845-BA08-5876227BE395}" destId="{DB336B5A-886A-4FB4-924F-03E2F15DFDBC}" srcOrd="0" destOrd="0" presId="urn:microsoft.com/office/officeart/2008/layout/HorizontalMultiLevelHierarchy"/>
    <dgm:cxn modelId="{CEFC741E-F0FF-4041-ADFA-15788D5E4446}" type="presOf" srcId="{B329D81D-16E2-4FBB-A746-DD7B15DAD537}" destId="{454B2D55-CFE6-44D5-842E-062F03C3EE32}" srcOrd="1" destOrd="0" presId="urn:microsoft.com/office/officeart/2008/layout/HorizontalMultiLevelHierarchy"/>
    <dgm:cxn modelId="{C1C5EBC3-3AEB-43C5-9AE4-8E69ADD31D41}" type="presOf" srcId="{AF5C9016-AC45-4C6E-9A80-ECBCCB9D68B7}" destId="{443585E5-A743-4BE1-BE94-2BA45A700649}" srcOrd="1" destOrd="0" presId="urn:microsoft.com/office/officeart/2008/layout/HorizontalMultiLevelHierarchy"/>
    <dgm:cxn modelId="{60EE56BE-DEEB-49F5-AD9F-D901EC7F4453}" type="presOf" srcId="{05C223A8-CAE1-4549-81FE-E1B83511CF25}" destId="{D41612E7-3BFB-4F90-97C0-C1B18009A6EB}" srcOrd="0" destOrd="0" presId="urn:microsoft.com/office/officeart/2008/layout/HorizontalMultiLevelHierarchy"/>
    <dgm:cxn modelId="{34A1A004-2170-4EE6-A5A6-6AF53E2F9188}" type="presOf" srcId="{35281BCD-BAF1-4A98-978B-59CCF1115C19}" destId="{2F4D5AD5-D427-45E8-9078-DC64E6094335}" srcOrd="0" destOrd="0" presId="urn:microsoft.com/office/officeart/2008/layout/HorizontalMultiLevelHierarchy"/>
    <dgm:cxn modelId="{24F89319-2071-4C88-86B1-D65A5A6D0DF4}" srcId="{A372C18B-B174-4E41-8003-571420179092}" destId="{274E75C8-3D98-4C62-956B-00430406F43B}" srcOrd="0" destOrd="0" parTransId="{70E37A5E-BD98-4E03-A6F7-32FC5658372F}" sibTransId="{1072BC4F-22A1-4FB0-AB5A-445DC3F71AC2}"/>
    <dgm:cxn modelId="{1D78DF77-252A-411E-99D8-CC303EB755AC}" type="presOf" srcId="{6A1BFFAC-0142-4F19-8A85-77EB71312C8F}" destId="{B1088292-5004-4B51-B84E-EE7F64F56BD4}" srcOrd="1" destOrd="0" presId="urn:microsoft.com/office/officeart/2008/layout/HorizontalMultiLevelHierarchy"/>
    <dgm:cxn modelId="{91E4CB8F-F389-431D-8E16-43C6A2E755AE}" type="presOf" srcId="{55718E6B-6C8C-4614-9FE8-7535AA7A4227}" destId="{61A59D04-C8E7-4DC1-9F18-71CEBB43AE35}" srcOrd="1" destOrd="0" presId="urn:microsoft.com/office/officeart/2008/layout/HorizontalMultiLevelHierarchy"/>
    <dgm:cxn modelId="{6A131F54-D974-43BD-AB55-C129AA06A058}" type="presOf" srcId="{57170F47-E236-48F2-BA7E-628D99761D29}" destId="{9777B63F-6E19-47BB-B211-ACEEEF70F369}" srcOrd="0" destOrd="0" presId="urn:microsoft.com/office/officeart/2008/layout/HorizontalMultiLevelHierarchy"/>
    <dgm:cxn modelId="{EEF0706F-89E6-401E-84F7-E2123612F054}" type="presOf" srcId="{A372C18B-B174-4E41-8003-571420179092}" destId="{739C3A35-FF4B-4BE5-BE6E-4A8C444421AA}" srcOrd="0" destOrd="0" presId="urn:microsoft.com/office/officeart/2008/layout/HorizontalMultiLevelHierarchy"/>
    <dgm:cxn modelId="{DC730F85-4DF6-445A-B0C5-17A6C7545DE6}" type="presOf" srcId="{5375E602-9CA2-467D-B84E-16070FBB8CA1}" destId="{EF7B5198-6196-4C2C-9FCD-46577C2588EB}" srcOrd="0" destOrd="0" presId="urn:microsoft.com/office/officeart/2008/layout/HorizontalMultiLevelHierarchy"/>
    <dgm:cxn modelId="{80569C20-DA97-498C-B708-A6FD154E8053}" type="presOf" srcId="{52A864A1-C54D-4AE3-B013-85DE23D95DE9}" destId="{C327CB21-30B5-44B3-8E56-96CB481D5419}" srcOrd="0" destOrd="0" presId="urn:microsoft.com/office/officeart/2008/layout/HorizontalMultiLevelHierarchy"/>
    <dgm:cxn modelId="{0EB9DEF1-88C3-4EA6-8BE0-A809E8719071}" srcId="{33C69E73-2ED7-4900-B19C-670145169B52}" destId="{0B807F47-5C94-41A3-847E-F0B97C27ED78}" srcOrd="0" destOrd="0" parTransId="{55718E6B-6C8C-4614-9FE8-7535AA7A4227}" sibTransId="{90AAF5BD-B8E7-4E30-B650-ABA5B4145671}"/>
    <dgm:cxn modelId="{E9AB863F-AFA1-427C-A05F-6980733A4C7E}" type="presOf" srcId="{60620FD4-E101-4FD2-ADAD-0A9745448801}" destId="{47CE163A-9173-404C-8BB4-E82759E838AF}" srcOrd="0" destOrd="0" presId="urn:microsoft.com/office/officeart/2008/layout/HorizontalMultiLevelHierarchy"/>
    <dgm:cxn modelId="{E7F2ABE7-023C-4E36-B43A-B17E79E9E7C9}" type="presOf" srcId="{305259DB-383E-47E4-8455-97779E48EAC9}" destId="{DFAC5F05-FBA3-4F27-A9A4-E0D49CB7A21A}" srcOrd="1" destOrd="0" presId="urn:microsoft.com/office/officeart/2008/layout/HorizontalMultiLevelHierarchy"/>
    <dgm:cxn modelId="{0F905B83-8189-46D6-B866-8DFC2951AB4A}" type="presOf" srcId="{6A1BFFAC-0142-4F19-8A85-77EB71312C8F}" destId="{6C580FED-73A7-47B2-8715-4C89682AED37}" srcOrd="0" destOrd="0" presId="urn:microsoft.com/office/officeart/2008/layout/HorizontalMultiLevelHierarchy"/>
    <dgm:cxn modelId="{3E2F5464-E90A-47A0-A68E-E4CC7384416E}" type="presOf" srcId="{33C69E73-2ED7-4900-B19C-670145169B52}" destId="{ADD66CDE-F684-4D39-9346-33AE2278A197}" srcOrd="0" destOrd="0" presId="urn:microsoft.com/office/officeart/2008/layout/HorizontalMultiLevelHierarchy"/>
    <dgm:cxn modelId="{2E866041-5D13-40E2-8950-153212C96E0A}" type="presOf" srcId="{AD466B6F-CD38-4CB9-A366-7AB10FFDD473}" destId="{0938FA0C-F93A-45B9-A834-906C63D905D0}" srcOrd="0" destOrd="0" presId="urn:microsoft.com/office/officeart/2008/layout/HorizontalMultiLevelHierarchy"/>
    <dgm:cxn modelId="{568DDCE5-8171-4CC2-8AA2-DF65F1C1AF08}" type="presOf" srcId="{274E75C8-3D98-4C62-956B-00430406F43B}" destId="{53F3E970-3FCF-4E64-9BD7-50DD09A0E044}" srcOrd="0" destOrd="0" presId="urn:microsoft.com/office/officeart/2008/layout/HorizontalMultiLevelHierarchy"/>
    <dgm:cxn modelId="{2D55E891-5DBF-486A-A08F-DFD48788D1FE}" type="presOf" srcId="{8E2D004C-0000-4149-A359-B750E0CD9EB8}" destId="{B5F12195-DB88-4BEA-AC49-7DD9F9CB6D8A}" srcOrd="0" destOrd="0" presId="urn:microsoft.com/office/officeart/2008/layout/HorizontalMultiLevelHierarchy"/>
    <dgm:cxn modelId="{18FDB830-6FB8-4CC9-B050-0BB834D5D0FE}" type="presOf" srcId="{04FCBD85-BDA4-4B43-B2D4-4B4617A19BAA}" destId="{95732F32-9FBD-4FC1-969F-F56B89D4EEBF}" srcOrd="0" destOrd="0" presId="urn:microsoft.com/office/officeart/2008/layout/HorizontalMultiLevelHierarchy"/>
    <dgm:cxn modelId="{68BA6184-A263-476E-8A4A-9F1DEEE5B377}" type="presParOf" srcId="{739C3A35-FF4B-4BE5-BE6E-4A8C444421AA}" destId="{2B45ACB0-77AF-4D57-84B4-9AF7D07B2E69}" srcOrd="0" destOrd="0" presId="urn:microsoft.com/office/officeart/2008/layout/HorizontalMultiLevelHierarchy"/>
    <dgm:cxn modelId="{B883DB9E-E6E5-4467-BD54-B8730044B86E}" type="presParOf" srcId="{2B45ACB0-77AF-4D57-84B4-9AF7D07B2E69}" destId="{53F3E970-3FCF-4E64-9BD7-50DD09A0E044}" srcOrd="0" destOrd="0" presId="urn:microsoft.com/office/officeart/2008/layout/HorizontalMultiLevelHierarchy"/>
    <dgm:cxn modelId="{30C2BF96-944D-43F3-829B-EA5489E0617C}" type="presParOf" srcId="{2B45ACB0-77AF-4D57-84B4-9AF7D07B2E69}" destId="{4942AC0A-94E6-4046-A977-A07B5864DEC2}" srcOrd="1" destOrd="0" presId="urn:microsoft.com/office/officeart/2008/layout/HorizontalMultiLevelHierarchy"/>
    <dgm:cxn modelId="{65E60DB3-0EEE-4725-90C5-8B723521DE67}" type="presParOf" srcId="{4942AC0A-94E6-4046-A977-A07B5864DEC2}" destId="{7AD08448-B622-458D-9ED2-D9AD1920BE54}" srcOrd="0" destOrd="0" presId="urn:microsoft.com/office/officeart/2008/layout/HorizontalMultiLevelHierarchy"/>
    <dgm:cxn modelId="{C41D9117-56DD-4CBA-900C-A9E6D8C20D65}" type="presParOf" srcId="{7AD08448-B622-458D-9ED2-D9AD1920BE54}" destId="{DFAC5F05-FBA3-4F27-A9A4-E0D49CB7A21A}" srcOrd="0" destOrd="0" presId="urn:microsoft.com/office/officeart/2008/layout/HorizontalMultiLevelHierarchy"/>
    <dgm:cxn modelId="{3013D39C-6330-4AC4-873E-32DA93A69179}" type="presParOf" srcId="{4942AC0A-94E6-4046-A977-A07B5864DEC2}" destId="{1F2BE95C-2318-4446-8F71-675CA8EB9F17}" srcOrd="1" destOrd="0" presId="urn:microsoft.com/office/officeart/2008/layout/HorizontalMultiLevelHierarchy"/>
    <dgm:cxn modelId="{A4958CB0-600D-4AF4-9C0C-8385803E1557}" type="presParOf" srcId="{1F2BE95C-2318-4446-8F71-675CA8EB9F17}" destId="{ADD66CDE-F684-4D39-9346-33AE2278A197}" srcOrd="0" destOrd="0" presId="urn:microsoft.com/office/officeart/2008/layout/HorizontalMultiLevelHierarchy"/>
    <dgm:cxn modelId="{F49E8439-A666-4031-BC3B-825780B103AF}" type="presParOf" srcId="{1F2BE95C-2318-4446-8F71-675CA8EB9F17}" destId="{3EF103AA-31E0-4845-96B5-8993F4F3B845}" srcOrd="1" destOrd="0" presId="urn:microsoft.com/office/officeart/2008/layout/HorizontalMultiLevelHierarchy"/>
    <dgm:cxn modelId="{DB93455A-7C58-4A50-BE90-C98BEE1C3316}" type="presParOf" srcId="{3EF103AA-31E0-4845-96B5-8993F4F3B845}" destId="{B1B2C776-7014-41D4-9351-C5E3124BAF4F}" srcOrd="0" destOrd="0" presId="urn:microsoft.com/office/officeart/2008/layout/HorizontalMultiLevelHierarchy"/>
    <dgm:cxn modelId="{51FA85B5-6A0A-48A2-B050-2E889B1AD208}" type="presParOf" srcId="{B1B2C776-7014-41D4-9351-C5E3124BAF4F}" destId="{61A59D04-C8E7-4DC1-9F18-71CEBB43AE35}" srcOrd="0" destOrd="0" presId="urn:microsoft.com/office/officeart/2008/layout/HorizontalMultiLevelHierarchy"/>
    <dgm:cxn modelId="{983AB745-1A14-4F0C-AA79-B30BA1863AD6}" type="presParOf" srcId="{3EF103AA-31E0-4845-96B5-8993F4F3B845}" destId="{FC0FC25D-8908-47F8-B7A2-A70FAF31781C}" srcOrd="1" destOrd="0" presId="urn:microsoft.com/office/officeart/2008/layout/HorizontalMultiLevelHierarchy"/>
    <dgm:cxn modelId="{4D374F2A-D90A-4474-A428-4A2DAB380E29}" type="presParOf" srcId="{FC0FC25D-8908-47F8-B7A2-A70FAF31781C}" destId="{9CFD14EC-7793-419B-BB56-1933C48AF435}" srcOrd="0" destOrd="0" presId="urn:microsoft.com/office/officeart/2008/layout/HorizontalMultiLevelHierarchy"/>
    <dgm:cxn modelId="{E41DBCF1-03D1-4548-9BCE-0DF7D519B0E0}" type="presParOf" srcId="{FC0FC25D-8908-47F8-B7A2-A70FAF31781C}" destId="{731CBFF2-29B0-4FF3-85D2-AAB638B6FFE1}" srcOrd="1" destOrd="0" presId="urn:microsoft.com/office/officeart/2008/layout/HorizontalMultiLevelHierarchy"/>
    <dgm:cxn modelId="{2474F0C0-771F-48CF-B49C-144DA89EC654}" type="presParOf" srcId="{3EF103AA-31E0-4845-96B5-8993F4F3B845}" destId="{EF7B5198-6196-4C2C-9FCD-46577C2588EB}" srcOrd="2" destOrd="0" presId="urn:microsoft.com/office/officeart/2008/layout/HorizontalMultiLevelHierarchy"/>
    <dgm:cxn modelId="{CF66ABF7-EB4E-4ABE-8452-284EC746C203}" type="presParOf" srcId="{EF7B5198-6196-4C2C-9FCD-46577C2588EB}" destId="{318F6900-12A1-4B23-A9F8-43F381128917}" srcOrd="0" destOrd="0" presId="urn:microsoft.com/office/officeart/2008/layout/HorizontalMultiLevelHierarchy"/>
    <dgm:cxn modelId="{9EB31563-0A5D-4A08-BF69-6E9AFF8F4250}" type="presParOf" srcId="{3EF103AA-31E0-4845-96B5-8993F4F3B845}" destId="{1FEF4A3B-6252-4E04-B557-126EFA062818}" srcOrd="3" destOrd="0" presId="urn:microsoft.com/office/officeart/2008/layout/HorizontalMultiLevelHierarchy"/>
    <dgm:cxn modelId="{D09AD220-2AD5-490A-A5D9-5AFA0DB2575B}" type="presParOf" srcId="{1FEF4A3B-6252-4E04-B557-126EFA062818}" destId="{C327CB21-30B5-44B3-8E56-96CB481D5419}" srcOrd="0" destOrd="0" presId="urn:microsoft.com/office/officeart/2008/layout/HorizontalMultiLevelHierarchy"/>
    <dgm:cxn modelId="{1D42AD3E-AA02-419E-9F55-7679722F7479}" type="presParOf" srcId="{1FEF4A3B-6252-4E04-B557-126EFA062818}" destId="{3B58BB11-ADD7-4C3D-A677-48E36424AEBC}" srcOrd="1" destOrd="0" presId="urn:microsoft.com/office/officeart/2008/layout/HorizontalMultiLevelHierarchy"/>
    <dgm:cxn modelId="{D677A5DA-9D85-4FA9-982E-070CA53F15B2}" type="presParOf" srcId="{3EF103AA-31E0-4845-96B5-8993F4F3B845}" destId="{DB336B5A-886A-4FB4-924F-03E2F15DFDBC}" srcOrd="4" destOrd="0" presId="urn:microsoft.com/office/officeart/2008/layout/HorizontalMultiLevelHierarchy"/>
    <dgm:cxn modelId="{641DDD21-22BD-4B78-9CB5-14857DEA451E}" type="presParOf" srcId="{DB336B5A-886A-4FB4-924F-03E2F15DFDBC}" destId="{02B6763E-AAC0-4FFB-92D3-67E2327246F7}" srcOrd="0" destOrd="0" presId="urn:microsoft.com/office/officeart/2008/layout/HorizontalMultiLevelHierarchy"/>
    <dgm:cxn modelId="{D4D52375-A106-4E1C-A32C-DC92E85A0581}" type="presParOf" srcId="{3EF103AA-31E0-4845-96B5-8993F4F3B845}" destId="{BA11F66E-0236-45E2-9C40-E91C4E0F9870}" srcOrd="5" destOrd="0" presId="urn:microsoft.com/office/officeart/2008/layout/HorizontalMultiLevelHierarchy"/>
    <dgm:cxn modelId="{089D4CDF-0CF7-491B-8AF1-FC644930FF95}" type="presParOf" srcId="{BA11F66E-0236-45E2-9C40-E91C4E0F9870}" destId="{2D08B3D8-8890-4709-9C76-27901E05AFAE}" srcOrd="0" destOrd="0" presId="urn:microsoft.com/office/officeart/2008/layout/HorizontalMultiLevelHierarchy"/>
    <dgm:cxn modelId="{AB111697-6903-4132-9313-104B99BD12CB}" type="presParOf" srcId="{BA11F66E-0236-45E2-9C40-E91C4E0F9870}" destId="{3EA9AD51-1FD9-4867-9A31-88555C8688E5}" srcOrd="1" destOrd="0" presId="urn:microsoft.com/office/officeart/2008/layout/HorizontalMultiLevelHierarchy"/>
    <dgm:cxn modelId="{5224E23A-259D-4062-92E4-C6A18BA54970}" type="presParOf" srcId="{4942AC0A-94E6-4046-A977-A07B5864DEC2}" destId="{47CE163A-9173-404C-8BB4-E82759E838AF}" srcOrd="2" destOrd="0" presId="urn:microsoft.com/office/officeart/2008/layout/HorizontalMultiLevelHierarchy"/>
    <dgm:cxn modelId="{330E054A-C385-44C9-A96F-46681F0A5AB4}" type="presParOf" srcId="{47CE163A-9173-404C-8BB4-E82759E838AF}" destId="{A34F5F34-BBA3-451F-AFD4-E63F29CFD5E5}" srcOrd="0" destOrd="0" presId="urn:microsoft.com/office/officeart/2008/layout/HorizontalMultiLevelHierarchy"/>
    <dgm:cxn modelId="{1171E286-0BCB-4FD8-A02B-EAB212250338}" type="presParOf" srcId="{4942AC0A-94E6-4046-A977-A07B5864DEC2}" destId="{20DFC303-C0AE-4898-9523-E3953BF5057F}" srcOrd="3" destOrd="0" presId="urn:microsoft.com/office/officeart/2008/layout/HorizontalMultiLevelHierarchy"/>
    <dgm:cxn modelId="{86C1ACBB-0841-4E20-B981-D001A3496D99}" type="presParOf" srcId="{20DFC303-C0AE-4898-9523-E3953BF5057F}" destId="{6666C741-59F2-49B0-B3FA-154EB7F13045}" srcOrd="0" destOrd="0" presId="urn:microsoft.com/office/officeart/2008/layout/HorizontalMultiLevelHierarchy"/>
    <dgm:cxn modelId="{653403F7-0F62-4E13-9E5B-6D153D387BB7}" type="presParOf" srcId="{20DFC303-C0AE-4898-9523-E3953BF5057F}" destId="{9E8D3035-83E8-40A3-8592-3E1F6B8372B9}" srcOrd="1" destOrd="0" presId="urn:microsoft.com/office/officeart/2008/layout/HorizontalMultiLevelHierarchy"/>
    <dgm:cxn modelId="{DA4CDC10-B959-4A7C-AE4C-203715366DEA}" type="presParOf" srcId="{9E8D3035-83E8-40A3-8592-3E1F6B8372B9}" destId="{27814B80-2CBF-441F-817B-934DFD34E168}" srcOrd="0" destOrd="0" presId="urn:microsoft.com/office/officeart/2008/layout/HorizontalMultiLevelHierarchy"/>
    <dgm:cxn modelId="{85AC7A5B-DE3F-4C9F-B924-0B421269B9B3}" type="presParOf" srcId="{27814B80-2CBF-441F-817B-934DFD34E168}" destId="{31B27303-5C16-49F4-86B1-B43BAF9EA29B}" srcOrd="0" destOrd="0" presId="urn:microsoft.com/office/officeart/2008/layout/HorizontalMultiLevelHierarchy"/>
    <dgm:cxn modelId="{2F17DBC8-0141-4C27-94E9-66653BECB704}" type="presParOf" srcId="{9E8D3035-83E8-40A3-8592-3E1F6B8372B9}" destId="{1B5F3B5D-5E99-4F89-8963-D9D597F76C33}" srcOrd="1" destOrd="0" presId="urn:microsoft.com/office/officeart/2008/layout/HorizontalMultiLevelHierarchy"/>
    <dgm:cxn modelId="{D73FDB32-8A35-43E4-AEE4-585634B3017E}" type="presParOf" srcId="{1B5F3B5D-5E99-4F89-8963-D9D597F76C33}" destId="{B5F12195-DB88-4BEA-AC49-7DD9F9CB6D8A}" srcOrd="0" destOrd="0" presId="urn:microsoft.com/office/officeart/2008/layout/HorizontalMultiLevelHierarchy"/>
    <dgm:cxn modelId="{0A21F302-980C-42EA-8C73-6D3D302A95E2}" type="presParOf" srcId="{1B5F3B5D-5E99-4F89-8963-D9D597F76C33}" destId="{33EC33F7-E777-44DB-8DB0-8C4F774D823C}" srcOrd="1" destOrd="0" presId="urn:microsoft.com/office/officeart/2008/layout/HorizontalMultiLevelHierarchy"/>
    <dgm:cxn modelId="{69809A7E-CD9D-446F-BBA7-125D1F022E8F}" type="presParOf" srcId="{33EC33F7-E777-44DB-8DB0-8C4F774D823C}" destId="{6A55FFCC-1038-4A4B-9A6E-6CF4879544D0}" srcOrd="0" destOrd="0" presId="urn:microsoft.com/office/officeart/2008/layout/HorizontalMultiLevelHierarchy"/>
    <dgm:cxn modelId="{895B5C43-52C6-47B5-8948-051789668E02}" type="presParOf" srcId="{6A55FFCC-1038-4A4B-9A6E-6CF4879544D0}" destId="{454B2D55-CFE6-44D5-842E-062F03C3EE32}" srcOrd="0" destOrd="0" presId="urn:microsoft.com/office/officeart/2008/layout/HorizontalMultiLevelHierarchy"/>
    <dgm:cxn modelId="{5177C495-4D3C-4C8D-981E-AD9525AD8174}" type="presParOf" srcId="{33EC33F7-E777-44DB-8DB0-8C4F774D823C}" destId="{E322B08E-EB3B-40DA-8754-CFF8E55390A9}" srcOrd="1" destOrd="0" presId="urn:microsoft.com/office/officeart/2008/layout/HorizontalMultiLevelHierarchy"/>
    <dgm:cxn modelId="{1268CBB4-FD74-4F81-96CE-08DEB45136BF}" type="presParOf" srcId="{E322B08E-EB3B-40DA-8754-CFF8E55390A9}" destId="{95732F32-9FBD-4FC1-969F-F56B89D4EEBF}" srcOrd="0" destOrd="0" presId="urn:microsoft.com/office/officeart/2008/layout/HorizontalMultiLevelHierarchy"/>
    <dgm:cxn modelId="{42E98E2D-D208-4E01-A2A9-83DC5BD9EBFF}" type="presParOf" srcId="{E322B08E-EB3B-40DA-8754-CFF8E55390A9}" destId="{E1C3ECC9-1625-46BA-9F3B-DD9739A802C5}" srcOrd="1" destOrd="0" presId="urn:microsoft.com/office/officeart/2008/layout/HorizontalMultiLevelHierarchy"/>
    <dgm:cxn modelId="{54F03EFB-BA75-482F-AA08-052DCA942633}" type="presParOf" srcId="{33EC33F7-E777-44DB-8DB0-8C4F774D823C}" destId="{48ED8E48-B27A-4A5A-9C47-4D9D81115CDF}" srcOrd="2" destOrd="0" presId="urn:microsoft.com/office/officeart/2008/layout/HorizontalMultiLevelHierarchy"/>
    <dgm:cxn modelId="{486BBB66-059A-48E9-99E1-A656373C7062}" type="presParOf" srcId="{48ED8E48-B27A-4A5A-9C47-4D9D81115CDF}" destId="{6DC4BD8F-5DE6-400A-9B67-86B44BA8C4C9}" srcOrd="0" destOrd="0" presId="urn:microsoft.com/office/officeart/2008/layout/HorizontalMultiLevelHierarchy"/>
    <dgm:cxn modelId="{4F7CCAF9-AE1A-4E47-B6C8-65B4D2EE7C54}" type="presParOf" srcId="{33EC33F7-E777-44DB-8DB0-8C4F774D823C}" destId="{93A1ADE5-4D90-40F8-B4AD-6687993D76E0}" srcOrd="3" destOrd="0" presId="urn:microsoft.com/office/officeart/2008/layout/HorizontalMultiLevelHierarchy"/>
    <dgm:cxn modelId="{DBE9CD01-D317-4B04-B0FB-EFC2DD2F6FD4}" type="presParOf" srcId="{93A1ADE5-4D90-40F8-B4AD-6687993D76E0}" destId="{D41612E7-3BFB-4F90-97C0-C1B18009A6EB}" srcOrd="0" destOrd="0" presId="urn:microsoft.com/office/officeart/2008/layout/HorizontalMultiLevelHierarchy"/>
    <dgm:cxn modelId="{E497C784-AF62-4A8C-9EA1-4C98C9C0741E}" type="presParOf" srcId="{93A1ADE5-4D90-40F8-B4AD-6687993D76E0}" destId="{5F7E3EA6-798E-4888-A38C-63DDE2EAF92C}" srcOrd="1" destOrd="0" presId="urn:microsoft.com/office/officeart/2008/layout/HorizontalMultiLevelHierarchy"/>
    <dgm:cxn modelId="{393DD812-0430-4F07-A505-1144C0B943A6}" type="presParOf" srcId="{33EC33F7-E777-44DB-8DB0-8C4F774D823C}" destId="{638152B4-5742-48BA-8798-0DDF6C0C5A47}" srcOrd="4" destOrd="0" presId="urn:microsoft.com/office/officeart/2008/layout/HorizontalMultiLevelHierarchy"/>
    <dgm:cxn modelId="{827CCC23-79B9-4369-8476-8CDD05DCB660}" type="presParOf" srcId="{638152B4-5742-48BA-8798-0DDF6C0C5A47}" destId="{443585E5-A743-4BE1-BE94-2BA45A700649}" srcOrd="0" destOrd="0" presId="urn:microsoft.com/office/officeart/2008/layout/HorizontalMultiLevelHierarchy"/>
    <dgm:cxn modelId="{21BFA0A2-D9D1-4DF9-A3AC-74AFE30611E6}" type="presParOf" srcId="{33EC33F7-E777-44DB-8DB0-8C4F774D823C}" destId="{4E2F1D00-0A89-418E-A20E-313B7D7E5477}" srcOrd="5" destOrd="0" presId="urn:microsoft.com/office/officeart/2008/layout/HorizontalMultiLevelHierarchy"/>
    <dgm:cxn modelId="{12295653-1A65-4835-B2A2-734EE893830C}" type="presParOf" srcId="{4E2F1D00-0A89-418E-A20E-313B7D7E5477}" destId="{D86EDA35-2EAE-42CA-833C-81CE9C557C1F}" srcOrd="0" destOrd="0" presId="urn:microsoft.com/office/officeart/2008/layout/HorizontalMultiLevelHierarchy"/>
    <dgm:cxn modelId="{8708C78D-AAE3-4223-B38B-09F40AAF6B69}" type="presParOf" srcId="{4E2F1D00-0A89-418E-A20E-313B7D7E5477}" destId="{8CEE71DF-6CC9-4678-89B2-938A6D767B7A}" srcOrd="1" destOrd="0" presId="urn:microsoft.com/office/officeart/2008/layout/HorizontalMultiLevelHierarchy"/>
    <dgm:cxn modelId="{30D777A0-6337-4095-B9C9-BED26CAED6E6}" type="presParOf" srcId="{9E8D3035-83E8-40A3-8592-3E1F6B8372B9}" destId="{0938FA0C-F93A-45B9-A834-906C63D905D0}" srcOrd="2" destOrd="0" presId="urn:microsoft.com/office/officeart/2008/layout/HorizontalMultiLevelHierarchy"/>
    <dgm:cxn modelId="{365C50B8-2BD1-471D-8AB5-4A6F2F52C46B}" type="presParOf" srcId="{0938FA0C-F93A-45B9-A834-906C63D905D0}" destId="{43D5CCDB-27D4-4A48-A765-085079503BC8}" srcOrd="0" destOrd="0" presId="urn:microsoft.com/office/officeart/2008/layout/HorizontalMultiLevelHierarchy"/>
    <dgm:cxn modelId="{8FD3D383-209D-4E72-A50C-FA276315CB53}" type="presParOf" srcId="{9E8D3035-83E8-40A3-8592-3E1F6B8372B9}" destId="{240C3E4E-F46C-42DC-A01C-94EFC922FF6C}" srcOrd="3" destOrd="0" presId="urn:microsoft.com/office/officeart/2008/layout/HorizontalMultiLevelHierarchy"/>
    <dgm:cxn modelId="{FA03A577-0B03-40DF-98B7-04F34D1D6B34}" type="presParOf" srcId="{240C3E4E-F46C-42DC-A01C-94EFC922FF6C}" destId="{41FE8858-41E3-47ED-8A72-2C0F15451EEC}" srcOrd="0" destOrd="0" presId="urn:microsoft.com/office/officeart/2008/layout/HorizontalMultiLevelHierarchy"/>
    <dgm:cxn modelId="{3936ECB3-2F63-4E79-962C-566424E1F616}" type="presParOf" srcId="{240C3E4E-F46C-42DC-A01C-94EFC922FF6C}" destId="{C7C4E1C5-DEAD-4783-9ECE-6FE9AC1BEC2B}" srcOrd="1" destOrd="0" presId="urn:microsoft.com/office/officeart/2008/layout/HorizontalMultiLevelHierarchy"/>
    <dgm:cxn modelId="{23F8C36F-6DA1-4C88-82F7-704386971C09}" type="presParOf" srcId="{C7C4E1C5-DEAD-4783-9ECE-6FE9AC1BEC2B}" destId="{9777B63F-6E19-47BB-B211-ACEEEF70F369}" srcOrd="0" destOrd="0" presId="urn:microsoft.com/office/officeart/2008/layout/HorizontalMultiLevelHierarchy"/>
    <dgm:cxn modelId="{1A820078-B1F7-4C2F-9058-F8566300211A}" type="presParOf" srcId="{9777B63F-6E19-47BB-B211-ACEEEF70F369}" destId="{4C46EDB0-43AB-4F90-8214-ABC9B22245E4}" srcOrd="0" destOrd="0" presId="urn:microsoft.com/office/officeart/2008/layout/HorizontalMultiLevelHierarchy"/>
    <dgm:cxn modelId="{CC5BF5D7-51FB-47C5-95BD-F4092A1861B9}" type="presParOf" srcId="{C7C4E1C5-DEAD-4783-9ECE-6FE9AC1BEC2B}" destId="{39001786-0E4C-4241-BC1A-03E97038E1A6}" srcOrd="1" destOrd="0" presId="urn:microsoft.com/office/officeart/2008/layout/HorizontalMultiLevelHierarchy"/>
    <dgm:cxn modelId="{5DDBF40F-A407-4AF3-BA70-E5C250DDB85E}" type="presParOf" srcId="{39001786-0E4C-4241-BC1A-03E97038E1A6}" destId="{09771DB5-FAB7-4598-B9A5-59EE14EC88FD}" srcOrd="0" destOrd="0" presId="urn:microsoft.com/office/officeart/2008/layout/HorizontalMultiLevelHierarchy"/>
    <dgm:cxn modelId="{0D5D7A76-D8EF-4FD3-9619-08AFA87203B1}" type="presParOf" srcId="{39001786-0E4C-4241-BC1A-03E97038E1A6}" destId="{B58240E1-27D9-4F7E-8136-EB2CF577BE21}" srcOrd="1" destOrd="0" presId="urn:microsoft.com/office/officeart/2008/layout/HorizontalMultiLevelHierarchy"/>
    <dgm:cxn modelId="{E9070A5D-0DA4-4866-BBBB-858791E56957}" type="presParOf" srcId="{C7C4E1C5-DEAD-4783-9ECE-6FE9AC1BEC2B}" destId="{A40DD5B1-3E24-44AE-8040-80C1EDD6F128}" srcOrd="2" destOrd="0" presId="urn:microsoft.com/office/officeart/2008/layout/HorizontalMultiLevelHierarchy"/>
    <dgm:cxn modelId="{7D6A6F3B-E7D9-49A0-A030-3E64E32E95BA}" type="presParOf" srcId="{A40DD5B1-3E24-44AE-8040-80C1EDD6F128}" destId="{A7D68AEA-CA67-43C5-821B-65669121FEFC}" srcOrd="0" destOrd="0" presId="urn:microsoft.com/office/officeart/2008/layout/HorizontalMultiLevelHierarchy"/>
    <dgm:cxn modelId="{6DFFCBA7-FD02-49B0-B0B0-E44528E54F8B}" type="presParOf" srcId="{C7C4E1C5-DEAD-4783-9ECE-6FE9AC1BEC2B}" destId="{CC4BB4ED-89D0-4A13-B777-CE429D1ED137}" srcOrd="3" destOrd="0" presId="urn:microsoft.com/office/officeart/2008/layout/HorizontalMultiLevelHierarchy"/>
    <dgm:cxn modelId="{E89464E3-5AA4-4B23-AACB-A5AFF12105D8}" type="presParOf" srcId="{CC4BB4ED-89D0-4A13-B777-CE429D1ED137}" destId="{D1C460D2-EF67-4388-88F7-E3F447CEF99A}" srcOrd="0" destOrd="0" presId="urn:microsoft.com/office/officeart/2008/layout/HorizontalMultiLevelHierarchy"/>
    <dgm:cxn modelId="{F46B3395-EA3A-4101-8707-F8D5B43F752D}" type="presParOf" srcId="{CC4BB4ED-89D0-4A13-B777-CE429D1ED137}" destId="{6C7EB0AA-EEE2-4BDD-A813-517C9E3F8146}" srcOrd="1" destOrd="0" presId="urn:microsoft.com/office/officeart/2008/layout/HorizontalMultiLevelHierarchy"/>
    <dgm:cxn modelId="{43630072-BE46-41BA-A4EC-DBA8AB86A60C}" type="presParOf" srcId="{C7C4E1C5-DEAD-4783-9ECE-6FE9AC1BEC2B}" destId="{6C580FED-73A7-47B2-8715-4C89682AED37}" srcOrd="4" destOrd="0" presId="urn:microsoft.com/office/officeart/2008/layout/HorizontalMultiLevelHierarchy"/>
    <dgm:cxn modelId="{DBB8CE29-EE31-4A0E-B4D1-88C9392B8ED6}" type="presParOf" srcId="{6C580FED-73A7-47B2-8715-4C89682AED37}" destId="{B1088292-5004-4B51-B84E-EE7F64F56BD4}" srcOrd="0" destOrd="0" presId="urn:microsoft.com/office/officeart/2008/layout/HorizontalMultiLevelHierarchy"/>
    <dgm:cxn modelId="{EA752A5A-BE16-400B-8D3C-ECF7507C3630}" type="presParOf" srcId="{C7C4E1C5-DEAD-4783-9ECE-6FE9AC1BEC2B}" destId="{C754E890-5615-4B1D-8465-4C4D9F73712A}" srcOrd="5" destOrd="0" presId="urn:microsoft.com/office/officeart/2008/layout/HorizontalMultiLevelHierarchy"/>
    <dgm:cxn modelId="{9B0F8876-7D44-4A6E-BEB2-45C764EFE1F1}" type="presParOf" srcId="{C754E890-5615-4B1D-8465-4C4D9F73712A}" destId="{247B27E1-FDB6-4E43-8C90-6D00424F40C8}" srcOrd="0" destOrd="0" presId="urn:microsoft.com/office/officeart/2008/layout/HorizontalMultiLevelHierarchy"/>
    <dgm:cxn modelId="{5E099832-79A6-4760-B4FE-C3322B50AB00}" type="presParOf" srcId="{C754E890-5615-4B1D-8465-4C4D9F73712A}" destId="{AFEDA417-4597-448F-9A54-969879CCE26F}" srcOrd="1" destOrd="0" presId="urn:microsoft.com/office/officeart/2008/layout/HorizontalMultiLevelHierarchy"/>
    <dgm:cxn modelId="{CE48BD67-DED1-4DE1-813C-9A958B47D3F2}" type="presParOf" srcId="{C7C4E1C5-DEAD-4783-9ECE-6FE9AC1BEC2B}" destId="{3C39340E-A5D1-4BDD-A17F-6A8F15252157}" srcOrd="6" destOrd="0" presId="urn:microsoft.com/office/officeart/2008/layout/HorizontalMultiLevelHierarchy"/>
    <dgm:cxn modelId="{86A71916-8BBE-449B-BCA9-DE0B5C0D3341}" type="presParOf" srcId="{3C39340E-A5D1-4BDD-A17F-6A8F15252157}" destId="{3C583385-3370-40C0-B1C4-6AB0DC49E0B5}" srcOrd="0" destOrd="0" presId="urn:microsoft.com/office/officeart/2008/layout/HorizontalMultiLevelHierarchy"/>
    <dgm:cxn modelId="{7DDF8802-4034-4E26-87F4-5BF8FE1FFA1F}" type="presParOf" srcId="{C7C4E1C5-DEAD-4783-9ECE-6FE9AC1BEC2B}" destId="{9814269C-765C-4620-9CC3-D4AF33290361}" srcOrd="7" destOrd="0" presId="urn:microsoft.com/office/officeart/2008/layout/HorizontalMultiLevelHierarchy"/>
    <dgm:cxn modelId="{3170557C-5ABE-48E2-9D17-8606D5F279DE}" type="presParOf" srcId="{9814269C-765C-4620-9CC3-D4AF33290361}" destId="{2F4D5AD5-D427-45E8-9078-DC64E6094335}" srcOrd="0" destOrd="0" presId="urn:microsoft.com/office/officeart/2008/layout/HorizontalMultiLevelHierarchy"/>
    <dgm:cxn modelId="{907337E1-C0C3-4320-8A9B-33FD3BFD4B1A}" type="presParOf" srcId="{9814269C-765C-4620-9CC3-D4AF33290361}" destId="{C9E83ED6-307C-405D-B3B8-8F2F695AB988}" srcOrd="1" destOrd="0" presId="urn:microsoft.com/office/officeart/2008/layout/HorizontalMultiLevel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36E55-DC4F-40DF-9B07-EA14445EFF18}" type="datetimeFigureOut">
              <a:rPr lang="en-US" smtClean="0"/>
              <a:t>7/31/2013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B0A8-48BD-4331-98E3-53EFF6343036}" type="slidenum">
              <a:rPr lang="en-US" smtClean="0"/>
              <a:t>‹#›</a:t>
            </a:fld>
            <a:endParaRPr lang="en-US"/>
          </a:p>
        </p:txBody>
      </p:sp>
    </p:spTree>
    <p:extLst>
      <p:ext uri="{BB962C8B-B14F-4D97-AF65-F5344CB8AC3E}">
        <p14:creationId xmlns:p14="http://schemas.microsoft.com/office/powerpoint/2010/main" val="110300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0BB0A8-48BD-4331-98E3-53EFF6343036}" type="slidenum">
              <a:rPr lang="en-US" smtClean="0"/>
              <a:t>24</a:t>
            </a:fld>
            <a:endParaRPr lang="en-US"/>
          </a:p>
        </p:txBody>
      </p:sp>
    </p:spTree>
    <p:extLst>
      <p:ext uri="{BB962C8B-B14F-4D97-AF65-F5344CB8AC3E}">
        <p14:creationId xmlns:p14="http://schemas.microsoft.com/office/powerpoint/2010/main" val="37789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2095BA-81A0-43DA-989E-94FD34F54677}"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418336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95BA-81A0-43DA-989E-94FD34F54677}"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26558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95BA-81A0-43DA-989E-94FD34F54677}"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167692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095BA-81A0-43DA-989E-94FD34F54677}"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27915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095BA-81A0-43DA-989E-94FD34F54677}" type="datetimeFigureOut">
              <a:rPr lang="en-US" smtClean="0"/>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199142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095BA-81A0-43DA-989E-94FD34F54677}" type="datetimeFigureOut">
              <a:rPr lang="en-US" smtClean="0"/>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422302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095BA-81A0-43DA-989E-94FD34F54677}" type="datetimeFigureOut">
              <a:rPr lang="en-US" smtClean="0"/>
              <a:t>7/31/2013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44068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095BA-81A0-43DA-989E-94FD34F54677}" type="datetimeFigureOut">
              <a:rPr lang="en-US" smtClean="0"/>
              <a:t>7/31/2013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127380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95BA-81A0-43DA-989E-94FD34F54677}" type="datetimeFigureOut">
              <a:rPr lang="en-US" smtClean="0"/>
              <a:t>7/31/2013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121287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95BA-81A0-43DA-989E-94FD34F54677}" type="datetimeFigureOut">
              <a:rPr lang="en-US" smtClean="0"/>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5849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095BA-81A0-43DA-989E-94FD34F54677}" type="datetimeFigureOut">
              <a:rPr lang="en-US" smtClean="0"/>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9C9CA-36DB-4B51-9034-8316F909E213}" type="slidenum">
              <a:rPr lang="en-US" smtClean="0"/>
              <a:t>‹#›</a:t>
            </a:fld>
            <a:endParaRPr lang="en-US"/>
          </a:p>
        </p:txBody>
      </p:sp>
    </p:spTree>
    <p:extLst>
      <p:ext uri="{BB962C8B-B14F-4D97-AF65-F5344CB8AC3E}">
        <p14:creationId xmlns:p14="http://schemas.microsoft.com/office/powerpoint/2010/main" val="41328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095BA-81A0-43DA-989E-94FD34F54677}" type="datetimeFigureOut">
              <a:rPr lang="en-US" smtClean="0"/>
              <a:t>7/31/2013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9C9CA-36DB-4B51-9034-8316F909E213}" type="slidenum">
              <a:rPr lang="en-US" smtClean="0"/>
              <a:t>‹#›</a:t>
            </a:fld>
            <a:endParaRPr lang="en-US"/>
          </a:p>
        </p:txBody>
      </p:sp>
    </p:spTree>
    <p:extLst>
      <p:ext uri="{BB962C8B-B14F-4D97-AF65-F5344CB8AC3E}">
        <p14:creationId xmlns:p14="http://schemas.microsoft.com/office/powerpoint/2010/main" val="143674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oleObject" Target="../embeddings/oleObject3.bin"/><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openpet-developer/HostPC/tree/master/GUI/Example%20file%20structur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image" Target="../media/image39.png"/><Relationship Id="rId3" Type="http://schemas.openxmlformats.org/officeDocument/2006/relationships/image" Target="../media/image29.jpeg"/><Relationship Id="rId7" Type="http://schemas.openxmlformats.org/officeDocument/2006/relationships/image" Target="../media/image33.jpeg"/><Relationship Id="rId12" Type="http://schemas.openxmlformats.org/officeDocument/2006/relationships/image" Target="../media/image38.png"/><Relationship Id="rId2" Type="http://schemas.openxmlformats.org/officeDocument/2006/relationships/image" Target="../media/image28.png"/><Relationship Id="rId16"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jpeg"/><Relationship Id="rId15" Type="http://schemas.openxmlformats.org/officeDocument/2006/relationships/image" Target="../media/image41.png"/><Relationship Id="rId10" Type="http://schemas.openxmlformats.org/officeDocument/2006/relationships/image" Target="../media/image36.jpeg"/><Relationship Id="rId4" Type="http://schemas.openxmlformats.org/officeDocument/2006/relationships/image" Target="../media/image30.jpeg"/><Relationship Id="rId9" Type="http://schemas.openxmlformats.org/officeDocument/2006/relationships/image" Target="../media/image35.jpeg"/><Relationship Id="rId14" Type="http://schemas.openxmlformats.org/officeDocument/2006/relationships/image" Target="../media/image40.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OpenPET</a:t>
            </a:r>
            <a:r>
              <a:rPr lang="en-US" dirty="0" smtClean="0"/>
              <a:t> software GUI design schemes </a:t>
            </a:r>
            <a:endParaRPr lang="en-US" dirty="0"/>
          </a:p>
        </p:txBody>
      </p:sp>
      <p:sp>
        <p:nvSpPr>
          <p:cNvPr id="3" name="Subtitle 2"/>
          <p:cNvSpPr>
            <a:spLocks noGrp="1"/>
          </p:cNvSpPr>
          <p:nvPr>
            <p:ph type="subTitle" idx="1"/>
          </p:nvPr>
        </p:nvSpPr>
        <p:spPr/>
        <p:txBody>
          <a:bodyPr/>
          <a:lstStyle/>
          <a:p>
            <a:r>
              <a:rPr lang="en-US" dirty="0" err="1" smtClean="0"/>
              <a:t>Qiyu</a:t>
            </a:r>
            <a:r>
              <a:rPr lang="en-US" dirty="0" smtClean="0"/>
              <a:t> </a:t>
            </a:r>
            <a:r>
              <a:rPr lang="en-US" dirty="0" err="1" smtClean="0"/>
              <a:t>Peng</a:t>
            </a:r>
            <a:endParaRPr lang="en-US" dirty="0"/>
          </a:p>
        </p:txBody>
      </p:sp>
    </p:spTree>
    <p:extLst>
      <p:ext uri="{BB962C8B-B14F-4D97-AF65-F5344CB8AC3E}">
        <p14:creationId xmlns:p14="http://schemas.microsoft.com/office/powerpoint/2010/main" val="1253972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configuration </a:t>
            </a:r>
            <a:r>
              <a:rPr lang="en-US" dirty="0" smtClean="0"/>
              <a:t>files (Siemens)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95400"/>
            <a:ext cx="3729210" cy="479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21937" y="6248400"/>
            <a:ext cx="2220351" cy="369332"/>
          </a:xfrm>
          <a:prstGeom prst="rect">
            <a:avLst/>
          </a:prstGeom>
        </p:spPr>
        <p:txBody>
          <a:bodyPr wrap="none">
            <a:spAutoFit/>
          </a:bodyPr>
          <a:lstStyle/>
          <a:p>
            <a:r>
              <a:rPr lang="en-US" dirty="0"/>
              <a:t>Siemens </a:t>
            </a:r>
            <a:r>
              <a:rPr lang="en-US" dirty="0" smtClean="0"/>
              <a:t>database file</a:t>
            </a:r>
            <a:endParaRPr lang="en-US" dirty="0"/>
          </a:p>
        </p:txBody>
      </p:sp>
    </p:spTree>
    <p:extLst>
      <p:ext uri="{BB962C8B-B14F-4D97-AF65-F5344CB8AC3E}">
        <p14:creationId xmlns:p14="http://schemas.microsoft.com/office/powerpoint/2010/main" val="131079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configuration </a:t>
            </a:r>
            <a:r>
              <a:rPr lang="en-US" dirty="0" smtClean="0"/>
              <a:t>files (Davis)</a:t>
            </a:r>
            <a:endParaRPr lang="en-US" dirty="0"/>
          </a:p>
        </p:txBody>
      </p:sp>
      <p:sp>
        <p:nvSpPr>
          <p:cNvPr id="4" name="Rectangle 3"/>
          <p:cNvSpPr/>
          <p:nvPr/>
        </p:nvSpPr>
        <p:spPr>
          <a:xfrm>
            <a:off x="2488481" y="5941038"/>
            <a:ext cx="4282454" cy="369332"/>
          </a:xfrm>
          <a:prstGeom prst="rect">
            <a:avLst/>
          </a:prstGeom>
        </p:spPr>
        <p:txBody>
          <a:bodyPr wrap="none">
            <a:spAutoFit/>
          </a:bodyPr>
          <a:lstStyle/>
          <a:p>
            <a:r>
              <a:rPr lang="en-US" dirty="0" smtClean="0"/>
              <a:t>Siemens database converted to text format </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76118"/>
            <a:ext cx="5486400" cy="4265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056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configuration </a:t>
            </a:r>
            <a:r>
              <a:rPr lang="en-US" dirty="0" smtClean="0"/>
              <a:t>files (LBNL)</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5345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819400" y="6299561"/>
            <a:ext cx="3097643" cy="369332"/>
          </a:xfrm>
          <a:prstGeom prst="rect">
            <a:avLst/>
          </a:prstGeom>
        </p:spPr>
        <p:txBody>
          <a:bodyPr wrap="none">
            <a:spAutoFit/>
          </a:bodyPr>
          <a:lstStyle/>
          <a:p>
            <a:r>
              <a:rPr lang="en-US" dirty="0" smtClean="0"/>
              <a:t>TOFPET database (text format) </a:t>
            </a:r>
            <a:endParaRPr lang="en-US" dirty="0"/>
          </a:p>
        </p:txBody>
      </p:sp>
    </p:spTree>
    <p:extLst>
      <p:ext uri="{BB962C8B-B14F-4D97-AF65-F5344CB8AC3E}">
        <p14:creationId xmlns:p14="http://schemas.microsoft.com/office/powerpoint/2010/main" val="336417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6953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043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cxnSp>
        <p:nvCxnSpPr>
          <p:cNvPr id="13" name="Curved Connector 12"/>
          <p:cNvCxnSpPr/>
          <p:nvPr/>
        </p:nvCxnSpPr>
        <p:spPr>
          <a:xfrm rot="10800000">
            <a:off x="2396906" y="2442367"/>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8" name="Rounded Rectangle 17"/>
          <p:cNvSpPr/>
          <p:nvPr/>
        </p:nvSpPr>
        <p:spPr>
          <a:xfrm>
            <a:off x="6470398" y="1538147"/>
            <a:ext cx="1308225" cy="81556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OS</a:t>
            </a:r>
          </a:p>
          <a:p>
            <a:pPr algn="ctr"/>
            <a:r>
              <a:rPr lang="en-US" sz="1600" b="1" dirty="0">
                <a:solidFill>
                  <a:schemeClr val="tx1"/>
                </a:solidFill>
              </a:rPr>
              <a:t>Applications</a:t>
            </a:r>
          </a:p>
          <a:p>
            <a:pPr algn="ctr"/>
            <a:r>
              <a:rPr lang="en-US" sz="1600" b="1" dirty="0">
                <a:solidFill>
                  <a:schemeClr val="tx1"/>
                </a:solidFill>
              </a:rPr>
              <a:t>FPGA codes</a:t>
            </a:r>
          </a:p>
        </p:txBody>
      </p:sp>
      <p:sp>
        <p:nvSpPr>
          <p:cNvPr id="19" name="Rectangle 18"/>
          <p:cNvSpPr/>
          <p:nvPr/>
        </p:nvSpPr>
        <p:spPr>
          <a:xfrm>
            <a:off x="6219349" y="2353713"/>
            <a:ext cx="1905001" cy="307777"/>
          </a:xfrm>
          <a:prstGeom prst="rect">
            <a:avLst/>
          </a:prstGeom>
        </p:spPr>
        <p:txBody>
          <a:bodyPr wrap="square">
            <a:spAutoFit/>
          </a:bodyPr>
          <a:lstStyle/>
          <a:p>
            <a:r>
              <a:rPr lang="en-US" sz="1400" b="1" dirty="0" smtClean="0"/>
              <a:t>(hard disk,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18" idx="1"/>
          </p:cNvCxnSpPr>
          <p:nvPr/>
        </p:nvCxnSpPr>
        <p:spPr>
          <a:xfrm rot="10800000" flipV="1">
            <a:off x="4963376" y="1945929"/>
            <a:ext cx="1507023" cy="178245"/>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32324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232464"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61467"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2" name="Rounded Rectangle 41"/>
          <p:cNvSpPr/>
          <p:nvPr/>
        </p:nvSpPr>
        <p:spPr>
          <a:xfrm>
            <a:off x="6458702" y="3618648"/>
            <a:ext cx="1378013" cy="144190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1879364238"/>
              </p:ext>
            </p:extLst>
          </p:nvPr>
        </p:nvGraphicFramePr>
        <p:xfrm>
          <a:off x="6549238" y="3775901"/>
          <a:ext cx="1190530" cy="1176248"/>
        </p:xfrm>
        <a:graphic>
          <a:graphicData uri="http://schemas.openxmlformats.org/drawingml/2006/table">
            <a:tbl>
              <a:tblPr firstRow="1" bandRow="1">
                <a:tableStyleId>{5940675A-B579-460E-94D1-54222C63F5DA}</a:tableStyleId>
              </a:tblPr>
              <a:tblGrid>
                <a:gridCol w="1190530"/>
              </a:tblGrid>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bl>
          </a:graphicData>
        </a:graphic>
      </p:graphicFrame>
      <p:sp>
        <p:nvSpPr>
          <p:cNvPr id="44" name="Rectangle 43"/>
          <p:cNvSpPr/>
          <p:nvPr/>
        </p:nvSpPr>
        <p:spPr>
          <a:xfrm>
            <a:off x="6215768" y="5026223"/>
            <a:ext cx="1905001" cy="307777"/>
          </a:xfrm>
          <a:prstGeom prst="rect">
            <a:avLst/>
          </a:prstGeom>
        </p:spPr>
        <p:txBody>
          <a:bodyPr wrap="square">
            <a:spAutoFit/>
          </a:bodyPr>
          <a:lstStyle/>
          <a:p>
            <a:pPr algn="ctr"/>
            <a:r>
              <a:rPr lang="en-US" sz="1400" b="1" dirty="0" smtClean="0"/>
              <a:t>(flash memory)</a:t>
            </a:r>
            <a:endParaRPr lang="en-US" sz="1400" b="1" dirty="0"/>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703410"/>
            <a:ext cx="1507023" cy="18418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6240474" y="3823674"/>
            <a:ext cx="1752600" cy="1115690"/>
          </a:xfrm>
          <a:prstGeom prst="rect">
            <a:avLst/>
          </a:prstGeom>
        </p:spPr>
        <p:txBody>
          <a:bodyPr wrap="square">
            <a:spAutoFit/>
          </a:bodyPr>
          <a:lstStyle/>
          <a:p>
            <a:pPr algn="ctr">
              <a:spcBef>
                <a:spcPts val="100"/>
              </a:spcBef>
            </a:pPr>
            <a:r>
              <a:rPr lang="en-US" sz="1600" b="1" dirty="0" smtClean="0"/>
              <a:t>BLK_CON</a:t>
            </a:r>
            <a:endParaRPr lang="en-US" sz="1600" b="1" dirty="0"/>
          </a:p>
          <a:p>
            <a:pPr algn="ctr">
              <a:spcBef>
                <a:spcPts val="100"/>
              </a:spcBef>
            </a:pPr>
            <a:r>
              <a:rPr lang="en-US" sz="1600" b="1" dirty="0" smtClean="0"/>
              <a:t>AS_RUN</a:t>
            </a:r>
            <a:endParaRPr lang="en-US" sz="1600" b="1" dirty="0"/>
          </a:p>
          <a:p>
            <a:pPr algn="ctr">
              <a:spcBef>
                <a:spcPts val="100"/>
              </a:spcBef>
            </a:pPr>
            <a:r>
              <a:rPr lang="en-US" sz="1600" b="1" dirty="0" smtClean="0"/>
              <a:t>…</a:t>
            </a:r>
          </a:p>
          <a:p>
            <a:pPr algn="ctr">
              <a:spcBef>
                <a:spcPts val="100"/>
              </a:spcBef>
            </a:pPr>
            <a:r>
              <a:rPr lang="en-US" sz="1600" b="1" dirty="0" smtClean="0"/>
              <a:t>LUT</a:t>
            </a:r>
            <a:endParaRPr lang="en-US" sz="1600" b="1" dirty="0"/>
          </a:p>
        </p:txBody>
      </p: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42919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2785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4" name="Rounded Rectangle 73"/>
          <p:cNvSpPr/>
          <p:nvPr/>
        </p:nvSpPr>
        <p:spPr>
          <a:xfrm>
            <a:off x="6470397" y="5534657"/>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5" name="Curved Connector 74"/>
          <p:cNvCxnSpPr>
            <a:stCxn id="74" idx="1"/>
          </p:cNvCxnSpPr>
          <p:nvPr/>
        </p:nvCxnSpPr>
        <p:spPr>
          <a:xfrm rot="10800000">
            <a:off x="4963385" y="4776277"/>
            <a:ext cx="1507013" cy="919194"/>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dirty="0" smtClean="0"/>
              <a:t>Siemens system configurations</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cxnSp>
        <p:nvCxnSpPr>
          <p:cNvPr id="79" name="Curved Connector 78"/>
          <p:cNvCxnSpPr/>
          <p:nvPr/>
        </p:nvCxnSpPr>
        <p:spPr>
          <a:xfrm rot="10800000" flipV="1">
            <a:off x="4963384" y="4341473"/>
            <a:ext cx="1440422" cy="40236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52704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6953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043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cxnSp>
        <p:nvCxnSpPr>
          <p:cNvPr id="13" name="Curved Connector 12"/>
          <p:cNvCxnSpPr/>
          <p:nvPr/>
        </p:nvCxnSpPr>
        <p:spPr>
          <a:xfrm rot="10800000">
            <a:off x="2396906" y="2442367"/>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8" name="Rounded Rectangle 17"/>
          <p:cNvSpPr/>
          <p:nvPr/>
        </p:nvSpPr>
        <p:spPr>
          <a:xfrm>
            <a:off x="6470398" y="1538147"/>
            <a:ext cx="1308225" cy="81556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OS</a:t>
            </a:r>
          </a:p>
          <a:p>
            <a:pPr algn="ctr"/>
            <a:r>
              <a:rPr lang="en-US" sz="1600" b="1" dirty="0">
                <a:solidFill>
                  <a:schemeClr val="tx1"/>
                </a:solidFill>
              </a:rPr>
              <a:t>Applications</a:t>
            </a:r>
          </a:p>
          <a:p>
            <a:pPr algn="ctr"/>
            <a:r>
              <a:rPr lang="en-US" sz="1600" b="1" dirty="0">
                <a:solidFill>
                  <a:schemeClr val="tx1"/>
                </a:solidFill>
              </a:rPr>
              <a:t>FPGA codes</a:t>
            </a:r>
          </a:p>
        </p:txBody>
      </p:sp>
      <p:sp>
        <p:nvSpPr>
          <p:cNvPr id="19" name="Rectangle 18"/>
          <p:cNvSpPr/>
          <p:nvPr/>
        </p:nvSpPr>
        <p:spPr>
          <a:xfrm>
            <a:off x="6219349" y="2353713"/>
            <a:ext cx="1905001" cy="307777"/>
          </a:xfrm>
          <a:prstGeom prst="rect">
            <a:avLst/>
          </a:prstGeom>
        </p:spPr>
        <p:txBody>
          <a:bodyPr wrap="square">
            <a:spAutoFit/>
          </a:bodyPr>
          <a:lstStyle/>
          <a:p>
            <a:r>
              <a:rPr lang="en-US" sz="1400" b="1" dirty="0" smtClean="0"/>
              <a:t>(hard disk,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18" idx="1"/>
          </p:cNvCxnSpPr>
          <p:nvPr/>
        </p:nvCxnSpPr>
        <p:spPr>
          <a:xfrm rot="10800000" flipV="1">
            <a:off x="4963376" y="1945929"/>
            <a:ext cx="1507023" cy="178245"/>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32324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232464"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61467"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2" name="Rounded Rectangle 41"/>
          <p:cNvSpPr/>
          <p:nvPr/>
        </p:nvSpPr>
        <p:spPr>
          <a:xfrm>
            <a:off x="6458702" y="3618648"/>
            <a:ext cx="1378013" cy="144190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3292101458"/>
              </p:ext>
            </p:extLst>
          </p:nvPr>
        </p:nvGraphicFramePr>
        <p:xfrm>
          <a:off x="6549238" y="3775901"/>
          <a:ext cx="1190530" cy="1176248"/>
        </p:xfrm>
        <a:graphic>
          <a:graphicData uri="http://schemas.openxmlformats.org/drawingml/2006/table">
            <a:tbl>
              <a:tblPr firstRow="1" bandRow="1">
                <a:tableStyleId>{5940675A-B579-460E-94D1-54222C63F5DA}</a:tableStyleId>
              </a:tblPr>
              <a:tblGrid>
                <a:gridCol w="1190530"/>
              </a:tblGrid>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bl>
          </a:graphicData>
        </a:graphic>
      </p:graphicFrame>
      <p:sp>
        <p:nvSpPr>
          <p:cNvPr id="44" name="Rectangle 43"/>
          <p:cNvSpPr/>
          <p:nvPr/>
        </p:nvSpPr>
        <p:spPr>
          <a:xfrm>
            <a:off x="6215768" y="5026223"/>
            <a:ext cx="1905001" cy="307777"/>
          </a:xfrm>
          <a:prstGeom prst="rect">
            <a:avLst/>
          </a:prstGeom>
        </p:spPr>
        <p:txBody>
          <a:bodyPr wrap="square">
            <a:spAutoFit/>
          </a:bodyPr>
          <a:lstStyle/>
          <a:p>
            <a:pPr algn="ctr"/>
            <a:r>
              <a:rPr lang="en-US" sz="1400" b="1" dirty="0" smtClean="0"/>
              <a:t>(flash memory)</a:t>
            </a:r>
            <a:endParaRPr lang="en-US" sz="1400" b="1" dirty="0"/>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703410"/>
            <a:ext cx="1507023" cy="18418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6240474" y="3823674"/>
            <a:ext cx="1752600" cy="1115690"/>
          </a:xfrm>
          <a:prstGeom prst="rect">
            <a:avLst/>
          </a:prstGeom>
        </p:spPr>
        <p:txBody>
          <a:bodyPr wrap="square">
            <a:spAutoFit/>
          </a:bodyPr>
          <a:lstStyle/>
          <a:p>
            <a:pPr algn="ctr">
              <a:spcBef>
                <a:spcPts val="100"/>
              </a:spcBef>
            </a:pPr>
            <a:r>
              <a:rPr lang="en-US" sz="1600" b="1" dirty="0" smtClean="0"/>
              <a:t>BLK_CON</a:t>
            </a:r>
            <a:endParaRPr lang="en-US" sz="1600" b="1" dirty="0"/>
          </a:p>
          <a:p>
            <a:pPr algn="ctr">
              <a:spcBef>
                <a:spcPts val="100"/>
              </a:spcBef>
            </a:pPr>
            <a:r>
              <a:rPr lang="en-US" sz="1600" b="1" dirty="0" smtClean="0"/>
              <a:t>AS_RUN</a:t>
            </a:r>
            <a:endParaRPr lang="en-US" sz="1600" b="1" dirty="0"/>
          </a:p>
          <a:p>
            <a:pPr algn="ctr">
              <a:spcBef>
                <a:spcPts val="100"/>
              </a:spcBef>
            </a:pPr>
            <a:r>
              <a:rPr lang="en-US" sz="1600" b="1" dirty="0" smtClean="0"/>
              <a:t>…</a:t>
            </a:r>
          </a:p>
          <a:p>
            <a:pPr algn="ctr">
              <a:spcBef>
                <a:spcPts val="100"/>
              </a:spcBef>
            </a:pPr>
            <a:r>
              <a:rPr lang="en-US" sz="1600" b="1" dirty="0" smtClean="0"/>
              <a:t>LUT</a:t>
            </a:r>
            <a:endParaRPr lang="en-US" sz="1600" b="1" dirty="0"/>
          </a:p>
        </p:txBody>
      </p: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42919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2785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4" name="Rounded Rectangle 73"/>
          <p:cNvSpPr/>
          <p:nvPr/>
        </p:nvSpPr>
        <p:spPr>
          <a:xfrm>
            <a:off x="6470397" y="5534657"/>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5" name="Curved Connector 74"/>
          <p:cNvCxnSpPr>
            <a:stCxn id="74" idx="1"/>
          </p:cNvCxnSpPr>
          <p:nvPr/>
        </p:nvCxnSpPr>
        <p:spPr>
          <a:xfrm rot="10800000">
            <a:off x="4963385" y="4776277"/>
            <a:ext cx="1507013" cy="919194"/>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fontScale="90000"/>
          </a:bodyPr>
          <a:lstStyle/>
          <a:p>
            <a:r>
              <a:rPr lang="en-US" sz="3200" b="1" i="1" dirty="0" smtClean="0">
                <a:solidFill>
                  <a:srgbClr val="FF0000"/>
                </a:solidFill>
              </a:rPr>
              <a:t>Indirect</a:t>
            </a:r>
            <a:r>
              <a:rPr lang="en-US" sz="3200" dirty="0" smtClean="0">
                <a:solidFill>
                  <a:srgbClr val="FF0000"/>
                </a:solidFill>
              </a:rPr>
              <a:t> </a:t>
            </a:r>
            <a:r>
              <a:rPr lang="en-US" sz="3200" dirty="0" smtClean="0"/>
              <a:t>DEA configurations through </a:t>
            </a:r>
            <a:r>
              <a:rPr lang="en-US" sz="3200" dirty="0" err="1" smtClean="0"/>
              <a:t>gdb</a:t>
            </a:r>
            <a:r>
              <a:rPr lang="en-US" sz="3200" dirty="0" smtClean="0"/>
              <a:t> and flash</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cxnSp>
        <p:nvCxnSpPr>
          <p:cNvPr id="79" name="Curved Connector 78"/>
          <p:cNvCxnSpPr/>
          <p:nvPr/>
        </p:nvCxnSpPr>
        <p:spPr>
          <a:xfrm rot="10800000" flipV="1">
            <a:off x="4963384" y="4341473"/>
            <a:ext cx="1440422" cy="40236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 name="Bent-Up Arrow 5"/>
          <p:cNvSpPr/>
          <p:nvPr/>
        </p:nvSpPr>
        <p:spPr>
          <a:xfrm rot="5400000">
            <a:off x="3628672" y="1911802"/>
            <a:ext cx="3314698" cy="2089830"/>
          </a:xfrm>
          <a:prstGeom prst="bentUpArrow">
            <a:avLst>
              <a:gd name="adj1" fmla="val 10124"/>
              <a:gd name="adj2" fmla="val 15770"/>
              <a:gd name="adj3" fmla="val 1365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11" name="Bent Arrow 10"/>
          <p:cNvSpPr/>
          <p:nvPr/>
        </p:nvSpPr>
        <p:spPr>
          <a:xfrm rot="16200000" flipH="1">
            <a:off x="4739862" y="4039529"/>
            <a:ext cx="1075849" cy="2252039"/>
          </a:xfrm>
          <a:prstGeom prst="bentArrow">
            <a:avLst>
              <a:gd name="adj1" fmla="val 17463"/>
              <a:gd name="adj2" fmla="val 19530"/>
              <a:gd name="adj3" fmla="val 25000"/>
              <a:gd name="adj4" fmla="val 361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12" name="Left Arrow 11"/>
          <p:cNvSpPr/>
          <p:nvPr/>
        </p:nvSpPr>
        <p:spPr>
          <a:xfrm>
            <a:off x="2540911" y="5779011"/>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47" name="Rectangle 46"/>
          <p:cNvSpPr/>
          <p:nvPr/>
        </p:nvSpPr>
        <p:spPr>
          <a:xfrm>
            <a:off x="374356" y="2732413"/>
            <a:ext cx="3577862" cy="1200329"/>
          </a:xfrm>
          <a:prstGeom prst="rect">
            <a:avLst/>
          </a:prstGeom>
          <a:solidFill>
            <a:schemeClr val="bg1"/>
          </a:solidFill>
          <a:ln w="38100">
            <a:solidFill>
              <a:srgbClr val="FF0000"/>
            </a:solidFill>
          </a:ln>
        </p:spPr>
        <p:txBody>
          <a:bodyPr wrap="square">
            <a:spAutoFit/>
          </a:bodyPr>
          <a:lstStyle/>
          <a:p>
            <a:r>
              <a:rPr lang="en-US" sz="2400" b="1" dirty="0" smtClean="0">
                <a:solidFill>
                  <a:srgbClr val="FF0000"/>
                </a:solidFill>
              </a:rPr>
              <a:t>Step 1: generate </a:t>
            </a:r>
            <a:r>
              <a:rPr lang="en-US" sz="2400" b="1" dirty="0" err="1" smtClean="0">
                <a:solidFill>
                  <a:srgbClr val="FF0000"/>
                </a:solidFill>
              </a:rPr>
              <a:t>gdb</a:t>
            </a:r>
            <a:r>
              <a:rPr lang="en-US" sz="2400" b="1" dirty="0" smtClean="0">
                <a:solidFill>
                  <a:srgbClr val="FF0000"/>
                </a:solidFill>
              </a:rPr>
              <a:t> file; </a:t>
            </a:r>
          </a:p>
          <a:p>
            <a:r>
              <a:rPr lang="en-US" sz="2400" b="1" dirty="0" smtClean="0">
                <a:solidFill>
                  <a:srgbClr val="FF0000"/>
                </a:solidFill>
              </a:rPr>
              <a:t>Step2: download to flash. </a:t>
            </a:r>
          </a:p>
          <a:p>
            <a:r>
              <a:rPr lang="en-US" sz="2400" b="1" dirty="0" smtClean="0">
                <a:solidFill>
                  <a:srgbClr val="FF0000"/>
                </a:solidFill>
              </a:rPr>
              <a:t>Step3: restart system</a:t>
            </a:r>
            <a:endParaRPr lang="en-US" sz="2400" b="1" dirty="0">
              <a:solidFill>
                <a:srgbClr val="FF0000"/>
              </a:solidFill>
            </a:endParaRPr>
          </a:p>
        </p:txBody>
      </p:sp>
      <p:sp>
        <p:nvSpPr>
          <p:cNvPr id="50" name="Rectangle 49"/>
          <p:cNvSpPr/>
          <p:nvPr/>
        </p:nvSpPr>
        <p:spPr>
          <a:xfrm>
            <a:off x="609600" y="6363174"/>
            <a:ext cx="4521334" cy="461665"/>
          </a:xfrm>
          <a:prstGeom prst="rect">
            <a:avLst/>
          </a:prstGeom>
          <a:solidFill>
            <a:schemeClr val="bg1"/>
          </a:solidFill>
          <a:ln w="38100">
            <a:solidFill>
              <a:srgbClr val="FF0000"/>
            </a:solidFill>
          </a:ln>
        </p:spPr>
        <p:txBody>
          <a:bodyPr wrap="square">
            <a:spAutoFit/>
          </a:bodyPr>
          <a:lstStyle/>
          <a:p>
            <a:r>
              <a:rPr lang="en-US" sz="2400" b="1" dirty="0" smtClean="0">
                <a:solidFill>
                  <a:srgbClr val="FF0000"/>
                </a:solidFill>
              </a:rPr>
              <a:t>Step4: </a:t>
            </a:r>
            <a:r>
              <a:rPr lang="en-US" sz="2400" b="1" dirty="0">
                <a:solidFill>
                  <a:srgbClr val="FF0000"/>
                </a:solidFill>
              </a:rPr>
              <a:t>load to volatile memories</a:t>
            </a:r>
          </a:p>
        </p:txBody>
      </p:sp>
      <p:sp>
        <p:nvSpPr>
          <p:cNvPr id="14" name="Oval 13"/>
          <p:cNvSpPr/>
          <p:nvPr/>
        </p:nvSpPr>
        <p:spPr>
          <a:xfrm>
            <a:off x="6167442" y="5365883"/>
            <a:ext cx="1898664" cy="71843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67442" y="6229732"/>
            <a:ext cx="2438400" cy="461665"/>
          </a:xfrm>
          <a:prstGeom prst="rect">
            <a:avLst/>
          </a:prstGeom>
          <a:solidFill>
            <a:schemeClr val="bg1"/>
          </a:solidFill>
          <a:ln w="38100">
            <a:solidFill>
              <a:srgbClr val="FF0000"/>
            </a:solidFill>
          </a:ln>
        </p:spPr>
        <p:txBody>
          <a:bodyPr wrap="square">
            <a:spAutoFit/>
          </a:bodyPr>
          <a:lstStyle/>
          <a:p>
            <a:r>
              <a:rPr lang="en-US" sz="2400" b="1" dirty="0" smtClean="0">
                <a:solidFill>
                  <a:srgbClr val="FF0000"/>
                </a:solidFill>
              </a:rPr>
              <a:t>Manually update</a:t>
            </a:r>
            <a:endParaRPr lang="en-US" sz="2400" b="1" dirty="0">
              <a:solidFill>
                <a:srgbClr val="FF0000"/>
              </a:solidFill>
            </a:endParaRPr>
          </a:p>
        </p:txBody>
      </p:sp>
    </p:spTree>
    <p:extLst>
      <p:ext uri="{BB962C8B-B14F-4D97-AF65-F5344CB8AC3E}">
        <p14:creationId xmlns:p14="http://schemas.microsoft.com/office/powerpoint/2010/main" val="2131524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6953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043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cxnSp>
        <p:nvCxnSpPr>
          <p:cNvPr id="13" name="Curved Connector 12"/>
          <p:cNvCxnSpPr/>
          <p:nvPr/>
        </p:nvCxnSpPr>
        <p:spPr>
          <a:xfrm rot="10800000">
            <a:off x="2396906" y="2442367"/>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8" name="Rounded Rectangle 17"/>
          <p:cNvSpPr/>
          <p:nvPr/>
        </p:nvSpPr>
        <p:spPr>
          <a:xfrm>
            <a:off x="6470398" y="1538147"/>
            <a:ext cx="1308225" cy="81556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OS</a:t>
            </a:r>
          </a:p>
          <a:p>
            <a:pPr algn="ctr"/>
            <a:r>
              <a:rPr lang="en-US" sz="1600" b="1" dirty="0">
                <a:solidFill>
                  <a:schemeClr val="tx1"/>
                </a:solidFill>
              </a:rPr>
              <a:t>Applications</a:t>
            </a:r>
          </a:p>
          <a:p>
            <a:pPr algn="ctr"/>
            <a:r>
              <a:rPr lang="en-US" sz="1600" b="1" dirty="0">
                <a:solidFill>
                  <a:schemeClr val="tx1"/>
                </a:solidFill>
              </a:rPr>
              <a:t>FPGA codes</a:t>
            </a:r>
          </a:p>
        </p:txBody>
      </p:sp>
      <p:sp>
        <p:nvSpPr>
          <p:cNvPr id="19" name="Rectangle 18"/>
          <p:cNvSpPr/>
          <p:nvPr/>
        </p:nvSpPr>
        <p:spPr>
          <a:xfrm>
            <a:off x="6219349" y="2353713"/>
            <a:ext cx="1905001" cy="307777"/>
          </a:xfrm>
          <a:prstGeom prst="rect">
            <a:avLst/>
          </a:prstGeom>
        </p:spPr>
        <p:txBody>
          <a:bodyPr wrap="square">
            <a:spAutoFit/>
          </a:bodyPr>
          <a:lstStyle/>
          <a:p>
            <a:r>
              <a:rPr lang="en-US" sz="1400" b="1" dirty="0" smtClean="0"/>
              <a:t>(hard disk,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18" idx="1"/>
          </p:cNvCxnSpPr>
          <p:nvPr/>
        </p:nvCxnSpPr>
        <p:spPr>
          <a:xfrm rot="10800000" flipV="1">
            <a:off x="4963376" y="1945929"/>
            <a:ext cx="1507023" cy="178245"/>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32324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232464"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61467"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2" name="Rounded Rectangle 41"/>
          <p:cNvSpPr/>
          <p:nvPr/>
        </p:nvSpPr>
        <p:spPr>
          <a:xfrm>
            <a:off x="6458702" y="3618648"/>
            <a:ext cx="1378013" cy="144190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357470414"/>
              </p:ext>
            </p:extLst>
          </p:nvPr>
        </p:nvGraphicFramePr>
        <p:xfrm>
          <a:off x="6549238" y="3775901"/>
          <a:ext cx="1190530" cy="1176248"/>
        </p:xfrm>
        <a:graphic>
          <a:graphicData uri="http://schemas.openxmlformats.org/drawingml/2006/table">
            <a:tbl>
              <a:tblPr firstRow="1" bandRow="1">
                <a:tableStyleId>{5940675A-B579-460E-94D1-54222C63F5DA}</a:tableStyleId>
              </a:tblPr>
              <a:tblGrid>
                <a:gridCol w="1190530"/>
              </a:tblGrid>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bl>
          </a:graphicData>
        </a:graphic>
      </p:graphicFrame>
      <p:sp>
        <p:nvSpPr>
          <p:cNvPr id="44" name="Rectangle 43"/>
          <p:cNvSpPr/>
          <p:nvPr/>
        </p:nvSpPr>
        <p:spPr>
          <a:xfrm>
            <a:off x="6215768" y="5026223"/>
            <a:ext cx="1905001" cy="307777"/>
          </a:xfrm>
          <a:prstGeom prst="rect">
            <a:avLst/>
          </a:prstGeom>
        </p:spPr>
        <p:txBody>
          <a:bodyPr wrap="square">
            <a:spAutoFit/>
          </a:bodyPr>
          <a:lstStyle/>
          <a:p>
            <a:pPr algn="ctr"/>
            <a:r>
              <a:rPr lang="en-US" sz="1400" b="1" dirty="0" smtClean="0"/>
              <a:t>(flash memory)</a:t>
            </a:r>
            <a:endParaRPr lang="en-US" sz="1400" b="1" dirty="0"/>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703410"/>
            <a:ext cx="1507023" cy="18418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6240474" y="3823674"/>
            <a:ext cx="1752600" cy="1115690"/>
          </a:xfrm>
          <a:prstGeom prst="rect">
            <a:avLst/>
          </a:prstGeom>
        </p:spPr>
        <p:txBody>
          <a:bodyPr wrap="square">
            <a:spAutoFit/>
          </a:bodyPr>
          <a:lstStyle/>
          <a:p>
            <a:pPr algn="ctr">
              <a:spcBef>
                <a:spcPts val="100"/>
              </a:spcBef>
            </a:pPr>
            <a:r>
              <a:rPr lang="en-US" sz="1600" b="1" dirty="0" smtClean="0"/>
              <a:t>BLK_CON</a:t>
            </a:r>
            <a:endParaRPr lang="en-US" sz="1600" b="1" dirty="0"/>
          </a:p>
          <a:p>
            <a:pPr algn="ctr">
              <a:spcBef>
                <a:spcPts val="100"/>
              </a:spcBef>
            </a:pPr>
            <a:r>
              <a:rPr lang="en-US" sz="1600" b="1" dirty="0" smtClean="0"/>
              <a:t>AS_RUN</a:t>
            </a:r>
            <a:endParaRPr lang="en-US" sz="1600" b="1" dirty="0"/>
          </a:p>
          <a:p>
            <a:pPr algn="ctr">
              <a:spcBef>
                <a:spcPts val="100"/>
              </a:spcBef>
            </a:pPr>
            <a:r>
              <a:rPr lang="en-US" sz="1600" b="1" dirty="0" smtClean="0"/>
              <a:t>…</a:t>
            </a:r>
          </a:p>
          <a:p>
            <a:pPr algn="ctr">
              <a:spcBef>
                <a:spcPts val="100"/>
              </a:spcBef>
            </a:pPr>
            <a:r>
              <a:rPr lang="en-US" sz="1600" b="1" dirty="0" smtClean="0"/>
              <a:t>LUT</a:t>
            </a:r>
            <a:endParaRPr lang="en-US" sz="1600" b="1" dirty="0"/>
          </a:p>
        </p:txBody>
      </p: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42919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2785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4" name="Rounded Rectangle 73"/>
          <p:cNvSpPr/>
          <p:nvPr/>
        </p:nvSpPr>
        <p:spPr>
          <a:xfrm>
            <a:off x="6470397" y="5534657"/>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5" name="Curved Connector 74"/>
          <p:cNvCxnSpPr>
            <a:stCxn id="74" idx="1"/>
          </p:cNvCxnSpPr>
          <p:nvPr/>
        </p:nvCxnSpPr>
        <p:spPr>
          <a:xfrm rot="10800000">
            <a:off x="4963385" y="4776277"/>
            <a:ext cx="1507013" cy="919194"/>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b="1" i="1" dirty="0" smtClean="0">
                <a:solidFill>
                  <a:srgbClr val="FF0000"/>
                </a:solidFill>
              </a:rPr>
              <a:t>Direct</a:t>
            </a:r>
            <a:r>
              <a:rPr lang="en-US" sz="3200" dirty="0" smtClean="0"/>
              <a:t> coincidence configurations</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cxnSp>
        <p:nvCxnSpPr>
          <p:cNvPr id="79" name="Curved Connector 78"/>
          <p:cNvCxnSpPr/>
          <p:nvPr/>
        </p:nvCxnSpPr>
        <p:spPr>
          <a:xfrm rot="10800000" flipV="1">
            <a:off x="4963384" y="4341473"/>
            <a:ext cx="1440422" cy="40236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1" name="Bent Arrow 40"/>
          <p:cNvSpPr/>
          <p:nvPr/>
        </p:nvSpPr>
        <p:spPr>
          <a:xfrm rot="10800000" flipH="1">
            <a:off x="4474873" y="1299366"/>
            <a:ext cx="1983829" cy="646564"/>
          </a:xfrm>
          <a:prstGeom prst="bentArrow">
            <a:avLst>
              <a:gd name="adj1" fmla="val 31465"/>
              <a:gd name="adj2" fmla="val 28632"/>
              <a:gd name="adj3" fmla="val 25000"/>
              <a:gd name="adj4" fmla="val 361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5" name="Curved Right Arrow 4"/>
          <p:cNvSpPr/>
          <p:nvPr/>
        </p:nvSpPr>
        <p:spPr>
          <a:xfrm>
            <a:off x="4474872" y="2093568"/>
            <a:ext cx="1928933" cy="87823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46" name="Bent Arrow 45"/>
          <p:cNvSpPr/>
          <p:nvPr/>
        </p:nvSpPr>
        <p:spPr>
          <a:xfrm rot="10800000">
            <a:off x="2240548" y="1383656"/>
            <a:ext cx="1983829" cy="1149028"/>
          </a:xfrm>
          <a:prstGeom prst="bentArrow">
            <a:avLst>
              <a:gd name="adj1" fmla="val 14919"/>
              <a:gd name="adj2" fmla="val 28632"/>
              <a:gd name="adj3" fmla="val 25000"/>
              <a:gd name="adj4" fmla="val 361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Tree>
    <p:extLst>
      <p:ext uri="{BB962C8B-B14F-4D97-AF65-F5344CB8AC3E}">
        <p14:creationId xmlns:p14="http://schemas.microsoft.com/office/powerpoint/2010/main" val="824757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6953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043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cxnSp>
        <p:nvCxnSpPr>
          <p:cNvPr id="13" name="Curved Connector 12"/>
          <p:cNvCxnSpPr/>
          <p:nvPr/>
        </p:nvCxnSpPr>
        <p:spPr>
          <a:xfrm rot="10800000">
            <a:off x="2396906" y="2442367"/>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8" name="Rounded Rectangle 17"/>
          <p:cNvSpPr/>
          <p:nvPr/>
        </p:nvSpPr>
        <p:spPr>
          <a:xfrm>
            <a:off x="6470398" y="1538147"/>
            <a:ext cx="1308225" cy="81556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OS</a:t>
            </a:r>
          </a:p>
          <a:p>
            <a:pPr algn="ctr"/>
            <a:r>
              <a:rPr lang="en-US" sz="1600" b="1" dirty="0">
                <a:solidFill>
                  <a:schemeClr val="tx1"/>
                </a:solidFill>
              </a:rPr>
              <a:t>Applications</a:t>
            </a:r>
          </a:p>
          <a:p>
            <a:pPr algn="ctr"/>
            <a:r>
              <a:rPr lang="en-US" sz="1600" b="1" dirty="0">
                <a:solidFill>
                  <a:schemeClr val="tx1"/>
                </a:solidFill>
              </a:rPr>
              <a:t>FPGA codes</a:t>
            </a:r>
          </a:p>
        </p:txBody>
      </p:sp>
      <p:sp>
        <p:nvSpPr>
          <p:cNvPr id="19" name="Rectangle 18"/>
          <p:cNvSpPr/>
          <p:nvPr/>
        </p:nvSpPr>
        <p:spPr>
          <a:xfrm>
            <a:off x="6219349" y="2353713"/>
            <a:ext cx="1905001" cy="307777"/>
          </a:xfrm>
          <a:prstGeom prst="rect">
            <a:avLst/>
          </a:prstGeom>
        </p:spPr>
        <p:txBody>
          <a:bodyPr wrap="square">
            <a:spAutoFit/>
          </a:bodyPr>
          <a:lstStyle/>
          <a:p>
            <a:r>
              <a:rPr lang="en-US" sz="1400" b="1" dirty="0" smtClean="0"/>
              <a:t>(hard disk,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18" idx="1"/>
          </p:cNvCxnSpPr>
          <p:nvPr/>
        </p:nvCxnSpPr>
        <p:spPr>
          <a:xfrm rot="10800000" flipV="1">
            <a:off x="4963376" y="1945929"/>
            <a:ext cx="1507023" cy="178245"/>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32324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232464"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61467"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2" name="Rounded Rectangle 41"/>
          <p:cNvSpPr/>
          <p:nvPr/>
        </p:nvSpPr>
        <p:spPr>
          <a:xfrm>
            <a:off x="6458702" y="3618648"/>
            <a:ext cx="1378013" cy="144190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3350868077"/>
              </p:ext>
            </p:extLst>
          </p:nvPr>
        </p:nvGraphicFramePr>
        <p:xfrm>
          <a:off x="6549238" y="3775901"/>
          <a:ext cx="1190530" cy="1176248"/>
        </p:xfrm>
        <a:graphic>
          <a:graphicData uri="http://schemas.openxmlformats.org/drawingml/2006/table">
            <a:tbl>
              <a:tblPr firstRow="1" bandRow="1">
                <a:tableStyleId>{5940675A-B579-460E-94D1-54222C63F5DA}</a:tableStyleId>
              </a:tblPr>
              <a:tblGrid>
                <a:gridCol w="1190530"/>
              </a:tblGrid>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bl>
          </a:graphicData>
        </a:graphic>
      </p:graphicFrame>
      <p:sp>
        <p:nvSpPr>
          <p:cNvPr id="44" name="Rectangle 43"/>
          <p:cNvSpPr/>
          <p:nvPr/>
        </p:nvSpPr>
        <p:spPr>
          <a:xfrm>
            <a:off x="6215768" y="5026223"/>
            <a:ext cx="1905001" cy="307777"/>
          </a:xfrm>
          <a:prstGeom prst="rect">
            <a:avLst/>
          </a:prstGeom>
        </p:spPr>
        <p:txBody>
          <a:bodyPr wrap="square">
            <a:spAutoFit/>
          </a:bodyPr>
          <a:lstStyle/>
          <a:p>
            <a:pPr algn="ctr"/>
            <a:r>
              <a:rPr lang="en-US" sz="1400" b="1" dirty="0" smtClean="0"/>
              <a:t>(flash memory)</a:t>
            </a:r>
            <a:endParaRPr lang="en-US" sz="1400" b="1" dirty="0"/>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703410"/>
            <a:ext cx="1507023" cy="18418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6240474" y="3823674"/>
            <a:ext cx="1752600" cy="1115690"/>
          </a:xfrm>
          <a:prstGeom prst="rect">
            <a:avLst/>
          </a:prstGeom>
        </p:spPr>
        <p:txBody>
          <a:bodyPr wrap="square">
            <a:spAutoFit/>
          </a:bodyPr>
          <a:lstStyle/>
          <a:p>
            <a:pPr algn="ctr">
              <a:spcBef>
                <a:spcPts val="100"/>
              </a:spcBef>
            </a:pPr>
            <a:r>
              <a:rPr lang="en-US" sz="1600" b="1" dirty="0" smtClean="0"/>
              <a:t>BLK_CON</a:t>
            </a:r>
            <a:endParaRPr lang="en-US" sz="1600" b="1" dirty="0"/>
          </a:p>
          <a:p>
            <a:pPr algn="ctr">
              <a:spcBef>
                <a:spcPts val="100"/>
              </a:spcBef>
            </a:pPr>
            <a:r>
              <a:rPr lang="en-US" sz="1600" b="1" dirty="0" smtClean="0"/>
              <a:t>AS_RUN</a:t>
            </a:r>
            <a:endParaRPr lang="en-US" sz="1600" b="1" dirty="0"/>
          </a:p>
          <a:p>
            <a:pPr algn="ctr">
              <a:spcBef>
                <a:spcPts val="100"/>
              </a:spcBef>
            </a:pPr>
            <a:r>
              <a:rPr lang="en-US" sz="1600" b="1" dirty="0" smtClean="0"/>
              <a:t>…</a:t>
            </a:r>
          </a:p>
          <a:p>
            <a:pPr algn="ctr">
              <a:spcBef>
                <a:spcPts val="100"/>
              </a:spcBef>
            </a:pPr>
            <a:r>
              <a:rPr lang="en-US" sz="1600" b="1" dirty="0" smtClean="0"/>
              <a:t>LUT</a:t>
            </a:r>
            <a:endParaRPr lang="en-US" sz="1600" b="1" dirty="0"/>
          </a:p>
        </p:txBody>
      </p: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42919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2785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4" name="Rounded Rectangle 73"/>
          <p:cNvSpPr/>
          <p:nvPr/>
        </p:nvSpPr>
        <p:spPr>
          <a:xfrm>
            <a:off x="6470397" y="5534657"/>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5" name="Curved Connector 74"/>
          <p:cNvCxnSpPr>
            <a:stCxn id="74" idx="1"/>
          </p:cNvCxnSpPr>
          <p:nvPr/>
        </p:nvCxnSpPr>
        <p:spPr>
          <a:xfrm rot="10800000">
            <a:off x="4963385" y="4776277"/>
            <a:ext cx="1507013" cy="919194"/>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dirty="0" smtClean="0"/>
              <a:t>Siemens system configurations</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cxnSp>
        <p:nvCxnSpPr>
          <p:cNvPr id="79" name="Curved Connector 78"/>
          <p:cNvCxnSpPr/>
          <p:nvPr/>
        </p:nvCxnSpPr>
        <p:spPr>
          <a:xfrm rot="10800000" flipV="1">
            <a:off x="4963384" y="4341473"/>
            <a:ext cx="1440422" cy="40236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1" name="Oval 40"/>
          <p:cNvSpPr/>
          <p:nvPr/>
        </p:nvSpPr>
        <p:spPr>
          <a:xfrm>
            <a:off x="6167442" y="5365883"/>
            <a:ext cx="1898664" cy="718437"/>
          </a:xfrm>
          <a:prstGeom prst="ellipse">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229650" y="3454608"/>
            <a:ext cx="1898664" cy="178452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256810" y="1263109"/>
            <a:ext cx="1898664" cy="1309779"/>
          </a:xfrm>
          <a:prstGeom prst="ellipse">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78406" y="1607999"/>
            <a:ext cx="1898664" cy="1309779"/>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614310" y="6151300"/>
            <a:ext cx="1617761" cy="461665"/>
          </a:xfrm>
          <a:prstGeom prst="rect">
            <a:avLst/>
          </a:prstGeom>
          <a:solidFill>
            <a:schemeClr val="bg1"/>
          </a:solidFill>
          <a:ln w="38100">
            <a:solidFill>
              <a:schemeClr val="accent6">
                <a:lumMod val="75000"/>
              </a:schemeClr>
            </a:solidFill>
          </a:ln>
        </p:spPr>
        <p:txBody>
          <a:bodyPr wrap="square">
            <a:spAutoFit/>
          </a:bodyPr>
          <a:lstStyle/>
          <a:p>
            <a:r>
              <a:rPr lang="en-US" sz="2400" b="1" dirty="0" smtClean="0">
                <a:solidFill>
                  <a:schemeClr val="accent6">
                    <a:lumMod val="75000"/>
                  </a:schemeClr>
                </a:solidFill>
              </a:rPr>
              <a:t>3. PC_RUN</a:t>
            </a:r>
            <a:endParaRPr lang="en-US" sz="2400" b="1" dirty="0">
              <a:solidFill>
                <a:schemeClr val="accent6">
                  <a:lumMod val="75000"/>
                </a:schemeClr>
              </a:solidFill>
            </a:endParaRPr>
          </a:p>
        </p:txBody>
      </p:sp>
      <p:sp>
        <p:nvSpPr>
          <p:cNvPr id="51" name="Rectangle 50"/>
          <p:cNvSpPr/>
          <p:nvPr/>
        </p:nvSpPr>
        <p:spPr>
          <a:xfrm>
            <a:off x="7391400" y="3343859"/>
            <a:ext cx="1681344" cy="461665"/>
          </a:xfrm>
          <a:prstGeom prst="rect">
            <a:avLst/>
          </a:prstGeom>
          <a:solidFill>
            <a:schemeClr val="bg1"/>
          </a:solidFill>
          <a:ln w="38100">
            <a:solidFill>
              <a:srgbClr val="FF0000"/>
            </a:solidFill>
          </a:ln>
        </p:spPr>
        <p:txBody>
          <a:bodyPr wrap="square">
            <a:spAutoFit/>
          </a:bodyPr>
          <a:lstStyle/>
          <a:p>
            <a:r>
              <a:rPr lang="en-US" sz="2400" b="1" dirty="0" smtClean="0">
                <a:solidFill>
                  <a:srgbClr val="FF0000"/>
                </a:solidFill>
              </a:rPr>
              <a:t>2. </a:t>
            </a:r>
            <a:r>
              <a:rPr lang="en-US" sz="2400" b="1" dirty="0" err="1" smtClean="0">
                <a:solidFill>
                  <a:srgbClr val="FF0000"/>
                </a:solidFill>
              </a:rPr>
              <a:t>Gdb</a:t>
            </a:r>
            <a:r>
              <a:rPr lang="en-US" sz="2400" b="1" dirty="0" smtClean="0">
                <a:solidFill>
                  <a:srgbClr val="FF0000"/>
                </a:solidFill>
              </a:rPr>
              <a:t> files</a:t>
            </a:r>
            <a:endParaRPr lang="en-US" sz="2400" b="1" dirty="0">
              <a:solidFill>
                <a:srgbClr val="FF0000"/>
              </a:solidFill>
            </a:endParaRPr>
          </a:p>
        </p:txBody>
      </p:sp>
      <p:sp>
        <p:nvSpPr>
          <p:cNvPr id="52" name="Rectangle 51"/>
          <p:cNvSpPr/>
          <p:nvPr/>
        </p:nvSpPr>
        <p:spPr>
          <a:xfrm>
            <a:off x="400427" y="2765026"/>
            <a:ext cx="2286000" cy="1200329"/>
          </a:xfrm>
          <a:prstGeom prst="rect">
            <a:avLst/>
          </a:prstGeom>
          <a:solidFill>
            <a:schemeClr val="bg1"/>
          </a:solidFill>
          <a:ln w="38100">
            <a:solidFill>
              <a:srgbClr val="FF0000"/>
            </a:solidFill>
          </a:ln>
        </p:spPr>
        <p:txBody>
          <a:bodyPr wrap="square">
            <a:spAutoFit/>
          </a:bodyPr>
          <a:lstStyle/>
          <a:p>
            <a:r>
              <a:rPr lang="en-US" sz="2400" b="1" dirty="0" smtClean="0">
                <a:solidFill>
                  <a:srgbClr val="FF0000"/>
                </a:solidFill>
              </a:rPr>
              <a:t>1. Coincidence configuration program/files</a:t>
            </a:r>
            <a:endParaRPr lang="en-US" sz="2400" b="1" dirty="0">
              <a:solidFill>
                <a:srgbClr val="FF0000"/>
              </a:solidFill>
            </a:endParaRPr>
          </a:p>
        </p:txBody>
      </p:sp>
      <p:sp>
        <p:nvSpPr>
          <p:cNvPr id="53" name="Rectangle 52"/>
          <p:cNvSpPr/>
          <p:nvPr/>
        </p:nvSpPr>
        <p:spPr>
          <a:xfrm>
            <a:off x="7423190" y="883868"/>
            <a:ext cx="1670680" cy="1200329"/>
          </a:xfrm>
          <a:prstGeom prst="rect">
            <a:avLst/>
          </a:prstGeom>
          <a:solidFill>
            <a:schemeClr val="bg1"/>
          </a:solidFill>
          <a:ln w="38100">
            <a:solidFill>
              <a:schemeClr val="accent6">
                <a:lumMod val="75000"/>
              </a:schemeClr>
            </a:solidFill>
          </a:ln>
        </p:spPr>
        <p:txBody>
          <a:bodyPr wrap="square">
            <a:spAutoFit/>
          </a:bodyPr>
          <a:lstStyle/>
          <a:p>
            <a:r>
              <a:rPr lang="en-US" sz="2400" b="1" dirty="0" smtClean="0">
                <a:solidFill>
                  <a:schemeClr val="accent6">
                    <a:lumMod val="75000"/>
                  </a:schemeClr>
                </a:solidFill>
              </a:rPr>
              <a:t>4. </a:t>
            </a:r>
            <a:r>
              <a:rPr lang="en-US" sz="2400" b="1" dirty="0" err="1" smtClean="0">
                <a:solidFill>
                  <a:schemeClr val="accent6">
                    <a:lumMod val="75000"/>
                  </a:schemeClr>
                </a:solidFill>
              </a:rPr>
              <a:t>Ccserver</a:t>
            </a:r>
            <a:endParaRPr lang="en-US" sz="2400" b="1" dirty="0">
              <a:solidFill>
                <a:schemeClr val="accent6">
                  <a:lumMod val="75000"/>
                </a:schemeClr>
              </a:solidFill>
            </a:endParaRPr>
          </a:p>
          <a:p>
            <a:r>
              <a:rPr lang="en-US" sz="2400" b="1" dirty="0">
                <a:solidFill>
                  <a:schemeClr val="accent6">
                    <a:lumMod val="75000"/>
                  </a:schemeClr>
                </a:solidFill>
              </a:rPr>
              <a:t>FPGA </a:t>
            </a:r>
            <a:r>
              <a:rPr lang="en-US" sz="2400" b="1" dirty="0" smtClean="0">
                <a:solidFill>
                  <a:schemeClr val="accent6">
                    <a:lumMod val="75000"/>
                  </a:schemeClr>
                </a:solidFill>
              </a:rPr>
              <a:t>bit files</a:t>
            </a:r>
            <a:endParaRPr lang="en-US" sz="2400" b="1" dirty="0">
              <a:solidFill>
                <a:schemeClr val="accent6">
                  <a:lumMod val="75000"/>
                </a:schemeClr>
              </a:solidFill>
            </a:endParaRPr>
          </a:p>
        </p:txBody>
      </p:sp>
    </p:spTree>
    <p:extLst>
      <p:ext uri="{BB962C8B-B14F-4D97-AF65-F5344CB8AC3E}">
        <p14:creationId xmlns:p14="http://schemas.microsoft.com/office/powerpoint/2010/main" val="1936429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944562"/>
          </a:xfrm>
        </p:spPr>
        <p:txBody>
          <a:bodyPr>
            <a:normAutofit/>
          </a:bodyPr>
          <a:lstStyle/>
          <a:p>
            <a:r>
              <a:rPr lang="en-US" sz="3600" b="1" dirty="0" smtClean="0"/>
              <a:t>Summary: </a:t>
            </a:r>
            <a:r>
              <a:rPr lang="en-US" sz="3600" b="1" dirty="0"/>
              <a:t>Siemens system configurations</a:t>
            </a:r>
          </a:p>
        </p:txBody>
      </p:sp>
      <p:sp>
        <p:nvSpPr>
          <p:cNvPr id="3" name="Content Placeholder 2"/>
          <p:cNvSpPr>
            <a:spLocks noGrp="1"/>
          </p:cNvSpPr>
          <p:nvPr>
            <p:ph idx="1"/>
          </p:nvPr>
        </p:nvSpPr>
        <p:spPr>
          <a:xfrm>
            <a:off x="381000" y="1447800"/>
            <a:ext cx="8458200" cy="5029200"/>
          </a:xfrm>
        </p:spPr>
        <p:txBody>
          <a:bodyPr>
            <a:normAutofit fontScale="92500" lnSpcReduction="10000"/>
          </a:bodyPr>
          <a:lstStyle/>
          <a:p>
            <a:r>
              <a:rPr lang="en-US" b="1" dirty="0" smtClean="0"/>
              <a:t>Configuration files in Siemens system:</a:t>
            </a:r>
          </a:p>
          <a:p>
            <a:pPr marL="0" indent="0">
              <a:buNone/>
            </a:pPr>
            <a:r>
              <a:rPr lang="en-US" sz="2000" dirty="0">
                <a:solidFill>
                  <a:srgbClr val="FF0000"/>
                </a:solidFill>
              </a:rPr>
              <a:t>1. Coincidence configuration </a:t>
            </a:r>
            <a:r>
              <a:rPr lang="en-US" sz="2000" dirty="0" smtClean="0">
                <a:solidFill>
                  <a:srgbClr val="FF0000"/>
                </a:solidFill>
              </a:rPr>
              <a:t>programs/files</a:t>
            </a:r>
            <a:endParaRPr lang="en-US" sz="2000" dirty="0">
              <a:solidFill>
                <a:srgbClr val="FF0000"/>
              </a:solidFill>
            </a:endParaRPr>
          </a:p>
          <a:p>
            <a:pPr marL="0" indent="0">
              <a:buNone/>
            </a:pPr>
            <a:r>
              <a:rPr lang="en-US" sz="2000" dirty="0">
                <a:solidFill>
                  <a:srgbClr val="FF0000"/>
                </a:solidFill>
              </a:rPr>
              <a:t>2. </a:t>
            </a:r>
            <a:r>
              <a:rPr lang="en-US" sz="2000" dirty="0" err="1" smtClean="0">
                <a:solidFill>
                  <a:srgbClr val="FF0000"/>
                </a:solidFill>
              </a:rPr>
              <a:t>gdb</a:t>
            </a:r>
            <a:r>
              <a:rPr lang="en-US" sz="2000" dirty="0" smtClean="0">
                <a:solidFill>
                  <a:srgbClr val="FF0000"/>
                </a:solidFill>
              </a:rPr>
              <a:t> files (not 1 </a:t>
            </a:r>
            <a:r>
              <a:rPr lang="en-US" sz="2000" dirty="0" err="1" smtClean="0">
                <a:solidFill>
                  <a:srgbClr val="FF0000"/>
                </a:solidFill>
              </a:rPr>
              <a:t>gdb</a:t>
            </a:r>
            <a:r>
              <a:rPr lang="en-US" sz="2000" dirty="0" smtClean="0">
                <a:solidFill>
                  <a:srgbClr val="FF0000"/>
                </a:solidFill>
              </a:rPr>
              <a:t> file, but up to 12 files)</a:t>
            </a:r>
          </a:p>
          <a:p>
            <a:pPr marL="0" indent="0">
              <a:buNone/>
            </a:pPr>
            <a:r>
              <a:rPr lang="en-US" sz="2000" dirty="0">
                <a:solidFill>
                  <a:schemeClr val="accent6">
                    <a:lumMod val="75000"/>
                  </a:schemeClr>
                </a:solidFill>
              </a:rPr>
              <a:t>3. </a:t>
            </a:r>
            <a:r>
              <a:rPr lang="en-US" sz="2000" dirty="0" smtClean="0">
                <a:solidFill>
                  <a:schemeClr val="accent6">
                    <a:lumMod val="75000"/>
                  </a:schemeClr>
                </a:solidFill>
              </a:rPr>
              <a:t>PC_RUN (manually load)</a:t>
            </a:r>
          </a:p>
          <a:p>
            <a:pPr marL="0" indent="0">
              <a:buNone/>
            </a:pPr>
            <a:r>
              <a:rPr lang="en-US" sz="2000" dirty="0">
                <a:solidFill>
                  <a:schemeClr val="accent6">
                    <a:lumMod val="75000"/>
                  </a:schemeClr>
                </a:solidFill>
              </a:rPr>
              <a:t>4. </a:t>
            </a:r>
            <a:r>
              <a:rPr lang="en-US" sz="2000" dirty="0" err="1" smtClean="0">
                <a:solidFill>
                  <a:schemeClr val="accent6">
                    <a:lumMod val="75000"/>
                  </a:schemeClr>
                </a:solidFill>
              </a:rPr>
              <a:t>Ccserver</a:t>
            </a:r>
            <a:r>
              <a:rPr lang="en-US" sz="2000" dirty="0" smtClean="0">
                <a:solidFill>
                  <a:schemeClr val="accent6">
                    <a:lumMod val="75000"/>
                  </a:schemeClr>
                </a:solidFill>
              </a:rPr>
              <a:t> and FPGA bit files (up to 3)</a:t>
            </a:r>
            <a:endParaRPr lang="en-US" sz="2800" dirty="0" smtClean="0">
              <a:solidFill>
                <a:schemeClr val="accent6">
                  <a:lumMod val="75000"/>
                </a:schemeClr>
              </a:solidFill>
            </a:endParaRPr>
          </a:p>
          <a:p>
            <a:r>
              <a:rPr lang="en-US" b="1" dirty="0"/>
              <a:t>Differences between Davis and LBNL:</a:t>
            </a:r>
          </a:p>
          <a:p>
            <a:pPr marL="0" indent="0">
              <a:buNone/>
            </a:pPr>
            <a:r>
              <a:rPr lang="en-US" sz="2000" dirty="0"/>
              <a:t>1</a:t>
            </a:r>
            <a:r>
              <a:rPr lang="en-US" sz="2000" dirty="0" smtClean="0"/>
              <a:t>. Davis only need to change 1 &amp;2</a:t>
            </a:r>
          </a:p>
          <a:p>
            <a:pPr marL="0" indent="0">
              <a:buNone/>
            </a:pPr>
            <a:r>
              <a:rPr lang="en-US" sz="2000" dirty="0" smtClean="0"/>
              <a:t>    LBNL needs to put dirty hands on 1, 2, 3, and 4</a:t>
            </a:r>
          </a:p>
          <a:p>
            <a:pPr marL="0" indent="0">
              <a:buNone/>
            </a:pPr>
            <a:r>
              <a:rPr lang="en-US" sz="2000" dirty="0" smtClean="0"/>
              <a:t>2. Davis doesn’t need to access RAM directly (except for </a:t>
            </a:r>
            <a:r>
              <a:rPr lang="en-US" sz="2000" dirty="0" err="1" smtClean="0"/>
              <a:t>Buddika</a:t>
            </a:r>
            <a:r>
              <a:rPr lang="en-US" sz="2000" dirty="0" smtClean="0"/>
              <a:t>). So Davis manipulate </a:t>
            </a:r>
            <a:r>
              <a:rPr lang="en-US" sz="2000" dirty="0" err="1" smtClean="0"/>
              <a:t>gdb</a:t>
            </a:r>
            <a:r>
              <a:rPr lang="en-US" sz="2000" dirty="0" smtClean="0"/>
              <a:t> file directly.</a:t>
            </a:r>
          </a:p>
          <a:p>
            <a:pPr marL="0" indent="0">
              <a:buNone/>
            </a:pPr>
            <a:r>
              <a:rPr lang="en-US" sz="2000" dirty="0"/>
              <a:t> </a:t>
            </a:r>
            <a:r>
              <a:rPr lang="en-US" sz="2000" dirty="0" smtClean="0"/>
              <a:t>    LBNL has to access RAM from host PC directly (non block detector use the RAM very differently, cannot load the RAM contents from the flash using the standard method!). </a:t>
            </a:r>
          </a:p>
          <a:p>
            <a:pPr marL="0" indent="0">
              <a:buNone/>
            </a:pPr>
            <a:r>
              <a:rPr lang="en-US" sz="2000" dirty="0" smtClean="0"/>
              <a:t>3. In Davis’s system, the </a:t>
            </a:r>
            <a:r>
              <a:rPr lang="en-US" sz="2100" dirty="0"/>
              <a:t>system configuration is mainly implemented by NIOS CPU</a:t>
            </a:r>
          </a:p>
          <a:p>
            <a:pPr marL="0" indent="0">
              <a:buNone/>
            </a:pPr>
            <a:r>
              <a:rPr lang="en-US" sz="2100" dirty="0"/>
              <a:t> </a:t>
            </a:r>
            <a:r>
              <a:rPr lang="en-US" sz="2100" dirty="0" smtClean="0"/>
              <a:t>    In LBNL system, the </a:t>
            </a:r>
            <a:r>
              <a:rPr lang="en-US" sz="2100" dirty="0"/>
              <a:t>configuration is mainly implemented by </a:t>
            </a:r>
            <a:r>
              <a:rPr lang="en-US" sz="2100" dirty="0" smtClean="0"/>
              <a:t>host PC</a:t>
            </a:r>
            <a:endParaRPr lang="en-US" sz="2100" dirty="0"/>
          </a:p>
        </p:txBody>
      </p:sp>
    </p:spTree>
    <p:extLst>
      <p:ext uri="{BB962C8B-B14F-4D97-AF65-F5344CB8AC3E}">
        <p14:creationId xmlns:p14="http://schemas.microsoft.com/office/powerpoint/2010/main" val="2564226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6953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043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cxnSp>
        <p:nvCxnSpPr>
          <p:cNvPr id="13" name="Curved Connector 12"/>
          <p:cNvCxnSpPr/>
          <p:nvPr/>
        </p:nvCxnSpPr>
        <p:spPr>
          <a:xfrm rot="10800000">
            <a:off x="2396906" y="2442367"/>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8" name="Rounded Rectangle 17"/>
          <p:cNvSpPr/>
          <p:nvPr/>
        </p:nvSpPr>
        <p:spPr>
          <a:xfrm>
            <a:off x="6470398" y="1538147"/>
            <a:ext cx="1308225" cy="81556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OS</a:t>
            </a:r>
          </a:p>
          <a:p>
            <a:pPr algn="ctr"/>
            <a:r>
              <a:rPr lang="en-US" sz="1600" b="1" dirty="0">
                <a:solidFill>
                  <a:schemeClr val="tx1"/>
                </a:solidFill>
              </a:rPr>
              <a:t>Applications</a:t>
            </a:r>
          </a:p>
          <a:p>
            <a:pPr algn="ctr"/>
            <a:r>
              <a:rPr lang="en-US" sz="1600" b="1" dirty="0">
                <a:solidFill>
                  <a:schemeClr val="tx1"/>
                </a:solidFill>
              </a:rPr>
              <a:t>FPGA codes</a:t>
            </a:r>
          </a:p>
        </p:txBody>
      </p:sp>
      <p:sp>
        <p:nvSpPr>
          <p:cNvPr id="19" name="Rectangle 18"/>
          <p:cNvSpPr/>
          <p:nvPr/>
        </p:nvSpPr>
        <p:spPr>
          <a:xfrm>
            <a:off x="6219349" y="2353713"/>
            <a:ext cx="1905001" cy="307777"/>
          </a:xfrm>
          <a:prstGeom prst="rect">
            <a:avLst/>
          </a:prstGeom>
        </p:spPr>
        <p:txBody>
          <a:bodyPr wrap="square">
            <a:spAutoFit/>
          </a:bodyPr>
          <a:lstStyle/>
          <a:p>
            <a:r>
              <a:rPr lang="en-US" sz="1400" b="1" dirty="0" smtClean="0"/>
              <a:t>(hard disk,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18" idx="1"/>
          </p:cNvCxnSpPr>
          <p:nvPr/>
        </p:nvCxnSpPr>
        <p:spPr>
          <a:xfrm rot="10800000" flipV="1">
            <a:off x="4963376" y="1945929"/>
            <a:ext cx="1507023" cy="178245"/>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32324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232464"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61467"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2" name="Rounded Rectangle 41"/>
          <p:cNvSpPr/>
          <p:nvPr/>
        </p:nvSpPr>
        <p:spPr>
          <a:xfrm>
            <a:off x="6458702" y="3618648"/>
            <a:ext cx="1378013" cy="144190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p:txBody>
      </p:sp>
      <p:graphicFrame>
        <p:nvGraphicFramePr>
          <p:cNvPr id="43" name="Table 42"/>
          <p:cNvGraphicFramePr>
            <a:graphicFrameLocks noGrp="1"/>
          </p:cNvGraphicFramePr>
          <p:nvPr>
            <p:extLst>
              <p:ext uri="{D42A27DB-BD31-4B8C-83A1-F6EECF244321}">
                <p14:modId xmlns:p14="http://schemas.microsoft.com/office/powerpoint/2010/main" val="2809765293"/>
              </p:ext>
            </p:extLst>
          </p:nvPr>
        </p:nvGraphicFramePr>
        <p:xfrm>
          <a:off x="6549238" y="3775901"/>
          <a:ext cx="1190530" cy="1176248"/>
        </p:xfrm>
        <a:graphic>
          <a:graphicData uri="http://schemas.openxmlformats.org/drawingml/2006/table">
            <a:tbl>
              <a:tblPr firstRow="1" bandRow="1">
                <a:tableStyleId>{5940675A-B579-460E-94D1-54222C63F5DA}</a:tableStyleId>
              </a:tblPr>
              <a:tblGrid>
                <a:gridCol w="1190530"/>
              </a:tblGrid>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r h="294062">
                <a:tc>
                  <a:txBody>
                    <a:bodyPr/>
                    <a:lstStyle/>
                    <a:p>
                      <a:endParaRPr lang="en-US" sz="600" dirty="0"/>
                    </a:p>
                  </a:txBody>
                  <a:tcPr/>
                </a:tc>
              </a:tr>
            </a:tbl>
          </a:graphicData>
        </a:graphic>
      </p:graphicFrame>
      <p:sp>
        <p:nvSpPr>
          <p:cNvPr id="44" name="Rectangle 43"/>
          <p:cNvSpPr/>
          <p:nvPr/>
        </p:nvSpPr>
        <p:spPr>
          <a:xfrm>
            <a:off x="6215768" y="5026223"/>
            <a:ext cx="1905001" cy="307777"/>
          </a:xfrm>
          <a:prstGeom prst="rect">
            <a:avLst/>
          </a:prstGeom>
        </p:spPr>
        <p:txBody>
          <a:bodyPr wrap="square">
            <a:spAutoFit/>
          </a:bodyPr>
          <a:lstStyle/>
          <a:p>
            <a:pPr algn="ctr"/>
            <a:r>
              <a:rPr lang="en-US" sz="1400" b="1" dirty="0" smtClean="0"/>
              <a:t>(flash memory)</a:t>
            </a:r>
            <a:endParaRPr lang="en-US" sz="1400" b="1" dirty="0"/>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703410"/>
            <a:ext cx="1507023" cy="18418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8" name="Rectangle 57"/>
          <p:cNvSpPr/>
          <p:nvPr/>
        </p:nvSpPr>
        <p:spPr>
          <a:xfrm>
            <a:off x="6240474" y="3823674"/>
            <a:ext cx="1752600" cy="1115690"/>
          </a:xfrm>
          <a:prstGeom prst="rect">
            <a:avLst/>
          </a:prstGeom>
        </p:spPr>
        <p:txBody>
          <a:bodyPr wrap="square">
            <a:spAutoFit/>
          </a:bodyPr>
          <a:lstStyle/>
          <a:p>
            <a:pPr algn="ctr">
              <a:spcBef>
                <a:spcPts val="100"/>
              </a:spcBef>
            </a:pPr>
            <a:r>
              <a:rPr lang="en-US" sz="1600" b="1" dirty="0" smtClean="0"/>
              <a:t>BLK_CON</a:t>
            </a:r>
            <a:endParaRPr lang="en-US" sz="1600" b="1" dirty="0"/>
          </a:p>
          <a:p>
            <a:pPr algn="ctr">
              <a:spcBef>
                <a:spcPts val="100"/>
              </a:spcBef>
            </a:pPr>
            <a:r>
              <a:rPr lang="en-US" sz="1600" b="1" dirty="0" smtClean="0"/>
              <a:t>AS_RUN</a:t>
            </a:r>
            <a:endParaRPr lang="en-US" sz="1600" b="1" dirty="0"/>
          </a:p>
          <a:p>
            <a:pPr algn="ctr">
              <a:spcBef>
                <a:spcPts val="100"/>
              </a:spcBef>
            </a:pPr>
            <a:r>
              <a:rPr lang="en-US" sz="1600" b="1" dirty="0" smtClean="0"/>
              <a:t>…</a:t>
            </a:r>
          </a:p>
          <a:p>
            <a:pPr algn="ctr">
              <a:spcBef>
                <a:spcPts val="100"/>
              </a:spcBef>
            </a:pPr>
            <a:r>
              <a:rPr lang="en-US" sz="1600" b="1" dirty="0" smtClean="0"/>
              <a:t>LUT</a:t>
            </a:r>
            <a:endParaRPr lang="en-US" sz="1600" b="1" dirty="0"/>
          </a:p>
        </p:txBody>
      </p: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Registers</a:t>
            </a: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Arrow Connector 65"/>
          <p:cNvCxnSpPr/>
          <p:nvPr/>
        </p:nvCxnSpPr>
        <p:spPr>
          <a:xfrm>
            <a:off x="42919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2785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4" name="Rounded Rectangle 73"/>
          <p:cNvSpPr/>
          <p:nvPr/>
        </p:nvSpPr>
        <p:spPr>
          <a:xfrm>
            <a:off x="6470397" y="5534657"/>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5" name="Curved Connector 74"/>
          <p:cNvCxnSpPr>
            <a:stCxn id="74" idx="1"/>
          </p:cNvCxnSpPr>
          <p:nvPr/>
        </p:nvCxnSpPr>
        <p:spPr>
          <a:xfrm rot="10800000">
            <a:off x="4963385" y="4776277"/>
            <a:ext cx="1507013" cy="919194"/>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dirty="0" smtClean="0"/>
              <a:t>Siemens system boots up</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cxnSp>
        <p:nvCxnSpPr>
          <p:cNvPr id="79" name="Curved Connector 78"/>
          <p:cNvCxnSpPr/>
          <p:nvPr/>
        </p:nvCxnSpPr>
        <p:spPr>
          <a:xfrm rot="10800000" flipV="1">
            <a:off x="4963384" y="4341473"/>
            <a:ext cx="1440422" cy="40236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41" name="Left Arrow 40"/>
          <p:cNvSpPr/>
          <p:nvPr/>
        </p:nvSpPr>
        <p:spPr>
          <a:xfrm rot="477348">
            <a:off x="5249641" y="2634232"/>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45" name="Left Arrow 44"/>
          <p:cNvSpPr/>
          <p:nvPr/>
        </p:nvSpPr>
        <p:spPr>
          <a:xfrm rot="2296929">
            <a:off x="5214047" y="5136879"/>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46" name="Left Arrow 45"/>
          <p:cNvSpPr/>
          <p:nvPr/>
        </p:nvSpPr>
        <p:spPr>
          <a:xfrm rot="20872626">
            <a:off x="5115254" y="1848032"/>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47" name="Bent Arrow 46"/>
          <p:cNvSpPr/>
          <p:nvPr/>
        </p:nvSpPr>
        <p:spPr>
          <a:xfrm rot="10800000">
            <a:off x="2414825" y="1430415"/>
            <a:ext cx="1983829" cy="1149028"/>
          </a:xfrm>
          <a:prstGeom prst="bentArrow">
            <a:avLst>
              <a:gd name="adj1" fmla="val 14919"/>
              <a:gd name="adj2" fmla="val 28632"/>
              <a:gd name="adj3" fmla="val 25000"/>
              <a:gd name="adj4" fmla="val 3614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51" name="Rectangle 50"/>
          <p:cNvSpPr/>
          <p:nvPr/>
        </p:nvSpPr>
        <p:spPr>
          <a:xfrm>
            <a:off x="5638424" y="2677950"/>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1</a:t>
            </a:r>
            <a:endParaRPr lang="en-US" sz="1400" b="1" dirty="0">
              <a:solidFill>
                <a:srgbClr val="FF0000"/>
              </a:solidFill>
            </a:endParaRPr>
          </a:p>
        </p:txBody>
      </p:sp>
      <p:sp>
        <p:nvSpPr>
          <p:cNvPr id="53" name="Rectangle 52"/>
          <p:cNvSpPr/>
          <p:nvPr/>
        </p:nvSpPr>
        <p:spPr>
          <a:xfrm>
            <a:off x="5439859" y="1851040"/>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1</a:t>
            </a:r>
            <a:endParaRPr lang="en-US" sz="1400" b="1" dirty="0">
              <a:solidFill>
                <a:srgbClr val="FF0000"/>
              </a:solidFill>
            </a:endParaRPr>
          </a:p>
        </p:txBody>
      </p:sp>
      <p:sp>
        <p:nvSpPr>
          <p:cNvPr id="54" name="Rectangle 53"/>
          <p:cNvSpPr/>
          <p:nvPr/>
        </p:nvSpPr>
        <p:spPr>
          <a:xfrm>
            <a:off x="5622788" y="5254598"/>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1</a:t>
            </a:r>
            <a:endParaRPr lang="en-US" sz="1400" b="1" dirty="0">
              <a:solidFill>
                <a:srgbClr val="FF0000"/>
              </a:solidFill>
            </a:endParaRPr>
          </a:p>
        </p:txBody>
      </p:sp>
      <p:sp>
        <p:nvSpPr>
          <p:cNvPr id="55" name="Rectangle 54"/>
          <p:cNvSpPr/>
          <p:nvPr/>
        </p:nvSpPr>
        <p:spPr>
          <a:xfrm>
            <a:off x="2913944" y="2109000"/>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2</a:t>
            </a:r>
            <a:endParaRPr lang="en-US" sz="1400" b="1" dirty="0">
              <a:solidFill>
                <a:srgbClr val="FF0000"/>
              </a:solidFill>
            </a:endParaRPr>
          </a:p>
        </p:txBody>
      </p:sp>
      <p:sp>
        <p:nvSpPr>
          <p:cNvPr id="56" name="Left Arrow 55"/>
          <p:cNvSpPr/>
          <p:nvPr/>
        </p:nvSpPr>
        <p:spPr>
          <a:xfrm rot="16200000">
            <a:off x="3909467" y="5064145"/>
            <a:ext cx="888615"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57" name="Rectangle 56"/>
          <p:cNvSpPr/>
          <p:nvPr/>
        </p:nvSpPr>
        <p:spPr>
          <a:xfrm>
            <a:off x="4032136" y="5020159"/>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2</a:t>
            </a:r>
            <a:endParaRPr lang="en-US" sz="1400" b="1" dirty="0">
              <a:solidFill>
                <a:srgbClr val="FF0000"/>
              </a:solidFill>
            </a:endParaRPr>
          </a:p>
        </p:txBody>
      </p:sp>
      <p:sp>
        <p:nvSpPr>
          <p:cNvPr id="62" name="Left Arrow 61"/>
          <p:cNvSpPr/>
          <p:nvPr/>
        </p:nvSpPr>
        <p:spPr>
          <a:xfrm rot="20711366">
            <a:off x="5106837" y="4365312"/>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64" name="Rectangle 63"/>
          <p:cNvSpPr/>
          <p:nvPr/>
        </p:nvSpPr>
        <p:spPr>
          <a:xfrm>
            <a:off x="5404542" y="4341473"/>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3</a:t>
            </a:r>
            <a:endParaRPr lang="en-US" sz="1400" b="1" dirty="0">
              <a:solidFill>
                <a:srgbClr val="FF0000"/>
              </a:solidFill>
            </a:endParaRPr>
          </a:p>
        </p:txBody>
      </p:sp>
      <p:sp>
        <p:nvSpPr>
          <p:cNvPr id="65" name="Left Arrow 64"/>
          <p:cNvSpPr/>
          <p:nvPr/>
        </p:nvSpPr>
        <p:spPr>
          <a:xfrm rot="20253583">
            <a:off x="2463124" y="5146982"/>
            <a:ext cx="1347326"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67" name="Left Arrow 66"/>
          <p:cNvSpPr/>
          <p:nvPr/>
        </p:nvSpPr>
        <p:spPr>
          <a:xfrm rot="596077">
            <a:off x="2176270" y="4444950"/>
            <a:ext cx="1203264" cy="37403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FF0000"/>
              </a:solidFill>
            </a:endParaRPr>
          </a:p>
        </p:txBody>
      </p:sp>
      <p:sp>
        <p:nvSpPr>
          <p:cNvPr id="68" name="Rectangle 67"/>
          <p:cNvSpPr/>
          <p:nvPr/>
        </p:nvSpPr>
        <p:spPr>
          <a:xfrm>
            <a:off x="2504793" y="4468498"/>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4</a:t>
            </a:r>
            <a:endParaRPr lang="en-US" sz="1400" b="1" dirty="0">
              <a:solidFill>
                <a:srgbClr val="FF0000"/>
              </a:solidFill>
            </a:endParaRPr>
          </a:p>
        </p:txBody>
      </p:sp>
      <p:sp>
        <p:nvSpPr>
          <p:cNvPr id="71" name="Bent-Up Arrow 70"/>
          <p:cNvSpPr/>
          <p:nvPr/>
        </p:nvSpPr>
        <p:spPr>
          <a:xfrm rot="5400000">
            <a:off x="3992285" y="1879083"/>
            <a:ext cx="2918365" cy="1758936"/>
          </a:xfrm>
          <a:prstGeom prst="bentUpArrow">
            <a:avLst>
              <a:gd name="adj1" fmla="val 10124"/>
              <a:gd name="adj2" fmla="val 15770"/>
              <a:gd name="adj3" fmla="val 13656"/>
            </a:avLst>
          </a:prstGeom>
          <a:solidFill>
            <a:srgbClr val="FF0000">
              <a:alpha val="23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0000"/>
              </a:solidFill>
            </a:endParaRPr>
          </a:p>
        </p:txBody>
      </p:sp>
      <p:sp>
        <p:nvSpPr>
          <p:cNvPr id="73" name="Rectangle 72"/>
          <p:cNvSpPr/>
          <p:nvPr/>
        </p:nvSpPr>
        <p:spPr>
          <a:xfrm>
            <a:off x="4398654" y="3278245"/>
            <a:ext cx="715130" cy="307777"/>
          </a:xfrm>
          <a:prstGeom prst="rect">
            <a:avLst/>
          </a:prstGeom>
          <a:solidFill>
            <a:schemeClr val="bg1"/>
          </a:solidFill>
          <a:ln w="38100">
            <a:solidFill>
              <a:srgbClr val="FF0000"/>
            </a:solidFill>
          </a:ln>
        </p:spPr>
        <p:txBody>
          <a:bodyPr wrap="square">
            <a:spAutoFit/>
          </a:bodyPr>
          <a:lstStyle/>
          <a:p>
            <a:r>
              <a:rPr lang="en-US" sz="1400" b="1" dirty="0" smtClean="0">
                <a:solidFill>
                  <a:srgbClr val="FF0000"/>
                </a:solidFill>
              </a:rPr>
              <a:t>Step 0</a:t>
            </a:r>
            <a:endParaRPr lang="en-US" sz="1400" b="1" dirty="0">
              <a:solidFill>
                <a:srgbClr val="FF0000"/>
              </a:solidFill>
            </a:endParaRPr>
          </a:p>
        </p:txBody>
      </p:sp>
    </p:spTree>
    <p:extLst>
      <p:ext uri="{BB962C8B-B14F-4D97-AF65-F5344CB8AC3E}">
        <p14:creationId xmlns:p14="http://schemas.microsoft.com/office/powerpoint/2010/main" val="413140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2"/>
            <a:ext cx="2667000" cy="200383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3646662" y="1888172"/>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cxnSp>
        <p:nvCxnSpPr>
          <p:cNvPr id="13" name="Curved Connector 12"/>
          <p:cNvCxnSpPr/>
          <p:nvPr/>
        </p:nvCxnSpPr>
        <p:spPr>
          <a:xfrm rot="10800000" flipV="1">
            <a:off x="2396906" y="2118025"/>
            <a:ext cx="1175584" cy="3243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403807" y="1860141"/>
            <a:ext cx="1589268" cy="307777"/>
          </a:xfrm>
          <a:prstGeom prst="rect">
            <a:avLst/>
          </a:prstGeom>
        </p:spPr>
        <p:txBody>
          <a:bodyPr wrap="square">
            <a:spAutoFit/>
          </a:bodyPr>
          <a:lstStyle/>
          <a:p>
            <a:r>
              <a:rPr lang="en-US" sz="1400" b="1" dirty="0" smtClean="0"/>
              <a:t>(fat 16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50" idx="1"/>
          </p:cNvCxnSpPr>
          <p:nvPr/>
        </p:nvCxnSpPr>
        <p:spPr>
          <a:xfrm rot="10800000" flipV="1">
            <a:off x="4963377" y="1658674"/>
            <a:ext cx="1530218" cy="46550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2971424" y="1538147"/>
            <a:ext cx="2591175" cy="338554"/>
          </a:xfrm>
          <a:prstGeom prst="rect">
            <a:avLst/>
          </a:prstGeom>
        </p:spPr>
        <p:txBody>
          <a:bodyPr wrap="square">
            <a:spAutoFit/>
          </a:bodyPr>
          <a:lstStyle/>
          <a:p>
            <a:r>
              <a:rPr lang="en-US" sz="1600" b="1" dirty="0" smtClean="0"/>
              <a:t>Coincidence Unit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2984697" y="3752650"/>
            <a:ext cx="2577903" cy="338554"/>
          </a:xfrm>
          <a:prstGeom prst="rect">
            <a:avLst/>
          </a:prstGeom>
        </p:spPr>
        <p:txBody>
          <a:bodyPr wrap="square">
            <a:spAutoFit/>
          </a:bodyPr>
          <a:lstStyle/>
          <a:p>
            <a:r>
              <a:rPr lang="en-US" sz="1600" b="1" dirty="0" smtClean="0"/>
              <a:t>Detector Unit Controller 0~7</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51048" y="5239133"/>
            <a:ext cx="671979" cy="307777"/>
          </a:xfrm>
          <a:prstGeom prst="rect">
            <a:avLst/>
          </a:prstGeom>
        </p:spPr>
        <p:txBody>
          <a:bodyPr wrap="none">
            <a:spAutoFit/>
          </a:bodyPr>
          <a:lstStyle/>
          <a:p>
            <a:pPr algn="ctr"/>
            <a:r>
              <a:rPr lang="en-US" altLang="zh-CN" sz="1400" b="1" dirty="0" smtClean="0"/>
              <a:t>DB0~7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49" name="Curved Connector 48"/>
          <p:cNvCxnSpPr>
            <a:stCxn id="48" idx="1"/>
          </p:cNvCxnSpPr>
          <p:nvPr/>
        </p:nvCxnSpPr>
        <p:spPr>
          <a:xfrm rot="10800000">
            <a:off x="4963376" y="2209800"/>
            <a:ext cx="1507023" cy="67779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45" idx="2"/>
          </p:cNvCxnSpPr>
          <p:nvPr/>
        </p:nvCxnSpPr>
        <p:spPr>
          <a:xfrm flipH="1">
            <a:off x="4201894" y="3344313"/>
            <a:ext cx="5611" cy="797087"/>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dirty="0" err="1" smtClean="0"/>
              <a:t>OpenPET</a:t>
            </a:r>
            <a:r>
              <a:rPr lang="en-US" sz="3200" dirty="0" smtClean="0"/>
              <a:t> system configurations</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sp>
        <p:nvSpPr>
          <p:cNvPr id="45" name="Rounded Rectangle 44"/>
          <p:cNvSpPr/>
          <p:nvPr/>
        </p:nvSpPr>
        <p:spPr>
          <a:xfrm>
            <a:off x="3771099" y="235371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6" name="Rectangle 45"/>
          <p:cNvSpPr/>
          <p:nvPr/>
        </p:nvSpPr>
        <p:spPr>
          <a:xfrm>
            <a:off x="3831988" y="2353713"/>
            <a:ext cx="715260" cy="307777"/>
          </a:xfrm>
          <a:prstGeom prst="rect">
            <a:avLst/>
          </a:prstGeom>
        </p:spPr>
        <p:txBody>
          <a:bodyPr wrap="none">
            <a:spAutoFit/>
          </a:bodyPr>
          <a:lstStyle/>
          <a:p>
            <a:pPr algn="ctr"/>
            <a:r>
              <a:rPr lang="en-US" altLang="zh-CN" sz="1400" b="1" dirty="0" smtClean="0"/>
              <a:t>MB0~7</a:t>
            </a:r>
            <a:endParaRPr lang="en-US" sz="1400" b="1" dirty="0"/>
          </a:p>
        </p:txBody>
      </p:sp>
      <p:sp>
        <p:nvSpPr>
          <p:cNvPr id="47" name="Rounded Rectangle 46"/>
          <p:cNvSpPr/>
          <p:nvPr/>
        </p:nvSpPr>
        <p:spPr>
          <a:xfrm>
            <a:off x="3857297" y="282411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50" name="Rounded Rectangle 49"/>
          <p:cNvSpPr/>
          <p:nvPr/>
        </p:nvSpPr>
        <p:spPr>
          <a:xfrm>
            <a:off x="6493595" y="1497860"/>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SD card</a:t>
            </a:r>
            <a:endParaRPr lang="en-US" sz="1600" b="1" dirty="0">
              <a:solidFill>
                <a:schemeClr val="tx1"/>
              </a:solidFill>
            </a:endParaRPr>
          </a:p>
        </p:txBody>
      </p:sp>
      <p:sp>
        <p:nvSpPr>
          <p:cNvPr id="51" name="Rounded Rectangle 50"/>
          <p:cNvSpPr/>
          <p:nvPr/>
        </p:nvSpPr>
        <p:spPr>
          <a:xfrm>
            <a:off x="6462661" y="217430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t>
            </a:r>
            <a:r>
              <a:rPr lang="en-US" sz="1600" b="1" dirty="0" smtClean="0">
                <a:solidFill>
                  <a:schemeClr val="tx1"/>
                </a:solidFill>
              </a:rPr>
              <a:t>lash</a:t>
            </a:r>
            <a:endParaRPr lang="en-US" sz="1600" b="1" dirty="0">
              <a:solidFill>
                <a:schemeClr val="tx1"/>
              </a:solidFill>
            </a:endParaRPr>
          </a:p>
        </p:txBody>
      </p:sp>
      <p:cxnSp>
        <p:nvCxnSpPr>
          <p:cNvPr id="52" name="Curved Connector 51"/>
          <p:cNvCxnSpPr/>
          <p:nvPr/>
        </p:nvCxnSpPr>
        <p:spPr>
          <a:xfrm rot="10800000" flipV="1">
            <a:off x="2532001" y="2842675"/>
            <a:ext cx="1175584" cy="3243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3" name="Cloud 52"/>
          <p:cNvSpPr/>
          <p:nvPr/>
        </p:nvSpPr>
        <p:spPr>
          <a:xfrm>
            <a:off x="845556" y="2849013"/>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sp>
        <p:nvSpPr>
          <p:cNvPr id="54" name="Rounded Rectangle 53"/>
          <p:cNvSpPr/>
          <p:nvPr/>
        </p:nvSpPr>
        <p:spPr>
          <a:xfrm>
            <a:off x="6492276" y="3187538"/>
            <a:ext cx="1308225" cy="321627"/>
          </a:xfrm>
          <a:prstGeom prst="roundRect">
            <a:avLst/>
          </a:prstGeom>
          <a:solidFill>
            <a:schemeClr val="accent3">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55" name="Curved Connector 54"/>
          <p:cNvCxnSpPr/>
          <p:nvPr/>
        </p:nvCxnSpPr>
        <p:spPr>
          <a:xfrm rot="10800000">
            <a:off x="5029201" y="2167919"/>
            <a:ext cx="1374607" cy="16720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6" name="Curved Connector 55"/>
          <p:cNvCxnSpPr/>
          <p:nvPr/>
        </p:nvCxnSpPr>
        <p:spPr>
          <a:xfrm rot="10800000">
            <a:off x="4741330" y="3048404"/>
            <a:ext cx="1752267" cy="306337"/>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2" name="Rectangle 61"/>
          <p:cNvSpPr/>
          <p:nvPr/>
        </p:nvSpPr>
        <p:spPr>
          <a:xfrm>
            <a:off x="6394754" y="4486196"/>
            <a:ext cx="1589268" cy="307777"/>
          </a:xfrm>
          <a:prstGeom prst="rect">
            <a:avLst/>
          </a:prstGeom>
        </p:spPr>
        <p:txBody>
          <a:bodyPr wrap="square">
            <a:spAutoFit/>
          </a:bodyPr>
          <a:lstStyle/>
          <a:p>
            <a:r>
              <a:rPr lang="en-US" sz="1400" b="1" dirty="0" smtClean="0"/>
              <a:t>(fat 16 file system)</a:t>
            </a:r>
            <a:endParaRPr lang="en-US" sz="1400" b="1" dirty="0"/>
          </a:p>
        </p:txBody>
      </p:sp>
      <p:cxnSp>
        <p:nvCxnSpPr>
          <p:cNvPr id="64" name="Curved Connector 63"/>
          <p:cNvCxnSpPr>
            <a:stCxn id="68" idx="1"/>
          </p:cNvCxnSpPr>
          <p:nvPr/>
        </p:nvCxnSpPr>
        <p:spPr>
          <a:xfrm rot="10800000" flipV="1">
            <a:off x="4954324" y="4284729"/>
            <a:ext cx="1530218" cy="46550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5" name="Rounded Rectangle 64"/>
          <p:cNvSpPr/>
          <p:nvPr/>
        </p:nvSpPr>
        <p:spPr>
          <a:xfrm>
            <a:off x="6461345" y="5352831"/>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67" name="Curved Connector 66"/>
          <p:cNvCxnSpPr>
            <a:stCxn id="65" idx="1"/>
          </p:cNvCxnSpPr>
          <p:nvPr/>
        </p:nvCxnSpPr>
        <p:spPr>
          <a:xfrm rot="10800000">
            <a:off x="4954323" y="4835855"/>
            <a:ext cx="1507023" cy="67779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8" name="Rounded Rectangle 67"/>
          <p:cNvSpPr/>
          <p:nvPr/>
        </p:nvSpPr>
        <p:spPr>
          <a:xfrm>
            <a:off x="6484542" y="4123915"/>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SD card</a:t>
            </a:r>
            <a:endParaRPr lang="en-US" sz="1600" b="1" dirty="0">
              <a:solidFill>
                <a:schemeClr val="tx1"/>
              </a:solidFill>
            </a:endParaRPr>
          </a:p>
        </p:txBody>
      </p:sp>
      <p:sp>
        <p:nvSpPr>
          <p:cNvPr id="71" name="Rounded Rectangle 70"/>
          <p:cNvSpPr/>
          <p:nvPr/>
        </p:nvSpPr>
        <p:spPr>
          <a:xfrm>
            <a:off x="6453608" y="4800361"/>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t>
            </a:r>
            <a:r>
              <a:rPr lang="en-US" sz="1600" b="1" dirty="0" smtClean="0">
                <a:solidFill>
                  <a:schemeClr val="tx1"/>
                </a:solidFill>
              </a:rPr>
              <a:t>lash</a:t>
            </a:r>
            <a:endParaRPr lang="en-US" sz="1600" b="1" dirty="0">
              <a:solidFill>
                <a:schemeClr val="tx1"/>
              </a:solidFill>
            </a:endParaRPr>
          </a:p>
        </p:txBody>
      </p:sp>
      <p:sp>
        <p:nvSpPr>
          <p:cNvPr id="73" name="Rounded Rectangle 72"/>
          <p:cNvSpPr/>
          <p:nvPr/>
        </p:nvSpPr>
        <p:spPr>
          <a:xfrm>
            <a:off x="6483223" y="5813593"/>
            <a:ext cx="1308225" cy="321627"/>
          </a:xfrm>
          <a:prstGeom prst="roundRect">
            <a:avLst/>
          </a:prstGeom>
          <a:solidFill>
            <a:schemeClr val="accent3">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6" name="Curved Connector 75"/>
          <p:cNvCxnSpPr/>
          <p:nvPr/>
        </p:nvCxnSpPr>
        <p:spPr>
          <a:xfrm rot="10800000">
            <a:off x="5020148" y="4793974"/>
            <a:ext cx="1374607" cy="16720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80" name="Curved Connector 79"/>
          <p:cNvCxnSpPr/>
          <p:nvPr/>
        </p:nvCxnSpPr>
        <p:spPr>
          <a:xfrm rot="10800000">
            <a:off x="4732277" y="5674459"/>
            <a:ext cx="1752267" cy="306337"/>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01450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6035444" cy="5257800"/>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0305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OpenPET</a:t>
            </a:r>
            <a:r>
              <a:rPr lang="en-US" dirty="0" smtClean="0"/>
              <a:t> system configuration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Method 1: save the system configurations in flash, use SD to save other information</a:t>
            </a:r>
          </a:p>
          <a:p>
            <a:pPr marL="0" indent="0">
              <a:buNone/>
            </a:pPr>
            <a:r>
              <a:rPr lang="en-US" sz="2400" dirty="0"/>
              <a:t> </a:t>
            </a:r>
            <a:r>
              <a:rPr lang="en-US" sz="2400" dirty="0" smtClean="0"/>
              <a:t>   Disadvantages: </a:t>
            </a:r>
          </a:p>
          <a:p>
            <a:pPr marL="0" indent="0">
              <a:buNone/>
            </a:pPr>
            <a:r>
              <a:rPr lang="en-US" sz="2400" dirty="0"/>
              <a:t> </a:t>
            </a:r>
            <a:r>
              <a:rPr lang="en-US" sz="2400" dirty="0" smtClean="0"/>
              <a:t>   1. Too similar to Siemens…</a:t>
            </a:r>
          </a:p>
          <a:p>
            <a:pPr marL="0" indent="0">
              <a:buNone/>
            </a:pPr>
            <a:r>
              <a:rPr lang="en-US" sz="2400" dirty="0"/>
              <a:t> </a:t>
            </a:r>
            <a:r>
              <a:rPr lang="en-US" sz="2400" dirty="0" smtClean="0"/>
              <a:t>   2. Flash (64MB) is smaller than SD (up to 2G?)</a:t>
            </a:r>
          </a:p>
          <a:p>
            <a:pPr marL="0" indent="0">
              <a:buNone/>
            </a:pPr>
            <a:r>
              <a:rPr lang="en-US" sz="2400" dirty="0" smtClean="0"/>
              <a:t>    3. Flash has no file system. We need to allocate the memory in advance (not very flexible)</a:t>
            </a:r>
          </a:p>
          <a:p>
            <a:r>
              <a:rPr lang="en-US" dirty="0" smtClean="0"/>
              <a:t>Method 2: save </a:t>
            </a:r>
            <a:r>
              <a:rPr lang="en-US" dirty="0"/>
              <a:t>the system configurations in </a:t>
            </a:r>
            <a:r>
              <a:rPr lang="en-US" dirty="0" smtClean="0"/>
              <a:t>SD. No need to use flash(?).</a:t>
            </a:r>
            <a:endParaRPr lang="en-US" dirty="0"/>
          </a:p>
          <a:p>
            <a:pPr marL="0" indent="0">
              <a:buNone/>
            </a:pPr>
            <a:r>
              <a:rPr lang="en-US" sz="2400" dirty="0"/>
              <a:t>  </a:t>
            </a:r>
            <a:r>
              <a:rPr lang="en-US" sz="2400" dirty="0" smtClean="0"/>
              <a:t>  Disadvantages</a:t>
            </a:r>
            <a:r>
              <a:rPr lang="en-US" sz="2400" dirty="0"/>
              <a:t>: </a:t>
            </a:r>
          </a:p>
          <a:p>
            <a:pPr marL="0" indent="0">
              <a:buNone/>
            </a:pPr>
            <a:r>
              <a:rPr lang="en-US" sz="2400" dirty="0"/>
              <a:t>    1. </a:t>
            </a:r>
            <a:r>
              <a:rPr lang="en-US" sz="2400" dirty="0" smtClean="0"/>
              <a:t>SD is not as reliable as flash.</a:t>
            </a:r>
            <a:endParaRPr lang="en-US" sz="2400" dirty="0"/>
          </a:p>
        </p:txBody>
      </p:sp>
      <p:pic>
        <p:nvPicPr>
          <p:cNvPr id="4" name="Picture 6" descr="http://us.cdn1.123rf.com/168nwm/skovoroda/skovoroda1111/skovoroda111100001/11135587-green-check-mark-sign-illustration-over-white-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7640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38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6953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2971424" y="1505332"/>
            <a:ext cx="2667000" cy="200383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3646662" y="1888172"/>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10" name="Cloud 9"/>
          <p:cNvSpPr/>
          <p:nvPr/>
        </p:nvSpPr>
        <p:spPr>
          <a:xfrm>
            <a:off x="796706" y="1931601"/>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cxnSp>
        <p:nvCxnSpPr>
          <p:cNvPr id="13" name="Curved Connector 12"/>
          <p:cNvCxnSpPr/>
          <p:nvPr/>
        </p:nvCxnSpPr>
        <p:spPr>
          <a:xfrm rot="10800000" flipV="1">
            <a:off x="2396906" y="2118025"/>
            <a:ext cx="1175584" cy="3243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403807" y="1860141"/>
            <a:ext cx="1589268" cy="307777"/>
          </a:xfrm>
          <a:prstGeom prst="rect">
            <a:avLst/>
          </a:prstGeom>
        </p:spPr>
        <p:txBody>
          <a:bodyPr wrap="square">
            <a:spAutoFit/>
          </a:bodyPr>
          <a:lstStyle/>
          <a:p>
            <a:r>
              <a:rPr lang="en-US" sz="1400" b="1" dirty="0" smtClean="0"/>
              <a:t>(fat 16 file system)</a:t>
            </a:r>
            <a:endParaRPr lang="en-US" sz="1400" b="1" dirty="0"/>
          </a:p>
        </p:txBody>
      </p:sp>
      <p:sp>
        <p:nvSpPr>
          <p:cNvPr id="20" name="Rectangle 19"/>
          <p:cNvSpPr/>
          <p:nvPr/>
        </p:nvSpPr>
        <p:spPr>
          <a:xfrm>
            <a:off x="1066800" y="939943"/>
            <a:ext cx="1618118" cy="646331"/>
          </a:xfrm>
          <a:prstGeom prst="rect">
            <a:avLst/>
          </a:prstGeom>
        </p:spPr>
        <p:txBody>
          <a:bodyPr wrap="square">
            <a:spAutoFit/>
          </a:bodyPr>
          <a:lstStyle/>
          <a:p>
            <a:r>
              <a:rPr lang="en-US" b="1" dirty="0"/>
              <a:t>Volatile </a:t>
            </a:r>
            <a:r>
              <a:rPr lang="en-US" b="1" dirty="0" smtClean="0"/>
              <a:t>memories </a:t>
            </a:r>
            <a:endParaRPr lang="en-US" b="1" dirty="0"/>
          </a:p>
        </p:txBody>
      </p:sp>
      <p:cxnSp>
        <p:nvCxnSpPr>
          <p:cNvPr id="22" name="Curved Connector 21"/>
          <p:cNvCxnSpPr>
            <a:stCxn id="50" idx="1"/>
          </p:cNvCxnSpPr>
          <p:nvPr/>
        </p:nvCxnSpPr>
        <p:spPr>
          <a:xfrm rot="10800000" flipV="1">
            <a:off x="4963377" y="1658674"/>
            <a:ext cx="1530218" cy="46550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2971424" y="1538147"/>
            <a:ext cx="2591175" cy="338554"/>
          </a:xfrm>
          <a:prstGeom prst="rect">
            <a:avLst/>
          </a:prstGeom>
        </p:spPr>
        <p:txBody>
          <a:bodyPr wrap="square">
            <a:spAutoFit/>
          </a:bodyPr>
          <a:lstStyle/>
          <a:p>
            <a:r>
              <a:rPr lang="en-US" sz="1600" b="1" dirty="0" smtClean="0"/>
              <a:t>Coincidence Unit controller</a:t>
            </a:r>
            <a:endParaRPr lang="en-US" sz="1600" b="1" dirty="0"/>
          </a:p>
        </p:txBody>
      </p:sp>
      <p:sp>
        <p:nvSpPr>
          <p:cNvPr id="28" name="Rectangle 27"/>
          <p:cNvSpPr/>
          <p:nvPr/>
        </p:nvSpPr>
        <p:spPr>
          <a:xfrm>
            <a:off x="2971424"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303008"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3868518"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2984697" y="3752650"/>
            <a:ext cx="2577903" cy="338554"/>
          </a:xfrm>
          <a:prstGeom prst="rect">
            <a:avLst/>
          </a:prstGeom>
        </p:spPr>
        <p:txBody>
          <a:bodyPr wrap="square">
            <a:spAutoFit/>
          </a:bodyPr>
          <a:lstStyle/>
          <a:p>
            <a:r>
              <a:rPr lang="en-US" sz="1600" b="1" dirty="0" smtClean="0"/>
              <a:t>Detector Unit Controller 0~7</a:t>
            </a:r>
            <a:endParaRPr lang="en-US" sz="1600" b="1" dirty="0"/>
          </a:p>
        </p:txBody>
      </p:sp>
      <p:sp>
        <p:nvSpPr>
          <p:cNvPr id="32" name="Rectangle 31"/>
          <p:cNvSpPr/>
          <p:nvPr/>
        </p:nvSpPr>
        <p:spPr>
          <a:xfrm>
            <a:off x="3572490"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744175"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3951048" y="5239133"/>
            <a:ext cx="671979" cy="307777"/>
          </a:xfrm>
          <a:prstGeom prst="rect">
            <a:avLst/>
          </a:prstGeom>
        </p:spPr>
        <p:txBody>
          <a:bodyPr wrap="none">
            <a:spAutoFit/>
          </a:bodyPr>
          <a:lstStyle/>
          <a:p>
            <a:pPr algn="ctr"/>
            <a:r>
              <a:rPr lang="en-US" altLang="zh-CN" sz="1400" b="1" dirty="0" smtClean="0"/>
              <a:t>DB0~7</a:t>
            </a:r>
            <a:endParaRPr lang="en-US" sz="1400" b="1" dirty="0"/>
          </a:p>
        </p:txBody>
      </p:sp>
      <p:sp>
        <p:nvSpPr>
          <p:cNvPr id="37" name="Rounded Rectangle 36"/>
          <p:cNvSpPr/>
          <p:nvPr/>
        </p:nvSpPr>
        <p:spPr>
          <a:xfrm>
            <a:off x="3954716"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48" name="Rounded Rectangle 47"/>
          <p:cNvSpPr/>
          <p:nvPr/>
        </p:nvSpPr>
        <p:spPr>
          <a:xfrm>
            <a:off x="6470398" y="2726776"/>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EPCS</a:t>
            </a:r>
          </a:p>
        </p:txBody>
      </p:sp>
      <p:cxnSp>
        <p:nvCxnSpPr>
          <p:cNvPr id="49" name="Curved Connector 48"/>
          <p:cNvCxnSpPr>
            <a:stCxn id="48" idx="1"/>
          </p:cNvCxnSpPr>
          <p:nvPr/>
        </p:nvCxnSpPr>
        <p:spPr>
          <a:xfrm rot="10800000">
            <a:off x="4963376" y="2209800"/>
            <a:ext cx="1507023" cy="67779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9" name="Cloud 58"/>
          <p:cNvSpPr/>
          <p:nvPr/>
        </p:nvSpPr>
        <p:spPr>
          <a:xfrm>
            <a:off x="796706" y="4145550"/>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sp>
        <p:nvSpPr>
          <p:cNvPr id="60" name="Cloud 59"/>
          <p:cNvSpPr/>
          <p:nvPr/>
        </p:nvSpPr>
        <p:spPr>
          <a:xfrm>
            <a:off x="827638" y="5408487"/>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 </a:t>
            </a:r>
          </a:p>
          <a:p>
            <a:pPr algn="ctr"/>
            <a:r>
              <a:rPr lang="en-US" sz="1600" b="1" dirty="0" smtClean="0">
                <a:solidFill>
                  <a:schemeClr val="tx1"/>
                </a:solidFill>
              </a:rPr>
              <a:t>Registers</a:t>
            </a:r>
            <a:endParaRPr lang="en-US" sz="1600" b="1" dirty="0">
              <a:solidFill>
                <a:schemeClr val="tx1"/>
              </a:solidFill>
            </a:endParaRPr>
          </a:p>
        </p:txBody>
      </p:sp>
      <p:cxnSp>
        <p:nvCxnSpPr>
          <p:cNvPr id="61" name="Curved Connector 60"/>
          <p:cNvCxnSpPr/>
          <p:nvPr/>
        </p:nvCxnSpPr>
        <p:spPr>
          <a:xfrm rot="10800000">
            <a:off x="2590801" y="5778171"/>
            <a:ext cx="1361417" cy="13052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3" name="Curved Connector 62"/>
          <p:cNvCxnSpPr/>
          <p:nvPr/>
        </p:nvCxnSpPr>
        <p:spPr>
          <a:xfrm rot="10800000">
            <a:off x="2445757" y="4515233"/>
            <a:ext cx="1298418" cy="2610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287037"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45" idx="2"/>
          </p:cNvCxnSpPr>
          <p:nvPr/>
        </p:nvCxnSpPr>
        <p:spPr>
          <a:xfrm flipH="1">
            <a:off x="4201894" y="3344313"/>
            <a:ext cx="5611" cy="797087"/>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2562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381000" y="9647"/>
            <a:ext cx="8229600" cy="756320"/>
          </a:xfrm>
        </p:spPr>
        <p:txBody>
          <a:bodyPr>
            <a:normAutofit/>
          </a:bodyPr>
          <a:lstStyle/>
          <a:p>
            <a:r>
              <a:rPr lang="en-US" sz="3200" dirty="0" err="1" smtClean="0"/>
              <a:t>OpenPET</a:t>
            </a:r>
            <a:r>
              <a:rPr lang="en-US" sz="3200" dirty="0" smtClean="0"/>
              <a:t> system configurations</a:t>
            </a:r>
            <a:endParaRPr lang="en-US" sz="3200" dirty="0"/>
          </a:p>
        </p:txBody>
      </p:sp>
      <p:sp>
        <p:nvSpPr>
          <p:cNvPr id="78" name="Rectangle 77"/>
          <p:cNvSpPr/>
          <p:nvPr/>
        </p:nvSpPr>
        <p:spPr>
          <a:xfrm>
            <a:off x="6629400" y="765967"/>
            <a:ext cx="2133601" cy="646331"/>
          </a:xfrm>
          <a:prstGeom prst="rect">
            <a:avLst/>
          </a:prstGeom>
        </p:spPr>
        <p:txBody>
          <a:bodyPr wrap="square">
            <a:spAutoFit/>
          </a:bodyPr>
          <a:lstStyle/>
          <a:p>
            <a:r>
              <a:rPr lang="en-US" b="1" dirty="0" smtClean="0"/>
              <a:t>Non-volatile memories </a:t>
            </a:r>
            <a:endParaRPr lang="en-US" b="1" dirty="0"/>
          </a:p>
        </p:txBody>
      </p:sp>
      <p:sp>
        <p:nvSpPr>
          <p:cNvPr id="45" name="Rounded Rectangle 44"/>
          <p:cNvSpPr/>
          <p:nvPr/>
        </p:nvSpPr>
        <p:spPr>
          <a:xfrm>
            <a:off x="3771099" y="235371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6" name="Rectangle 45"/>
          <p:cNvSpPr/>
          <p:nvPr/>
        </p:nvSpPr>
        <p:spPr>
          <a:xfrm>
            <a:off x="3831988" y="2353713"/>
            <a:ext cx="715260" cy="307777"/>
          </a:xfrm>
          <a:prstGeom prst="rect">
            <a:avLst/>
          </a:prstGeom>
        </p:spPr>
        <p:txBody>
          <a:bodyPr wrap="none">
            <a:spAutoFit/>
          </a:bodyPr>
          <a:lstStyle/>
          <a:p>
            <a:pPr algn="ctr"/>
            <a:r>
              <a:rPr lang="en-US" altLang="zh-CN" sz="1400" b="1" dirty="0" smtClean="0"/>
              <a:t>MB0~7</a:t>
            </a:r>
            <a:endParaRPr lang="en-US" sz="1400" b="1" dirty="0"/>
          </a:p>
        </p:txBody>
      </p:sp>
      <p:sp>
        <p:nvSpPr>
          <p:cNvPr id="47" name="Rounded Rectangle 46"/>
          <p:cNvSpPr/>
          <p:nvPr/>
        </p:nvSpPr>
        <p:spPr>
          <a:xfrm>
            <a:off x="3857297" y="282411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50" name="Rounded Rectangle 49"/>
          <p:cNvSpPr/>
          <p:nvPr/>
        </p:nvSpPr>
        <p:spPr>
          <a:xfrm>
            <a:off x="6493595" y="1497860"/>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SD card</a:t>
            </a:r>
            <a:endParaRPr lang="en-US" sz="1600" b="1" dirty="0">
              <a:solidFill>
                <a:schemeClr val="tx1"/>
              </a:solidFill>
            </a:endParaRPr>
          </a:p>
        </p:txBody>
      </p:sp>
      <p:sp>
        <p:nvSpPr>
          <p:cNvPr id="51" name="Rounded Rectangle 50"/>
          <p:cNvSpPr/>
          <p:nvPr/>
        </p:nvSpPr>
        <p:spPr>
          <a:xfrm>
            <a:off x="6462661" y="2174306"/>
            <a:ext cx="1308225" cy="321627"/>
          </a:xfrm>
          <a:prstGeom prst="roundRect">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Flash</a:t>
            </a:r>
          </a:p>
        </p:txBody>
      </p:sp>
      <p:cxnSp>
        <p:nvCxnSpPr>
          <p:cNvPr id="52" name="Curved Connector 51"/>
          <p:cNvCxnSpPr/>
          <p:nvPr/>
        </p:nvCxnSpPr>
        <p:spPr>
          <a:xfrm rot="10800000" flipV="1">
            <a:off x="2532001" y="2842675"/>
            <a:ext cx="1175584" cy="324342"/>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3" name="Cloud 52"/>
          <p:cNvSpPr/>
          <p:nvPr/>
        </p:nvSpPr>
        <p:spPr>
          <a:xfrm>
            <a:off x="845556" y="2849013"/>
            <a:ext cx="1600200" cy="739366"/>
          </a:xfrm>
          <a:prstGeom prst="cloud">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RAMS,</a:t>
            </a:r>
          </a:p>
          <a:p>
            <a:pPr algn="ctr"/>
            <a:r>
              <a:rPr lang="en-US" sz="1600" b="1" dirty="0" smtClean="0">
                <a:solidFill>
                  <a:schemeClr val="tx1"/>
                </a:solidFill>
              </a:rPr>
              <a:t>Registers</a:t>
            </a:r>
            <a:endParaRPr lang="en-US" sz="1600" b="1" dirty="0">
              <a:solidFill>
                <a:schemeClr val="tx1"/>
              </a:solidFill>
            </a:endParaRPr>
          </a:p>
        </p:txBody>
      </p:sp>
      <p:sp>
        <p:nvSpPr>
          <p:cNvPr id="54" name="Rounded Rectangle 53"/>
          <p:cNvSpPr/>
          <p:nvPr/>
        </p:nvSpPr>
        <p:spPr>
          <a:xfrm>
            <a:off x="6492276" y="3187538"/>
            <a:ext cx="1308225" cy="321627"/>
          </a:xfrm>
          <a:prstGeom prst="roundRect">
            <a:avLst/>
          </a:prstGeom>
          <a:solidFill>
            <a:schemeClr val="accent3">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55" name="Curved Connector 54"/>
          <p:cNvCxnSpPr/>
          <p:nvPr/>
        </p:nvCxnSpPr>
        <p:spPr>
          <a:xfrm rot="10800000">
            <a:off x="5029201" y="2167919"/>
            <a:ext cx="1374607" cy="16720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6" name="Curved Connector 55"/>
          <p:cNvCxnSpPr/>
          <p:nvPr/>
        </p:nvCxnSpPr>
        <p:spPr>
          <a:xfrm rot="10800000">
            <a:off x="4741330" y="3048404"/>
            <a:ext cx="1752267" cy="306337"/>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2" name="Rectangle 61"/>
          <p:cNvSpPr/>
          <p:nvPr/>
        </p:nvSpPr>
        <p:spPr>
          <a:xfrm>
            <a:off x="6394754" y="4486196"/>
            <a:ext cx="1589268" cy="307777"/>
          </a:xfrm>
          <a:prstGeom prst="rect">
            <a:avLst/>
          </a:prstGeom>
        </p:spPr>
        <p:txBody>
          <a:bodyPr wrap="square">
            <a:spAutoFit/>
          </a:bodyPr>
          <a:lstStyle/>
          <a:p>
            <a:r>
              <a:rPr lang="en-US" sz="1400" b="1" dirty="0" smtClean="0"/>
              <a:t>(fat 16 file system)</a:t>
            </a:r>
            <a:endParaRPr lang="en-US" sz="1400" b="1" dirty="0"/>
          </a:p>
        </p:txBody>
      </p:sp>
      <p:cxnSp>
        <p:nvCxnSpPr>
          <p:cNvPr id="64" name="Curved Connector 63"/>
          <p:cNvCxnSpPr>
            <a:stCxn id="68" idx="1"/>
          </p:cNvCxnSpPr>
          <p:nvPr/>
        </p:nvCxnSpPr>
        <p:spPr>
          <a:xfrm rot="10800000" flipV="1">
            <a:off x="4954324" y="4284729"/>
            <a:ext cx="1530218" cy="46550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5" name="Rounded Rectangle 64"/>
          <p:cNvSpPr/>
          <p:nvPr/>
        </p:nvSpPr>
        <p:spPr>
          <a:xfrm>
            <a:off x="6461345" y="5352831"/>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EPCS</a:t>
            </a:r>
          </a:p>
        </p:txBody>
      </p:sp>
      <p:cxnSp>
        <p:nvCxnSpPr>
          <p:cNvPr id="67" name="Curved Connector 66"/>
          <p:cNvCxnSpPr>
            <a:stCxn id="65" idx="1"/>
          </p:cNvCxnSpPr>
          <p:nvPr/>
        </p:nvCxnSpPr>
        <p:spPr>
          <a:xfrm rot="10800000">
            <a:off x="4954323" y="4835855"/>
            <a:ext cx="1507023" cy="677790"/>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8" name="Rounded Rectangle 67"/>
          <p:cNvSpPr/>
          <p:nvPr/>
        </p:nvSpPr>
        <p:spPr>
          <a:xfrm>
            <a:off x="6484542" y="4123915"/>
            <a:ext cx="1308225" cy="3216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SD card</a:t>
            </a:r>
            <a:endParaRPr lang="en-US" sz="1600" b="1" dirty="0">
              <a:solidFill>
                <a:schemeClr val="tx1"/>
              </a:solidFill>
            </a:endParaRPr>
          </a:p>
        </p:txBody>
      </p:sp>
      <p:sp>
        <p:nvSpPr>
          <p:cNvPr id="71" name="Rounded Rectangle 70"/>
          <p:cNvSpPr/>
          <p:nvPr/>
        </p:nvSpPr>
        <p:spPr>
          <a:xfrm>
            <a:off x="6453608" y="4800361"/>
            <a:ext cx="1308225" cy="321627"/>
          </a:xfrm>
          <a:prstGeom prst="roundRect">
            <a:avLst/>
          </a:prstGeom>
          <a:solidFill>
            <a:schemeClr val="accent3">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Flash</a:t>
            </a:r>
          </a:p>
        </p:txBody>
      </p:sp>
      <p:sp>
        <p:nvSpPr>
          <p:cNvPr id="73" name="Rounded Rectangle 72"/>
          <p:cNvSpPr/>
          <p:nvPr/>
        </p:nvSpPr>
        <p:spPr>
          <a:xfrm>
            <a:off x="6483223" y="5813593"/>
            <a:ext cx="1308225" cy="321627"/>
          </a:xfrm>
          <a:prstGeom prst="roundRect">
            <a:avLst/>
          </a:prstGeom>
          <a:solidFill>
            <a:schemeClr val="accent3">
              <a:lumMod val="60000"/>
              <a:lumOff val="4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EPCS</a:t>
            </a:r>
            <a:endParaRPr lang="en-US" sz="1600" b="1" dirty="0">
              <a:solidFill>
                <a:schemeClr val="tx1"/>
              </a:solidFill>
            </a:endParaRPr>
          </a:p>
        </p:txBody>
      </p:sp>
      <p:cxnSp>
        <p:nvCxnSpPr>
          <p:cNvPr id="76" name="Curved Connector 75"/>
          <p:cNvCxnSpPr/>
          <p:nvPr/>
        </p:nvCxnSpPr>
        <p:spPr>
          <a:xfrm rot="10800000">
            <a:off x="5020148" y="4793974"/>
            <a:ext cx="1374607" cy="167201"/>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80" name="Curved Connector 79"/>
          <p:cNvCxnSpPr/>
          <p:nvPr/>
        </p:nvCxnSpPr>
        <p:spPr>
          <a:xfrm rot="10800000">
            <a:off x="4732277" y="5674459"/>
            <a:ext cx="1752267" cy="306337"/>
          </a:xfrm>
          <a:prstGeom prst="curvedConnector3">
            <a:avLst>
              <a:gd name="adj1" fmla="val 50000"/>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66" name="Rectangle 65"/>
          <p:cNvSpPr/>
          <p:nvPr/>
        </p:nvSpPr>
        <p:spPr>
          <a:xfrm>
            <a:off x="7697292" y="1338092"/>
            <a:ext cx="1446708" cy="1077218"/>
          </a:xfrm>
          <a:prstGeom prst="rect">
            <a:avLst/>
          </a:prstGeom>
          <a:solidFill>
            <a:schemeClr val="bg1"/>
          </a:solidFill>
          <a:ln w="38100">
            <a:solidFill>
              <a:srgbClr val="FF0000"/>
            </a:solidFill>
          </a:ln>
        </p:spPr>
        <p:txBody>
          <a:bodyPr wrap="square">
            <a:spAutoFit/>
          </a:bodyPr>
          <a:lstStyle/>
          <a:p>
            <a:r>
              <a:rPr lang="en-US" sz="1600" b="1" dirty="0" smtClean="0">
                <a:solidFill>
                  <a:srgbClr val="FF0000"/>
                </a:solidFill>
              </a:rPr>
              <a:t>CUC </a:t>
            </a:r>
            <a:r>
              <a:rPr lang="en-US" sz="1600" b="1" dirty="0">
                <a:solidFill>
                  <a:srgbClr val="FF0000"/>
                </a:solidFill>
              </a:rPr>
              <a:t>FPGA bits</a:t>
            </a:r>
          </a:p>
          <a:p>
            <a:r>
              <a:rPr lang="en-US" sz="1600" b="1" dirty="0" smtClean="0">
                <a:solidFill>
                  <a:srgbClr val="FF0000"/>
                </a:solidFill>
              </a:rPr>
              <a:t>MB FPGA bits</a:t>
            </a:r>
          </a:p>
          <a:p>
            <a:r>
              <a:rPr lang="en-US" sz="1600" b="1" dirty="0">
                <a:solidFill>
                  <a:srgbClr val="FF0000"/>
                </a:solidFill>
              </a:rPr>
              <a:t>CUC </a:t>
            </a:r>
            <a:r>
              <a:rPr lang="en-US" sz="1600" b="1" dirty="0" smtClean="0">
                <a:solidFill>
                  <a:srgbClr val="FF0000"/>
                </a:solidFill>
              </a:rPr>
              <a:t>conf.</a:t>
            </a:r>
            <a:endParaRPr lang="en-US" sz="1600" b="1" dirty="0">
              <a:solidFill>
                <a:srgbClr val="FF0000"/>
              </a:solidFill>
            </a:endParaRPr>
          </a:p>
          <a:p>
            <a:r>
              <a:rPr lang="en-US" sz="1600" b="1" dirty="0">
                <a:solidFill>
                  <a:srgbClr val="FF0000"/>
                </a:solidFill>
              </a:rPr>
              <a:t>MB </a:t>
            </a:r>
            <a:r>
              <a:rPr lang="en-US" sz="1600" b="1" dirty="0" smtClean="0">
                <a:solidFill>
                  <a:srgbClr val="FF0000"/>
                </a:solidFill>
              </a:rPr>
              <a:t>conf.</a:t>
            </a:r>
            <a:endParaRPr lang="en-US" sz="1600" b="1" dirty="0">
              <a:solidFill>
                <a:srgbClr val="FF0000"/>
              </a:solidFill>
            </a:endParaRPr>
          </a:p>
        </p:txBody>
      </p:sp>
      <p:sp>
        <p:nvSpPr>
          <p:cNvPr id="74" name="Rectangle 73"/>
          <p:cNvSpPr/>
          <p:nvPr/>
        </p:nvSpPr>
        <p:spPr>
          <a:xfrm>
            <a:off x="7672057" y="4005560"/>
            <a:ext cx="1446708" cy="1077218"/>
          </a:xfrm>
          <a:prstGeom prst="rect">
            <a:avLst/>
          </a:prstGeom>
          <a:solidFill>
            <a:schemeClr val="bg1"/>
          </a:solidFill>
          <a:ln w="38100">
            <a:solidFill>
              <a:srgbClr val="FF0000"/>
            </a:solidFill>
          </a:ln>
        </p:spPr>
        <p:txBody>
          <a:bodyPr wrap="square">
            <a:spAutoFit/>
          </a:bodyPr>
          <a:lstStyle/>
          <a:p>
            <a:r>
              <a:rPr lang="en-US" sz="1600" b="1" dirty="0">
                <a:solidFill>
                  <a:srgbClr val="FF0000"/>
                </a:solidFill>
              </a:rPr>
              <a:t>D</a:t>
            </a:r>
            <a:r>
              <a:rPr lang="en-US" sz="1600" b="1" dirty="0" smtClean="0">
                <a:solidFill>
                  <a:srgbClr val="FF0000"/>
                </a:solidFill>
              </a:rPr>
              <a:t>UC </a:t>
            </a:r>
            <a:r>
              <a:rPr lang="en-US" sz="1600" b="1" dirty="0">
                <a:solidFill>
                  <a:srgbClr val="FF0000"/>
                </a:solidFill>
              </a:rPr>
              <a:t>FPGA bits</a:t>
            </a:r>
          </a:p>
          <a:p>
            <a:r>
              <a:rPr lang="en-US" sz="1600" b="1" dirty="0" smtClean="0">
                <a:solidFill>
                  <a:srgbClr val="FF0000"/>
                </a:solidFill>
              </a:rPr>
              <a:t>DB FPGA bits</a:t>
            </a:r>
          </a:p>
          <a:p>
            <a:r>
              <a:rPr lang="en-US" sz="1600" b="1" dirty="0" smtClean="0">
                <a:solidFill>
                  <a:srgbClr val="FF0000"/>
                </a:solidFill>
              </a:rPr>
              <a:t>DUC conf.</a:t>
            </a:r>
            <a:endParaRPr lang="en-US" sz="1600" b="1" dirty="0">
              <a:solidFill>
                <a:srgbClr val="FF0000"/>
              </a:solidFill>
            </a:endParaRPr>
          </a:p>
          <a:p>
            <a:r>
              <a:rPr lang="en-US" sz="1600" b="1" dirty="0" smtClean="0">
                <a:solidFill>
                  <a:srgbClr val="FF0000"/>
                </a:solidFill>
              </a:rPr>
              <a:t>DB conf.</a:t>
            </a:r>
            <a:endParaRPr lang="en-US" sz="1600" b="1" dirty="0">
              <a:solidFill>
                <a:srgbClr val="FF0000"/>
              </a:solidFill>
            </a:endParaRPr>
          </a:p>
        </p:txBody>
      </p:sp>
    </p:spTree>
    <p:extLst>
      <p:ext uri="{BB962C8B-B14F-4D97-AF65-F5344CB8AC3E}">
        <p14:creationId xmlns:p14="http://schemas.microsoft.com/office/powerpoint/2010/main" val="2095214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944562"/>
          </a:xfrm>
        </p:spPr>
        <p:txBody>
          <a:bodyPr>
            <a:normAutofit/>
          </a:bodyPr>
          <a:lstStyle/>
          <a:p>
            <a:r>
              <a:rPr lang="en-US" sz="3600" b="1" dirty="0" smtClean="0"/>
              <a:t>Summary: </a:t>
            </a:r>
            <a:r>
              <a:rPr lang="en-US" sz="3600" b="1" dirty="0" err="1" smtClean="0"/>
              <a:t>OpenPET</a:t>
            </a:r>
            <a:r>
              <a:rPr lang="en-US" sz="3600" b="1" dirty="0" smtClean="0"/>
              <a:t> system </a:t>
            </a:r>
            <a:r>
              <a:rPr lang="en-US" sz="3600" b="1" dirty="0"/>
              <a:t>configurations</a:t>
            </a:r>
          </a:p>
        </p:txBody>
      </p:sp>
      <p:sp>
        <p:nvSpPr>
          <p:cNvPr id="3" name="Content Placeholder 2"/>
          <p:cNvSpPr>
            <a:spLocks noGrp="1"/>
          </p:cNvSpPr>
          <p:nvPr>
            <p:ph idx="1"/>
          </p:nvPr>
        </p:nvSpPr>
        <p:spPr>
          <a:xfrm>
            <a:off x="381000" y="1447800"/>
            <a:ext cx="8458200" cy="5029200"/>
          </a:xfrm>
        </p:spPr>
        <p:txBody>
          <a:bodyPr>
            <a:normAutofit/>
          </a:bodyPr>
          <a:lstStyle/>
          <a:p>
            <a:r>
              <a:rPr lang="en-US" b="1" dirty="0" smtClean="0"/>
              <a:t>Configuration files in host PC</a:t>
            </a:r>
          </a:p>
          <a:p>
            <a:pPr marL="0" indent="0">
              <a:buNone/>
            </a:pPr>
            <a:r>
              <a:rPr lang="en-US" dirty="0"/>
              <a:t>1. 1 text file for the whole system structure.</a:t>
            </a:r>
          </a:p>
          <a:p>
            <a:pPr marL="0" indent="0">
              <a:buNone/>
            </a:pPr>
            <a:r>
              <a:rPr lang="en-US" dirty="0"/>
              <a:t>2. 1 </a:t>
            </a:r>
            <a:r>
              <a:rPr lang="en-US" dirty="0" err="1"/>
              <a:t>gdb</a:t>
            </a:r>
            <a:r>
              <a:rPr lang="en-US" dirty="0"/>
              <a:t> file CU configuration</a:t>
            </a:r>
          </a:p>
          <a:p>
            <a:pPr marL="0" indent="0">
              <a:buNone/>
            </a:pPr>
            <a:r>
              <a:rPr lang="en-US" dirty="0"/>
              <a:t>3. Many </a:t>
            </a:r>
            <a:r>
              <a:rPr lang="en-US" dirty="0" err="1"/>
              <a:t>gdb</a:t>
            </a:r>
            <a:r>
              <a:rPr lang="en-US" dirty="0"/>
              <a:t> files for each DU configuration</a:t>
            </a:r>
            <a:r>
              <a:rPr lang="en-US" dirty="0" smtClean="0"/>
              <a:t>.</a:t>
            </a:r>
            <a:endParaRPr lang="en-US" b="1" dirty="0" smtClean="0"/>
          </a:p>
          <a:p>
            <a:r>
              <a:rPr lang="en-US" b="1" dirty="0" smtClean="0"/>
              <a:t>Allow direct register/RAM access through host PC.</a:t>
            </a:r>
          </a:p>
          <a:p>
            <a:pPr marL="0" indent="0">
              <a:buNone/>
            </a:pPr>
            <a:endParaRPr lang="en-US" sz="2800" dirty="0" smtClean="0"/>
          </a:p>
        </p:txBody>
      </p:sp>
      <p:cxnSp>
        <p:nvCxnSpPr>
          <p:cNvPr id="5" name="Straight Connector 4"/>
          <p:cNvCxnSpPr/>
          <p:nvPr/>
        </p:nvCxnSpPr>
        <p:spPr>
          <a:xfrm>
            <a:off x="1507025" y="893653"/>
            <a:ext cx="6553200" cy="5105400"/>
          </a:xfrm>
          <a:prstGeom prst="line">
            <a:avLst/>
          </a:prstGeom>
          <a:ln w="254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485900" y="862720"/>
            <a:ext cx="5867400" cy="4800600"/>
          </a:xfrm>
          <a:prstGeom prst="line">
            <a:avLst/>
          </a:prstGeom>
          <a:ln w="2540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09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8"/>
            <a:ext cx="8839200" cy="944562"/>
          </a:xfrm>
        </p:spPr>
        <p:txBody>
          <a:bodyPr>
            <a:normAutofit/>
          </a:bodyPr>
          <a:lstStyle/>
          <a:p>
            <a:r>
              <a:rPr lang="en-US" sz="3600" b="1" dirty="0" smtClean="0"/>
              <a:t>Summary: </a:t>
            </a:r>
            <a:r>
              <a:rPr lang="en-US" sz="3600" b="1" dirty="0" err="1" smtClean="0"/>
              <a:t>OpenPET</a:t>
            </a:r>
            <a:r>
              <a:rPr lang="en-US" sz="3600" b="1" dirty="0" smtClean="0"/>
              <a:t> system </a:t>
            </a:r>
            <a:r>
              <a:rPr lang="en-US" sz="3600" b="1" dirty="0"/>
              <a:t>configurations</a:t>
            </a:r>
          </a:p>
        </p:txBody>
      </p:sp>
      <p:sp>
        <p:nvSpPr>
          <p:cNvPr id="3" name="Content Placeholder 2"/>
          <p:cNvSpPr>
            <a:spLocks noGrp="1"/>
          </p:cNvSpPr>
          <p:nvPr>
            <p:ph idx="1"/>
          </p:nvPr>
        </p:nvSpPr>
        <p:spPr>
          <a:xfrm>
            <a:off x="381000" y="1066800"/>
            <a:ext cx="8458200" cy="5638800"/>
          </a:xfrm>
        </p:spPr>
        <p:txBody>
          <a:bodyPr>
            <a:normAutofit fontScale="55000" lnSpcReduction="20000"/>
          </a:bodyPr>
          <a:lstStyle/>
          <a:p>
            <a:r>
              <a:rPr lang="en-US" b="1" dirty="0" smtClean="0"/>
              <a:t>Configuration files in host PC</a:t>
            </a:r>
          </a:p>
          <a:p>
            <a:pPr marL="0" indent="0">
              <a:buNone/>
            </a:pPr>
            <a:r>
              <a:rPr lang="en-US" dirty="0"/>
              <a:t>1. </a:t>
            </a:r>
            <a:r>
              <a:rPr lang="en-US" dirty="0" smtClean="0"/>
              <a:t>One folder per node</a:t>
            </a:r>
          </a:p>
          <a:p>
            <a:pPr marL="0" indent="0">
              <a:buNone/>
            </a:pPr>
            <a:r>
              <a:rPr lang="en-US" dirty="0"/>
              <a:t>2. In </a:t>
            </a:r>
            <a:r>
              <a:rPr lang="en-US" dirty="0" smtClean="0"/>
              <a:t>each </a:t>
            </a:r>
            <a:r>
              <a:rPr lang="en-US" dirty="0"/>
              <a:t>folder, there are:</a:t>
            </a:r>
          </a:p>
          <a:p>
            <a:pPr marL="0" indent="0">
              <a:buNone/>
            </a:pPr>
            <a:r>
              <a:rPr lang="en-US" dirty="0" smtClean="0"/>
              <a:t>     (1) Firmware and software (binary) for this node.</a:t>
            </a:r>
          </a:p>
          <a:p>
            <a:pPr marL="0" indent="0">
              <a:buNone/>
            </a:pPr>
            <a:r>
              <a:rPr lang="en-US" dirty="0" smtClean="0"/>
              <a:t>     </a:t>
            </a:r>
            <a:r>
              <a:rPr lang="en-US" dirty="0"/>
              <a:t>(2) </a:t>
            </a:r>
            <a:r>
              <a:rPr lang="en-US" dirty="0" smtClean="0"/>
              <a:t>A configuration (text) </a:t>
            </a:r>
            <a:r>
              <a:rPr lang="en-US" dirty="0"/>
              <a:t>file </a:t>
            </a:r>
            <a:r>
              <a:rPr lang="en-US" dirty="0" smtClean="0"/>
              <a:t>contains:</a:t>
            </a:r>
          </a:p>
          <a:p>
            <a:pPr marL="0" indent="0">
              <a:buNone/>
            </a:pPr>
            <a:r>
              <a:rPr lang="en-US" dirty="0"/>
              <a:t> </a:t>
            </a:r>
            <a:r>
              <a:rPr lang="en-US" dirty="0" smtClean="0"/>
              <a:t>          (a) Node configuration profile. Information of current node, include:</a:t>
            </a:r>
          </a:p>
          <a:p>
            <a:pPr marL="0" indent="0">
              <a:buNone/>
            </a:pPr>
            <a:r>
              <a:rPr lang="en-US" sz="3100" dirty="0" smtClean="0"/>
              <a:t>                (</a:t>
            </a:r>
            <a:r>
              <a:rPr lang="en-US" sz="3100" dirty="0" err="1" smtClean="0"/>
              <a:t>i</a:t>
            </a:r>
            <a:r>
              <a:rPr lang="en-US" sz="3100" dirty="0" smtClean="0"/>
              <a:t>) </a:t>
            </a:r>
            <a:r>
              <a:rPr lang="en-US" sz="3000" dirty="0" smtClean="0"/>
              <a:t>Node type and absolute address</a:t>
            </a:r>
          </a:p>
          <a:p>
            <a:pPr marL="0" indent="0">
              <a:buNone/>
            </a:pPr>
            <a:r>
              <a:rPr lang="en-US" sz="3000" dirty="0" smtClean="0"/>
              <a:t>                (ii</a:t>
            </a:r>
            <a:r>
              <a:rPr lang="en-US" sz="3000" dirty="0"/>
              <a:t>) Firmware and software version </a:t>
            </a:r>
            <a:r>
              <a:rPr lang="en-US" sz="3000" dirty="0" smtClean="0"/>
              <a:t>information</a:t>
            </a:r>
          </a:p>
          <a:p>
            <a:pPr marL="0" indent="0">
              <a:buNone/>
            </a:pPr>
            <a:r>
              <a:rPr lang="en-US" sz="3000" dirty="0"/>
              <a:t> </a:t>
            </a:r>
            <a:r>
              <a:rPr lang="en-US" sz="3000" dirty="0" smtClean="0"/>
              <a:t>               (iii) </a:t>
            </a:r>
            <a:r>
              <a:rPr lang="en-US" sz="3100" dirty="0"/>
              <a:t>Integrity of </a:t>
            </a:r>
            <a:r>
              <a:rPr lang="en-US" sz="3100" dirty="0" smtClean="0"/>
              <a:t>this node</a:t>
            </a:r>
          </a:p>
          <a:p>
            <a:pPr marL="0" indent="0">
              <a:buNone/>
            </a:pPr>
            <a:r>
              <a:rPr lang="en-US" sz="3000" dirty="0" smtClean="0"/>
              <a:t>           </a:t>
            </a:r>
            <a:r>
              <a:rPr lang="en-US" sz="3100" dirty="0" smtClean="0"/>
              <a:t>(b) Basic </a:t>
            </a:r>
            <a:r>
              <a:rPr lang="en-US" sz="3100" dirty="0"/>
              <a:t>information of the offspring of current node, include: </a:t>
            </a:r>
            <a:r>
              <a:rPr lang="en-US" sz="3100" dirty="0" smtClean="0"/>
              <a:t>    </a:t>
            </a:r>
          </a:p>
          <a:p>
            <a:pPr marL="0" lvl="0" indent="0">
              <a:buNone/>
            </a:pPr>
            <a:r>
              <a:rPr lang="en-US" sz="3100" dirty="0"/>
              <a:t> </a:t>
            </a:r>
            <a:r>
              <a:rPr lang="en-US" sz="3100" dirty="0" smtClean="0"/>
              <a:t>               (</a:t>
            </a:r>
            <a:r>
              <a:rPr lang="en-US" sz="3100" dirty="0" err="1" smtClean="0"/>
              <a:t>i</a:t>
            </a:r>
            <a:r>
              <a:rPr lang="en-US" sz="3100" dirty="0" smtClean="0"/>
              <a:t>) Offspring </a:t>
            </a:r>
            <a:r>
              <a:rPr lang="en-US" sz="3100" dirty="0"/>
              <a:t>Connection Status </a:t>
            </a:r>
          </a:p>
          <a:p>
            <a:pPr marL="0" lvl="0" indent="0">
              <a:buNone/>
            </a:pPr>
            <a:r>
              <a:rPr lang="en-US" sz="3100" dirty="0" smtClean="0"/>
              <a:t>                (ii) Offspring </a:t>
            </a:r>
            <a:r>
              <a:rPr lang="en-US" sz="3100" dirty="0"/>
              <a:t>Enable/disable Status </a:t>
            </a:r>
          </a:p>
          <a:p>
            <a:pPr marL="0" lvl="0" indent="0">
              <a:buNone/>
            </a:pPr>
            <a:r>
              <a:rPr lang="en-US" sz="3100" dirty="0" smtClean="0"/>
              <a:t>                (iii) Offspring’s  </a:t>
            </a:r>
            <a:r>
              <a:rPr lang="en-US" sz="3100" dirty="0"/>
              <a:t>node types and absolute </a:t>
            </a:r>
            <a:r>
              <a:rPr lang="en-US" sz="3100" dirty="0" smtClean="0"/>
              <a:t>addresses</a:t>
            </a:r>
            <a:endParaRPr lang="en-US" sz="3100" dirty="0"/>
          </a:p>
          <a:p>
            <a:pPr marL="0" indent="0">
              <a:buNone/>
            </a:pPr>
            <a:r>
              <a:rPr lang="en-US" dirty="0"/>
              <a:t> </a:t>
            </a:r>
            <a:r>
              <a:rPr lang="en-US" dirty="0" smtClean="0"/>
              <a:t>          (c) System configuration profile. Information of the </a:t>
            </a:r>
            <a:r>
              <a:rPr lang="en-US" dirty="0"/>
              <a:t>whole system </a:t>
            </a:r>
            <a:r>
              <a:rPr lang="en-US" dirty="0" smtClean="0"/>
              <a:t>structure (root </a:t>
            </a:r>
          </a:p>
          <a:p>
            <a:pPr marL="0" indent="0">
              <a:buNone/>
            </a:pPr>
            <a:r>
              <a:rPr lang="en-US" dirty="0"/>
              <a:t> </a:t>
            </a:r>
            <a:r>
              <a:rPr lang="en-US" dirty="0" smtClean="0"/>
              <a:t>                folder only!)</a:t>
            </a:r>
          </a:p>
          <a:p>
            <a:pPr marL="0" indent="0">
              <a:buNone/>
            </a:pPr>
            <a:r>
              <a:rPr lang="en-US" dirty="0" smtClean="0"/>
              <a:t>           (d) Hardware configuration profiles (hardware or application specific profiles). </a:t>
            </a:r>
          </a:p>
          <a:p>
            <a:pPr marL="0" indent="0">
              <a:buNone/>
            </a:pPr>
            <a:r>
              <a:rPr lang="en-US" dirty="0"/>
              <a:t> </a:t>
            </a:r>
            <a:r>
              <a:rPr lang="en-US" dirty="0" smtClean="0"/>
              <a:t>          (e) User-defined profiles</a:t>
            </a:r>
          </a:p>
          <a:p>
            <a:pPr marL="0" indent="0">
              <a:buNone/>
            </a:pPr>
            <a:r>
              <a:rPr lang="en-US" dirty="0" smtClean="0"/>
              <a:t>     (3) Memory mapping files (if applicable)</a:t>
            </a:r>
          </a:p>
          <a:p>
            <a:pPr marL="0" indent="0">
              <a:buNone/>
            </a:pPr>
            <a:endParaRPr lang="en-US" b="1" dirty="0" smtClean="0"/>
          </a:p>
          <a:p>
            <a:r>
              <a:rPr lang="en-US" b="1" dirty="0" smtClean="0"/>
              <a:t>Allow direct register/RAM access through host PC.</a:t>
            </a:r>
          </a:p>
        </p:txBody>
      </p:sp>
      <p:sp>
        <p:nvSpPr>
          <p:cNvPr id="4" name="Rectangle 3"/>
          <p:cNvSpPr/>
          <p:nvPr/>
        </p:nvSpPr>
        <p:spPr>
          <a:xfrm>
            <a:off x="4495800" y="1066800"/>
            <a:ext cx="4227632" cy="523220"/>
          </a:xfrm>
          <a:prstGeom prst="rect">
            <a:avLst/>
          </a:prstGeom>
        </p:spPr>
        <p:txBody>
          <a:bodyPr wrap="none">
            <a:spAutoFit/>
          </a:bodyPr>
          <a:lstStyle/>
          <a:p>
            <a:r>
              <a:rPr lang="en-US" sz="2800" b="1" dirty="0" smtClean="0">
                <a:solidFill>
                  <a:srgbClr val="FF0000"/>
                </a:solidFill>
              </a:rPr>
              <a:t>Please refer to chapter 1.4!</a:t>
            </a:r>
            <a:endParaRPr lang="en-US" sz="2800" dirty="0">
              <a:solidFill>
                <a:srgbClr val="FF0000"/>
              </a:solidFill>
            </a:endParaRPr>
          </a:p>
        </p:txBody>
      </p:sp>
      <p:cxnSp>
        <p:nvCxnSpPr>
          <p:cNvPr id="5" name="Straight Connector 4"/>
          <p:cNvCxnSpPr/>
          <p:nvPr/>
        </p:nvCxnSpPr>
        <p:spPr>
          <a:xfrm>
            <a:off x="1507025" y="893653"/>
            <a:ext cx="6553200" cy="5105400"/>
          </a:xfrm>
          <a:prstGeom prst="line">
            <a:avLst/>
          </a:prstGeom>
          <a:ln w="254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485900" y="862720"/>
            <a:ext cx="5867400" cy="4800600"/>
          </a:xfrm>
          <a:prstGeom prst="line">
            <a:avLst/>
          </a:prstGeom>
          <a:ln w="2540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3202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310" y="76200"/>
            <a:ext cx="7846037" cy="762000"/>
          </a:xfrm>
        </p:spPr>
        <p:txBody>
          <a:bodyPr>
            <a:noAutofit/>
          </a:bodyPr>
          <a:lstStyle/>
          <a:p>
            <a:pPr>
              <a:lnSpc>
                <a:spcPts val="3000"/>
              </a:lnSpc>
            </a:pPr>
            <a:r>
              <a:rPr lang="en-US" sz="3600" b="1" dirty="0" err="1" smtClean="0"/>
              <a:t>OpenPET</a:t>
            </a:r>
            <a:r>
              <a:rPr lang="en-US" sz="3600" b="1" dirty="0" smtClean="0"/>
              <a:t> </a:t>
            </a:r>
            <a:r>
              <a:rPr lang="en-US" sz="3600" b="1" dirty="0"/>
              <a:t>d</a:t>
            </a:r>
            <a:r>
              <a:rPr lang="en-US" sz="3600" b="1" dirty="0" smtClean="0"/>
              <a:t>ata structures: </a:t>
            </a:r>
            <a:br>
              <a:rPr lang="en-US" sz="3600" b="1" dirty="0" smtClean="0"/>
            </a:br>
            <a:r>
              <a:rPr lang="en-US" sz="3600" b="1" dirty="0" smtClean="0"/>
              <a:t>configuration, profile and </a:t>
            </a:r>
            <a:r>
              <a:rPr lang="en-US" sz="3600" b="1" dirty="0"/>
              <a:t>descriptor</a:t>
            </a:r>
            <a:r>
              <a:rPr lang="en-US" sz="3600" b="1" dirty="0" smtClean="0"/>
              <a:t>  </a:t>
            </a:r>
            <a:endParaRPr lang="en-US" sz="3600" b="1" dirty="0"/>
          </a:p>
        </p:txBody>
      </p:sp>
      <p:sp>
        <p:nvSpPr>
          <p:cNvPr id="4" name="Rounded Rectangle 3"/>
          <p:cNvSpPr/>
          <p:nvPr/>
        </p:nvSpPr>
        <p:spPr>
          <a:xfrm>
            <a:off x="228600" y="1445938"/>
            <a:ext cx="4724400" cy="49031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1" name="Straight Arrow Connector 10"/>
          <p:cNvCxnSpPr/>
          <p:nvPr/>
        </p:nvCxnSpPr>
        <p:spPr>
          <a:xfrm flipH="1">
            <a:off x="2288995" y="2817538"/>
            <a:ext cx="789930" cy="376438"/>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617917" y="6349051"/>
            <a:ext cx="3983270" cy="400110"/>
          </a:xfrm>
          <a:prstGeom prst="rect">
            <a:avLst/>
          </a:prstGeom>
        </p:spPr>
        <p:txBody>
          <a:bodyPr wrap="none">
            <a:spAutoFit/>
          </a:bodyPr>
          <a:lstStyle/>
          <a:p>
            <a:r>
              <a:rPr lang="en-US" sz="2000" dirty="0" smtClean="0"/>
              <a:t>System </a:t>
            </a:r>
            <a:r>
              <a:rPr lang="en-US" sz="2000" b="1" dirty="0" smtClean="0">
                <a:solidFill>
                  <a:srgbClr val="FF0000"/>
                </a:solidFill>
              </a:rPr>
              <a:t>configuration</a:t>
            </a:r>
            <a:r>
              <a:rPr lang="en-US" sz="2000" dirty="0" smtClean="0">
                <a:solidFill>
                  <a:srgbClr val="FF0000"/>
                </a:solidFill>
              </a:rPr>
              <a:t> </a:t>
            </a:r>
            <a:r>
              <a:rPr lang="en-US" sz="2000" dirty="0" smtClean="0"/>
              <a:t>data structure</a:t>
            </a:r>
            <a:endParaRPr lang="en-US" sz="2000" dirty="0"/>
          </a:p>
        </p:txBody>
      </p:sp>
      <p:cxnSp>
        <p:nvCxnSpPr>
          <p:cNvPr id="33" name="Straight Arrow Connector 32"/>
          <p:cNvCxnSpPr/>
          <p:nvPr/>
        </p:nvCxnSpPr>
        <p:spPr>
          <a:xfrm>
            <a:off x="3078924" y="2817538"/>
            <a:ext cx="681645" cy="376438"/>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6" name="Rounded Rectangle 35"/>
          <p:cNvSpPr/>
          <p:nvPr/>
        </p:nvSpPr>
        <p:spPr>
          <a:xfrm>
            <a:off x="2222675" y="1598338"/>
            <a:ext cx="1537894" cy="1217753"/>
          </a:xfrm>
          <a:prstGeom prst="roundRect">
            <a:avLst/>
          </a:prstGeom>
          <a:solidFill>
            <a:schemeClr val="accent6">
              <a:lumMod val="20000"/>
              <a:lumOff val="80000"/>
              <a:alpha val="5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236570" y="1615762"/>
            <a:ext cx="1752718" cy="1169551"/>
          </a:xfrm>
          <a:prstGeom prst="rect">
            <a:avLst/>
          </a:prstGeom>
        </p:spPr>
        <p:txBody>
          <a:bodyPr wrap="square">
            <a:spAutoFit/>
          </a:bodyPr>
          <a:lstStyle/>
          <a:p>
            <a:pPr>
              <a:lnSpc>
                <a:spcPts val="1440"/>
              </a:lnSpc>
            </a:pPr>
            <a:r>
              <a:rPr lang="en-US" sz="1200" b="1" dirty="0" smtClean="0"/>
              <a:t>Node1</a:t>
            </a:r>
            <a:r>
              <a:rPr lang="en-US" sz="1200" dirty="0" smtClean="0"/>
              <a:t> </a:t>
            </a:r>
          </a:p>
          <a:p>
            <a:pPr>
              <a:lnSpc>
                <a:spcPts val="1440"/>
              </a:lnSpc>
            </a:pPr>
            <a:r>
              <a:rPr lang="en-US" sz="1200" dirty="0" smtClean="0"/>
              <a:t>{</a:t>
            </a:r>
          </a:p>
          <a:p>
            <a:pPr>
              <a:lnSpc>
                <a:spcPts val="1440"/>
              </a:lnSpc>
            </a:pPr>
            <a:r>
              <a:rPr lang="en-US" sz="1200" dirty="0" smtClean="0"/>
              <a:t>    node1 </a:t>
            </a:r>
            <a:r>
              <a:rPr lang="en-US" sz="1200" dirty="0" smtClean="0">
                <a:solidFill>
                  <a:srgbClr val="FF0000"/>
                </a:solidFill>
              </a:rPr>
              <a:t>profile</a:t>
            </a:r>
            <a:r>
              <a:rPr lang="en-US" sz="1200" dirty="0" smtClean="0"/>
              <a:t>;</a:t>
            </a:r>
          </a:p>
          <a:p>
            <a:pPr>
              <a:lnSpc>
                <a:spcPts val="1440"/>
              </a:lnSpc>
            </a:pPr>
            <a:r>
              <a:rPr lang="en-US" sz="1200" dirty="0" smtClean="0"/>
              <a:t>    </a:t>
            </a:r>
            <a:r>
              <a:rPr lang="en-US" sz="1200" dirty="0"/>
              <a:t>pointer to node 2</a:t>
            </a:r>
            <a:r>
              <a:rPr lang="en-US" sz="1200" dirty="0" smtClean="0"/>
              <a:t>;</a:t>
            </a:r>
            <a:r>
              <a:rPr lang="en-US" sz="1200" dirty="0"/>
              <a:t> </a:t>
            </a:r>
            <a:endParaRPr lang="en-US" sz="1200" dirty="0" smtClean="0"/>
          </a:p>
          <a:p>
            <a:pPr>
              <a:lnSpc>
                <a:spcPts val="1440"/>
              </a:lnSpc>
            </a:pPr>
            <a:r>
              <a:rPr lang="en-US" sz="1200" dirty="0"/>
              <a:t> </a:t>
            </a:r>
            <a:r>
              <a:rPr lang="en-US" sz="1200" dirty="0" smtClean="0"/>
              <a:t>   pointer </a:t>
            </a:r>
            <a:r>
              <a:rPr lang="en-US" sz="1200" dirty="0"/>
              <a:t>to node </a:t>
            </a:r>
            <a:r>
              <a:rPr lang="en-US" sz="1200" dirty="0" smtClean="0"/>
              <a:t>3;</a:t>
            </a:r>
          </a:p>
          <a:p>
            <a:pPr>
              <a:lnSpc>
                <a:spcPts val="1440"/>
              </a:lnSpc>
            </a:pPr>
            <a:r>
              <a:rPr lang="en-US" sz="1200" dirty="0" smtClean="0"/>
              <a:t>}</a:t>
            </a:r>
            <a:endParaRPr lang="en-US" sz="1200" dirty="0"/>
          </a:p>
        </p:txBody>
      </p:sp>
      <p:sp>
        <p:nvSpPr>
          <p:cNvPr id="39" name="Rounded Rectangle 38"/>
          <p:cNvSpPr/>
          <p:nvPr/>
        </p:nvSpPr>
        <p:spPr>
          <a:xfrm>
            <a:off x="1093570" y="3193976"/>
            <a:ext cx="1469928" cy="1217753"/>
          </a:xfrm>
          <a:prstGeom prst="roundRect">
            <a:avLst/>
          </a:prstGeom>
          <a:solidFill>
            <a:srgbClr val="FFFF00">
              <a:alpha val="51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107464" y="3211400"/>
            <a:ext cx="1752718" cy="1200329"/>
          </a:xfrm>
          <a:prstGeom prst="rect">
            <a:avLst/>
          </a:prstGeom>
        </p:spPr>
        <p:txBody>
          <a:bodyPr wrap="square">
            <a:spAutoFit/>
          </a:bodyPr>
          <a:lstStyle/>
          <a:p>
            <a:r>
              <a:rPr lang="en-US" sz="1200" b="1" dirty="0" smtClean="0"/>
              <a:t>Node2</a:t>
            </a:r>
            <a:r>
              <a:rPr lang="en-US" sz="1200" dirty="0" smtClean="0"/>
              <a:t> </a:t>
            </a:r>
          </a:p>
          <a:p>
            <a:r>
              <a:rPr lang="en-US" sz="1200" dirty="0" smtClean="0"/>
              <a:t>{</a:t>
            </a:r>
          </a:p>
          <a:p>
            <a:r>
              <a:rPr lang="en-US" sz="1200" dirty="0" smtClean="0"/>
              <a:t>    node2 profile;</a:t>
            </a:r>
          </a:p>
          <a:p>
            <a:r>
              <a:rPr lang="en-US" sz="1200" dirty="0" smtClean="0"/>
              <a:t>    </a:t>
            </a:r>
            <a:r>
              <a:rPr lang="en-US" sz="1200" dirty="0"/>
              <a:t>pointer to node </a:t>
            </a:r>
            <a:r>
              <a:rPr lang="en-US" sz="1200" dirty="0" smtClean="0"/>
              <a:t>4; </a:t>
            </a:r>
          </a:p>
          <a:p>
            <a:r>
              <a:rPr lang="en-US" sz="1200" dirty="0"/>
              <a:t> </a:t>
            </a:r>
            <a:r>
              <a:rPr lang="en-US" sz="1200" dirty="0" smtClean="0"/>
              <a:t>   pointer </a:t>
            </a:r>
            <a:r>
              <a:rPr lang="en-US" sz="1200" dirty="0"/>
              <a:t>to node </a:t>
            </a:r>
            <a:r>
              <a:rPr lang="en-US" sz="1200" dirty="0" smtClean="0"/>
              <a:t>5;</a:t>
            </a:r>
          </a:p>
          <a:p>
            <a:r>
              <a:rPr lang="en-US" sz="1200" dirty="0" smtClean="0"/>
              <a:t>}</a:t>
            </a:r>
            <a:endParaRPr lang="en-US" sz="1200" dirty="0"/>
          </a:p>
        </p:txBody>
      </p:sp>
      <p:sp>
        <p:nvSpPr>
          <p:cNvPr id="41" name="Rounded Rectangle 40"/>
          <p:cNvSpPr/>
          <p:nvPr/>
        </p:nvSpPr>
        <p:spPr>
          <a:xfrm>
            <a:off x="3112929" y="3193976"/>
            <a:ext cx="1459071" cy="1217753"/>
          </a:xfrm>
          <a:prstGeom prst="roundRect">
            <a:avLst/>
          </a:prstGeom>
          <a:solidFill>
            <a:srgbClr val="FFFF00">
              <a:alpha val="51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126824" y="3211400"/>
            <a:ext cx="1752718" cy="1015663"/>
          </a:xfrm>
          <a:prstGeom prst="rect">
            <a:avLst/>
          </a:prstGeom>
        </p:spPr>
        <p:txBody>
          <a:bodyPr wrap="square">
            <a:spAutoFit/>
          </a:bodyPr>
          <a:lstStyle/>
          <a:p>
            <a:r>
              <a:rPr lang="en-US" sz="1200" b="1" dirty="0" smtClean="0"/>
              <a:t>Node3</a:t>
            </a:r>
            <a:r>
              <a:rPr lang="en-US" sz="1200" dirty="0" smtClean="0"/>
              <a:t> </a:t>
            </a:r>
          </a:p>
          <a:p>
            <a:r>
              <a:rPr lang="en-US" sz="1200" dirty="0" smtClean="0"/>
              <a:t>{</a:t>
            </a:r>
          </a:p>
          <a:p>
            <a:r>
              <a:rPr lang="en-US" sz="1200" dirty="0" smtClean="0"/>
              <a:t>    node3 profile;</a:t>
            </a:r>
          </a:p>
          <a:p>
            <a:r>
              <a:rPr lang="en-US" sz="1200" dirty="0" smtClean="0"/>
              <a:t>    </a:t>
            </a:r>
            <a:r>
              <a:rPr lang="en-US" sz="1200" dirty="0"/>
              <a:t>pointer to node </a:t>
            </a:r>
            <a:r>
              <a:rPr lang="en-US" sz="1200" dirty="0" smtClean="0"/>
              <a:t>6; </a:t>
            </a:r>
          </a:p>
          <a:p>
            <a:r>
              <a:rPr lang="en-US" sz="1200" dirty="0" smtClean="0"/>
              <a:t>}</a:t>
            </a:r>
            <a:endParaRPr lang="en-US" sz="1200" dirty="0"/>
          </a:p>
        </p:txBody>
      </p:sp>
      <p:sp>
        <p:nvSpPr>
          <p:cNvPr id="43" name="Rounded Rectangle 42"/>
          <p:cNvSpPr/>
          <p:nvPr/>
        </p:nvSpPr>
        <p:spPr>
          <a:xfrm>
            <a:off x="483969" y="4845713"/>
            <a:ext cx="1268631" cy="1172225"/>
          </a:xfrm>
          <a:prstGeom prst="roundRect">
            <a:avLst/>
          </a:prstGeom>
          <a:solidFill>
            <a:schemeClr val="accent1">
              <a:lumMod val="60000"/>
              <a:lumOff val="40000"/>
              <a:alpha val="5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83968" y="4863137"/>
            <a:ext cx="1233213" cy="830997"/>
          </a:xfrm>
          <a:prstGeom prst="rect">
            <a:avLst/>
          </a:prstGeom>
        </p:spPr>
        <p:txBody>
          <a:bodyPr wrap="square">
            <a:spAutoFit/>
          </a:bodyPr>
          <a:lstStyle/>
          <a:p>
            <a:r>
              <a:rPr lang="en-US" sz="1200" b="1" dirty="0" smtClean="0"/>
              <a:t>Node4</a:t>
            </a:r>
            <a:r>
              <a:rPr lang="en-US" sz="1200" dirty="0" smtClean="0"/>
              <a:t> </a:t>
            </a:r>
          </a:p>
          <a:p>
            <a:r>
              <a:rPr lang="en-US" sz="1200" dirty="0" smtClean="0"/>
              <a:t>{</a:t>
            </a:r>
          </a:p>
          <a:p>
            <a:r>
              <a:rPr lang="en-US" sz="1200" dirty="0" smtClean="0"/>
              <a:t>    node4 profile;</a:t>
            </a:r>
          </a:p>
          <a:p>
            <a:r>
              <a:rPr lang="en-US" sz="1200" dirty="0" smtClean="0"/>
              <a:t>}</a:t>
            </a:r>
            <a:endParaRPr lang="en-US" sz="1200" dirty="0"/>
          </a:p>
        </p:txBody>
      </p:sp>
      <p:sp>
        <p:nvSpPr>
          <p:cNvPr id="45" name="Rounded Rectangle 44"/>
          <p:cNvSpPr/>
          <p:nvPr/>
        </p:nvSpPr>
        <p:spPr>
          <a:xfrm>
            <a:off x="1968847" y="4846951"/>
            <a:ext cx="1231553" cy="1170987"/>
          </a:xfrm>
          <a:prstGeom prst="roundRect">
            <a:avLst/>
          </a:prstGeom>
          <a:solidFill>
            <a:schemeClr val="accent1">
              <a:lumMod val="60000"/>
              <a:lumOff val="40000"/>
              <a:alpha val="5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982742" y="4864375"/>
            <a:ext cx="1752718" cy="830997"/>
          </a:xfrm>
          <a:prstGeom prst="rect">
            <a:avLst/>
          </a:prstGeom>
        </p:spPr>
        <p:txBody>
          <a:bodyPr wrap="square">
            <a:spAutoFit/>
          </a:bodyPr>
          <a:lstStyle/>
          <a:p>
            <a:r>
              <a:rPr lang="en-US" sz="1200" b="1" dirty="0" smtClean="0"/>
              <a:t>Node5</a:t>
            </a:r>
            <a:r>
              <a:rPr lang="en-US" sz="1200" dirty="0" smtClean="0"/>
              <a:t> </a:t>
            </a:r>
          </a:p>
          <a:p>
            <a:r>
              <a:rPr lang="en-US" sz="1200" dirty="0" smtClean="0"/>
              <a:t>{</a:t>
            </a:r>
          </a:p>
          <a:p>
            <a:r>
              <a:rPr lang="en-US" sz="1200" dirty="0" smtClean="0"/>
              <a:t>    node5 profile;</a:t>
            </a:r>
          </a:p>
          <a:p>
            <a:r>
              <a:rPr lang="en-US" sz="1200" dirty="0" smtClean="0"/>
              <a:t>}</a:t>
            </a:r>
            <a:endParaRPr lang="en-US" sz="1200" dirty="0"/>
          </a:p>
        </p:txBody>
      </p:sp>
      <p:cxnSp>
        <p:nvCxnSpPr>
          <p:cNvPr id="49" name="Straight Arrow Connector 48"/>
          <p:cNvCxnSpPr/>
          <p:nvPr/>
        </p:nvCxnSpPr>
        <p:spPr>
          <a:xfrm flipH="1">
            <a:off x="1017369" y="4417738"/>
            <a:ext cx="789930" cy="376438"/>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p:nvPr/>
        </p:nvCxnSpPr>
        <p:spPr>
          <a:xfrm>
            <a:off x="1881852" y="4425462"/>
            <a:ext cx="681645" cy="376438"/>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1" name="Rounded Rectangle 50"/>
          <p:cNvSpPr/>
          <p:nvPr/>
        </p:nvSpPr>
        <p:spPr>
          <a:xfrm>
            <a:off x="3505200" y="4836382"/>
            <a:ext cx="1235013" cy="1170987"/>
          </a:xfrm>
          <a:prstGeom prst="roundRect">
            <a:avLst/>
          </a:prstGeom>
          <a:solidFill>
            <a:schemeClr val="accent1">
              <a:lumMod val="60000"/>
              <a:lumOff val="40000"/>
              <a:alpha val="5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505200" y="4853806"/>
            <a:ext cx="1235013" cy="830997"/>
          </a:xfrm>
          <a:prstGeom prst="rect">
            <a:avLst/>
          </a:prstGeom>
        </p:spPr>
        <p:txBody>
          <a:bodyPr wrap="square">
            <a:spAutoFit/>
          </a:bodyPr>
          <a:lstStyle/>
          <a:p>
            <a:r>
              <a:rPr lang="en-US" sz="1200" b="1" dirty="0" smtClean="0"/>
              <a:t>Node6</a:t>
            </a:r>
            <a:r>
              <a:rPr lang="en-US" sz="1200" dirty="0" smtClean="0"/>
              <a:t> </a:t>
            </a:r>
          </a:p>
          <a:p>
            <a:r>
              <a:rPr lang="en-US" sz="1200" dirty="0" smtClean="0"/>
              <a:t>{</a:t>
            </a:r>
          </a:p>
          <a:p>
            <a:r>
              <a:rPr lang="en-US" sz="1200" dirty="0" smtClean="0"/>
              <a:t>    node6 profile;</a:t>
            </a:r>
          </a:p>
          <a:p>
            <a:r>
              <a:rPr lang="en-US" sz="1200" dirty="0" smtClean="0"/>
              <a:t>}</a:t>
            </a:r>
            <a:endParaRPr lang="en-US" sz="1200" dirty="0"/>
          </a:p>
        </p:txBody>
      </p:sp>
      <p:cxnSp>
        <p:nvCxnSpPr>
          <p:cNvPr id="53" name="Straight Arrow Connector 52"/>
          <p:cNvCxnSpPr>
            <a:endCxn id="51" idx="0"/>
          </p:cNvCxnSpPr>
          <p:nvPr/>
        </p:nvCxnSpPr>
        <p:spPr>
          <a:xfrm>
            <a:off x="3977179" y="4425462"/>
            <a:ext cx="145528" cy="410920"/>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4" name="Rounded Rectangle 53"/>
          <p:cNvSpPr/>
          <p:nvPr/>
        </p:nvSpPr>
        <p:spPr>
          <a:xfrm>
            <a:off x="5410200" y="1522139"/>
            <a:ext cx="3404798" cy="1938991"/>
          </a:xfrm>
          <a:prstGeom prst="roundRect">
            <a:avLst>
              <a:gd name="adj" fmla="val 8014"/>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5468294" y="1522138"/>
            <a:ext cx="3458483" cy="1938992"/>
          </a:xfrm>
          <a:prstGeom prst="rect">
            <a:avLst/>
          </a:prstGeom>
          <a:ln>
            <a:tailEnd type="arrow"/>
          </a:ln>
        </p:spPr>
        <p:style>
          <a:lnRef idx="1">
            <a:schemeClr val="accent1"/>
          </a:lnRef>
          <a:fillRef idx="0">
            <a:schemeClr val="accent1"/>
          </a:fillRef>
          <a:effectRef idx="0">
            <a:schemeClr val="accent1"/>
          </a:effectRef>
          <a:fontRef idx="minor">
            <a:schemeClr val="tx1"/>
          </a:fontRef>
        </p:style>
        <p:txBody>
          <a:bodyPr wrap="square">
            <a:spAutoFit/>
          </a:bodyPr>
          <a:lstStyle/>
          <a:p>
            <a:pPr>
              <a:lnSpc>
                <a:spcPts val="1200"/>
              </a:lnSpc>
            </a:pPr>
            <a:r>
              <a:rPr lang="en-US" sz="1200" dirty="0" smtClean="0"/>
              <a:t>Node5 </a:t>
            </a:r>
            <a:r>
              <a:rPr lang="en-US" sz="1200" b="1" dirty="0" smtClean="0">
                <a:solidFill>
                  <a:srgbClr val="FF0000"/>
                </a:solidFill>
              </a:rPr>
              <a:t>profile</a:t>
            </a:r>
          </a:p>
          <a:p>
            <a:pPr>
              <a:lnSpc>
                <a:spcPts val="1200"/>
              </a:lnSpc>
            </a:pPr>
            <a:r>
              <a:rPr lang="en-US" sz="1200" dirty="0" smtClean="0"/>
              <a:t>{</a:t>
            </a:r>
          </a:p>
          <a:p>
            <a:pPr>
              <a:lnSpc>
                <a:spcPts val="1200"/>
              </a:lnSpc>
            </a:pPr>
            <a:r>
              <a:rPr lang="en-US" sz="1200" dirty="0" smtClean="0"/>
              <a:t>    node </a:t>
            </a:r>
            <a:r>
              <a:rPr lang="en-US" sz="1200" dirty="0" smtClean="0">
                <a:solidFill>
                  <a:srgbClr val="FF0000"/>
                </a:solidFill>
              </a:rPr>
              <a:t>descriptor</a:t>
            </a:r>
            <a:r>
              <a:rPr lang="en-US" sz="1200" dirty="0" smtClean="0"/>
              <a:t>;</a:t>
            </a:r>
          </a:p>
          <a:p>
            <a:pPr>
              <a:lnSpc>
                <a:spcPts val="1200"/>
              </a:lnSpc>
            </a:pPr>
            <a:r>
              <a:rPr lang="en-US" sz="1200" dirty="0"/>
              <a:t> </a:t>
            </a:r>
            <a:r>
              <a:rPr lang="en-US" sz="1200" dirty="0" smtClean="0"/>
              <a:t>   offspring </a:t>
            </a:r>
            <a:r>
              <a:rPr lang="en-US" sz="1200" dirty="0" smtClean="0">
                <a:solidFill>
                  <a:srgbClr val="FF0000"/>
                </a:solidFill>
              </a:rPr>
              <a:t>descriptor</a:t>
            </a:r>
            <a:r>
              <a:rPr lang="en-US" sz="1200" dirty="0" smtClean="0"/>
              <a:t>;</a:t>
            </a:r>
          </a:p>
          <a:p>
            <a:pPr>
              <a:lnSpc>
                <a:spcPts val="1200"/>
              </a:lnSpc>
            </a:pPr>
            <a:r>
              <a:rPr lang="en-US" sz="1200" dirty="0"/>
              <a:t> </a:t>
            </a:r>
            <a:r>
              <a:rPr lang="en-US" sz="1200" dirty="0" smtClean="0"/>
              <a:t>   hardware </a:t>
            </a:r>
            <a:r>
              <a:rPr lang="en-US" sz="1200" dirty="0">
                <a:solidFill>
                  <a:srgbClr val="FF0000"/>
                </a:solidFill>
              </a:rPr>
              <a:t>descriptor</a:t>
            </a:r>
            <a:r>
              <a:rPr lang="en-US" sz="1200" dirty="0"/>
              <a:t>1 (e.g. ADC</a:t>
            </a:r>
            <a:r>
              <a:rPr lang="en-US" sz="1200" dirty="0" smtClean="0"/>
              <a:t>);</a:t>
            </a:r>
            <a:r>
              <a:rPr lang="en-US" sz="1200" dirty="0"/>
              <a:t> </a:t>
            </a:r>
            <a:r>
              <a:rPr lang="en-US" sz="1200" dirty="0" smtClean="0"/>
              <a:t>  </a:t>
            </a:r>
          </a:p>
          <a:p>
            <a:pPr>
              <a:lnSpc>
                <a:spcPts val="1200"/>
              </a:lnSpc>
            </a:pPr>
            <a:r>
              <a:rPr lang="en-US" sz="1200" dirty="0"/>
              <a:t> </a:t>
            </a:r>
            <a:r>
              <a:rPr lang="en-US" sz="1200" dirty="0" smtClean="0"/>
              <a:t>   hardware </a:t>
            </a:r>
            <a:r>
              <a:rPr lang="en-US" sz="1200" dirty="0" smtClean="0">
                <a:solidFill>
                  <a:srgbClr val="FF0000"/>
                </a:solidFill>
              </a:rPr>
              <a:t>descriptor</a:t>
            </a:r>
            <a:r>
              <a:rPr lang="en-US" sz="1200" dirty="0" smtClean="0"/>
              <a:t>2 </a:t>
            </a:r>
            <a:r>
              <a:rPr lang="en-US" sz="1200" dirty="0"/>
              <a:t>(e.g. </a:t>
            </a:r>
            <a:r>
              <a:rPr lang="en-US" sz="1200" dirty="0" smtClean="0"/>
              <a:t>DAC);</a:t>
            </a:r>
          </a:p>
          <a:p>
            <a:pPr>
              <a:lnSpc>
                <a:spcPts val="1200"/>
              </a:lnSpc>
            </a:pPr>
            <a:r>
              <a:rPr lang="en-US" sz="1200" dirty="0" smtClean="0"/>
              <a:t>    ……</a:t>
            </a:r>
          </a:p>
          <a:p>
            <a:pPr>
              <a:lnSpc>
                <a:spcPts val="1200"/>
              </a:lnSpc>
            </a:pPr>
            <a:r>
              <a:rPr lang="en-US" sz="1200" dirty="0"/>
              <a:t> </a:t>
            </a:r>
            <a:r>
              <a:rPr lang="en-US" sz="1200" dirty="0" smtClean="0"/>
              <a:t>   application specific </a:t>
            </a:r>
            <a:r>
              <a:rPr lang="en-US" sz="1200" dirty="0" smtClean="0">
                <a:solidFill>
                  <a:srgbClr val="FF0000"/>
                </a:solidFill>
              </a:rPr>
              <a:t>descriptor</a:t>
            </a:r>
            <a:r>
              <a:rPr lang="en-US" sz="1200" dirty="0" smtClean="0"/>
              <a:t> n (e.g. E. window);</a:t>
            </a:r>
            <a:endParaRPr lang="en-US" sz="1200" dirty="0"/>
          </a:p>
          <a:p>
            <a:pPr>
              <a:lnSpc>
                <a:spcPts val="1200"/>
              </a:lnSpc>
            </a:pPr>
            <a:r>
              <a:rPr lang="en-US" sz="1200" dirty="0" smtClean="0"/>
              <a:t>    user-defined </a:t>
            </a:r>
            <a:r>
              <a:rPr lang="en-US" sz="1200" dirty="0" smtClean="0">
                <a:solidFill>
                  <a:srgbClr val="FF0000"/>
                </a:solidFill>
              </a:rPr>
              <a:t>descriptor1</a:t>
            </a:r>
            <a:r>
              <a:rPr lang="en-US" sz="1200" dirty="0" smtClean="0"/>
              <a:t>;</a:t>
            </a:r>
          </a:p>
          <a:p>
            <a:pPr>
              <a:lnSpc>
                <a:spcPts val="1200"/>
              </a:lnSpc>
            </a:pPr>
            <a:r>
              <a:rPr lang="en-US" sz="1200" dirty="0" smtClean="0"/>
              <a:t> </a:t>
            </a:r>
            <a:r>
              <a:rPr lang="en-US" sz="1200" dirty="0"/>
              <a:t> </a:t>
            </a:r>
            <a:r>
              <a:rPr lang="en-US" sz="1200" dirty="0" smtClean="0"/>
              <a:t>  ……</a:t>
            </a:r>
          </a:p>
          <a:p>
            <a:pPr>
              <a:lnSpc>
                <a:spcPts val="1200"/>
              </a:lnSpc>
            </a:pPr>
            <a:r>
              <a:rPr lang="en-US" sz="1200" dirty="0" smtClean="0"/>
              <a:t>    user-defined </a:t>
            </a:r>
            <a:r>
              <a:rPr lang="en-US" sz="1200" dirty="0" smtClean="0">
                <a:solidFill>
                  <a:srgbClr val="FF0000"/>
                </a:solidFill>
              </a:rPr>
              <a:t>descriptor</a:t>
            </a:r>
            <a:r>
              <a:rPr lang="en-US" sz="1200" dirty="0" smtClean="0"/>
              <a:t> n;</a:t>
            </a:r>
          </a:p>
          <a:p>
            <a:pPr>
              <a:lnSpc>
                <a:spcPts val="1200"/>
              </a:lnSpc>
            </a:pPr>
            <a:r>
              <a:rPr lang="en-US" sz="1200" dirty="0" smtClean="0"/>
              <a:t>}</a:t>
            </a:r>
            <a:endParaRPr lang="en-US" sz="1200" dirty="0"/>
          </a:p>
        </p:txBody>
      </p:sp>
      <p:sp>
        <p:nvSpPr>
          <p:cNvPr id="58" name="Rectangle 57"/>
          <p:cNvSpPr/>
          <p:nvPr/>
        </p:nvSpPr>
        <p:spPr>
          <a:xfrm>
            <a:off x="5562600" y="3862757"/>
            <a:ext cx="3332927" cy="2631490"/>
          </a:xfrm>
          <a:prstGeom prst="rect">
            <a:avLst/>
          </a:prstGeom>
        </p:spPr>
        <p:txBody>
          <a:bodyPr wrap="square">
            <a:spAutoFit/>
          </a:bodyPr>
          <a:lstStyle/>
          <a:p>
            <a:r>
              <a:rPr lang="en-US" sz="1200" dirty="0"/>
              <a:t>Node </a:t>
            </a:r>
            <a:r>
              <a:rPr lang="en-US" sz="1200" b="1" dirty="0" smtClean="0">
                <a:solidFill>
                  <a:srgbClr val="FF0000"/>
                </a:solidFill>
              </a:rPr>
              <a:t>descriptor </a:t>
            </a:r>
          </a:p>
          <a:p>
            <a:r>
              <a:rPr lang="en-US" sz="1200" dirty="0" smtClean="0"/>
              <a:t>{</a:t>
            </a:r>
          </a:p>
          <a:p>
            <a:pPr>
              <a:lnSpc>
                <a:spcPts val="1200"/>
              </a:lnSpc>
            </a:pPr>
            <a:r>
              <a:rPr lang="en-US" sz="1200" dirty="0" smtClean="0"/>
              <a:t>    </a:t>
            </a:r>
            <a:r>
              <a:rPr lang="en-US" sz="1200" dirty="0"/>
              <a:t>Node type and absolute address;</a:t>
            </a:r>
          </a:p>
          <a:p>
            <a:r>
              <a:rPr lang="en-US" sz="1200" dirty="0"/>
              <a:t>    Firmware and software version;</a:t>
            </a:r>
          </a:p>
          <a:p>
            <a:r>
              <a:rPr lang="en-US" sz="1200" dirty="0"/>
              <a:t>    Integrity of this </a:t>
            </a:r>
            <a:r>
              <a:rPr lang="en-US" sz="1200" dirty="0" smtClean="0"/>
              <a:t>node;</a:t>
            </a:r>
            <a:endParaRPr lang="en-US" sz="1200" dirty="0"/>
          </a:p>
          <a:p>
            <a:r>
              <a:rPr lang="en-US" sz="1200" dirty="0" smtClean="0"/>
              <a:t>}</a:t>
            </a:r>
          </a:p>
          <a:p>
            <a:endParaRPr lang="en-US" sz="1100" dirty="0" smtClean="0"/>
          </a:p>
          <a:p>
            <a:r>
              <a:rPr lang="en-US" sz="1200" dirty="0" smtClean="0"/>
              <a:t>Offspring </a:t>
            </a:r>
            <a:r>
              <a:rPr lang="en-US" sz="1200" b="1" dirty="0" smtClean="0">
                <a:solidFill>
                  <a:srgbClr val="FF0000"/>
                </a:solidFill>
              </a:rPr>
              <a:t>descriptor</a:t>
            </a:r>
            <a:endParaRPr lang="en-US" sz="1200" b="1" dirty="0">
              <a:solidFill>
                <a:srgbClr val="FF0000"/>
              </a:solidFill>
            </a:endParaRPr>
          </a:p>
          <a:p>
            <a:r>
              <a:rPr lang="en-US" sz="1200" dirty="0"/>
              <a:t>{</a:t>
            </a:r>
          </a:p>
          <a:p>
            <a:pPr lvl="0"/>
            <a:r>
              <a:rPr lang="en-US" sz="1200" dirty="0"/>
              <a:t>    Offspring Connection Status </a:t>
            </a:r>
          </a:p>
          <a:p>
            <a:pPr lvl="0"/>
            <a:r>
              <a:rPr lang="en-US" sz="1200" dirty="0" smtClean="0"/>
              <a:t>    Offspring </a:t>
            </a:r>
            <a:r>
              <a:rPr lang="en-US" sz="1200" dirty="0"/>
              <a:t>Enable/disable Status </a:t>
            </a:r>
          </a:p>
          <a:p>
            <a:pPr lvl="0"/>
            <a:r>
              <a:rPr lang="en-US" sz="1200" dirty="0" smtClean="0"/>
              <a:t>    Offspring’s  </a:t>
            </a:r>
            <a:r>
              <a:rPr lang="en-US" sz="1200" dirty="0"/>
              <a:t>node types and absolute </a:t>
            </a:r>
            <a:r>
              <a:rPr lang="en-US" sz="1200" dirty="0" smtClean="0"/>
              <a:t>addresses;</a:t>
            </a:r>
            <a:endParaRPr lang="en-US" sz="1200" dirty="0"/>
          </a:p>
          <a:p>
            <a:r>
              <a:rPr lang="en-US" sz="1200" dirty="0" smtClean="0"/>
              <a:t>}</a:t>
            </a:r>
          </a:p>
          <a:p>
            <a:r>
              <a:rPr lang="en-US" sz="1200" dirty="0"/>
              <a:t> ……</a:t>
            </a:r>
          </a:p>
        </p:txBody>
      </p:sp>
      <p:sp>
        <p:nvSpPr>
          <p:cNvPr id="59" name="Rectangle 58"/>
          <p:cNvSpPr/>
          <p:nvPr/>
        </p:nvSpPr>
        <p:spPr>
          <a:xfrm>
            <a:off x="5593850" y="3417407"/>
            <a:ext cx="3037498" cy="400110"/>
          </a:xfrm>
          <a:prstGeom prst="rect">
            <a:avLst/>
          </a:prstGeom>
        </p:spPr>
        <p:txBody>
          <a:bodyPr wrap="none">
            <a:spAutoFit/>
          </a:bodyPr>
          <a:lstStyle/>
          <a:p>
            <a:r>
              <a:rPr lang="en-US" sz="2000" dirty="0" smtClean="0"/>
              <a:t>Node </a:t>
            </a:r>
            <a:r>
              <a:rPr lang="en-US" sz="2000" b="1" dirty="0" smtClean="0">
                <a:solidFill>
                  <a:srgbClr val="FF0000"/>
                </a:solidFill>
              </a:rPr>
              <a:t>profile </a:t>
            </a:r>
            <a:r>
              <a:rPr lang="en-US" sz="2000" dirty="0" smtClean="0"/>
              <a:t>data structure</a:t>
            </a:r>
            <a:endParaRPr lang="en-US" sz="2000" dirty="0"/>
          </a:p>
        </p:txBody>
      </p:sp>
      <p:sp>
        <p:nvSpPr>
          <p:cNvPr id="60" name="Rounded Rectangle 59"/>
          <p:cNvSpPr/>
          <p:nvPr/>
        </p:nvSpPr>
        <p:spPr>
          <a:xfrm>
            <a:off x="5408691" y="3808138"/>
            <a:ext cx="3404798" cy="2651612"/>
          </a:xfrm>
          <a:prstGeom prst="roundRect">
            <a:avLst>
              <a:gd name="adj" fmla="val 8014"/>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283926" y="6457890"/>
            <a:ext cx="3536353" cy="400110"/>
          </a:xfrm>
          <a:prstGeom prst="rect">
            <a:avLst/>
          </a:prstGeom>
        </p:spPr>
        <p:txBody>
          <a:bodyPr wrap="none">
            <a:spAutoFit/>
          </a:bodyPr>
          <a:lstStyle/>
          <a:p>
            <a:r>
              <a:rPr lang="en-US" sz="2000" dirty="0" smtClean="0"/>
              <a:t>Profile </a:t>
            </a:r>
            <a:r>
              <a:rPr lang="en-US" sz="2000" b="1" dirty="0" smtClean="0">
                <a:solidFill>
                  <a:srgbClr val="FF0000"/>
                </a:solidFill>
              </a:rPr>
              <a:t>descriptor </a:t>
            </a:r>
            <a:r>
              <a:rPr lang="en-US" sz="2000" dirty="0" smtClean="0"/>
              <a:t>data structure</a:t>
            </a:r>
            <a:endParaRPr lang="en-US" sz="2000" dirty="0"/>
          </a:p>
        </p:txBody>
      </p:sp>
      <p:cxnSp>
        <p:nvCxnSpPr>
          <p:cNvPr id="66" name="Curved Connector 65"/>
          <p:cNvCxnSpPr/>
          <p:nvPr/>
        </p:nvCxnSpPr>
        <p:spPr>
          <a:xfrm flipV="1">
            <a:off x="3414487" y="1598338"/>
            <a:ext cx="2048548" cy="515976"/>
          </a:xfrm>
          <a:prstGeom prst="curvedConnector3">
            <a:avLst>
              <a:gd name="adj1" fmla="val 4690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Freeform 74"/>
          <p:cNvSpPr/>
          <p:nvPr/>
        </p:nvSpPr>
        <p:spPr>
          <a:xfrm>
            <a:off x="5150501" y="1936335"/>
            <a:ext cx="471701" cy="2100403"/>
          </a:xfrm>
          <a:custGeom>
            <a:avLst/>
            <a:gdLst>
              <a:gd name="connsiteX0" fmla="*/ 435487 w 471701"/>
              <a:gd name="connsiteY0" fmla="*/ 0 h 2625505"/>
              <a:gd name="connsiteX1" fmla="*/ 55242 w 471701"/>
              <a:gd name="connsiteY1" fmla="*/ 452673 h 2625505"/>
              <a:gd name="connsiteX2" fmla="*/ 46188 w 471701"/>
              <a:gd name="connsiteY2" fmla="*/ 2091351 h 2625505"/>
              <a:gd name="connsiteX3" fmla="*/ 471701 w 471701"/>
              <a:gd name="connsiteY3" fmla="*/ 2625505 h 2625505"/>
            </a:gdLst>
            <a:ahLst/>
            <a:cxnLst>
              <a:cxn ang="0">
                <a:pos x="connsiteX0" y="connsiteY0"/>
              </a:cxn>
              <a:cxn ang="0">
                <a:pos x="connsiteX1" y="connsiteY1"/>
              </a:cxn>
              <a:cxn ang="0">
                <a:pos x="connsiteX2" y="connsiteY2"/>
              </a:cxn>
              <a:cxn ang="0">
                <a:pos x="connsiteX3" y="connsiteY3"/>
              </a:cxn>
            </a:cxnLst>
            <a:rect l="l" t="t" r="r" b="b"/>
            <a:pathLst>
              <a:path w="471701" h="2625505">
                <a:moveTo>
                  <a:pt x="435487" y="0"/>
                </a:moveTo>
                <a:cubicBezTo>
                  <a:pt x="277806" y="52057"/>
                  <a:pt x="120125" y="104115"/>
                  <a:pt x="55242" y="452673"/>
                </a:cubicBezTo>
                <a:cubicBezTo>
                  <a:pt x="-9641" y="801231"/>
                  <a:pt x="-23222" y="1729212"/>
                  <a:pt x="46188" y="2091351"/>
                </a:cubicBezTo>
                <a:cubicBezTo>
                  <a:pt x="115598" y="2453490"/>
                  <a:pt x="293649" y="2539497"/>
                  <a:pt x="471701" y="2625505"/>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Rectangle 75"/>
          <p:cNvSpPr/>
          <p:nvPr/>
        </p:nvSpPr>
        <p:spPr>
          <a:xfrm>
            <a:off x="785311" y="957803"/>
            <a:ext cx="7573378" cy="400110"/>
          </a:xfrm>
          <a:prstGeom prst="rect">
            <a:avLst/>
          </a:prstGeom>
          <a:solidFill>
            <a:srgbClr val="FFFF00"/>
          </a:solidFill>
          <a:ln>
            <a:solidFill>
              <a:srgbClr val="FF0000"/>
            </a:solidFill>
          </a:ln>
        </p:spPr>
        <p:txBody>
          <a:bodyPr wrap="square">
            <a:spAutoFit/>
          </a:bodyPr>
          <a:lstStyle/>
          <a:p>
            <a:pPr algn="ctr"/>
            <a:r>
              <a:rPr lang="en-US" sz="2000" b="1" dirty="0"/>
              <a:t>Algorithms + Data Structures = </a:t>
            </a:r>
            <a:r>
              <a:rPr lang="en-US" sz="2000" b="1" dirty="0" smtClean="0"/>
              <a:t>Programs</a:t>
            </a:r>
            <a:r>
              <a:rPr lang="en-US" sz="2000" b="1" dirty="0"/>
              <a:t>, </a:t>
            </a:r>
            <a:r>
              <a:rPr lang="en-US" sz="2000" b="1" dirty="0" err="1"/>
              <a:t>Niklaus</a:t>
            </a:r>
            <a:r>
              <a:rPr lang="en-US" sz="2000" b="1" dirty="0"/>
              <a:t> Wirth, </a:t>
            </a:r>
            <a:r>
              <a:rPr lang="en-US" sz="2000" b="1" dirty="0" smtClean="0"/>
              <a:t>1976</a:t>
            </a:r>
            <a:endParaRPr lang="en-US" sz="2000" b="1" dirty="0"/>
          </a:p>
        </p:txBody>
      </p:sp>
    </p:spTree>
    <p:extLst>
      <p:ext uri="{BB962C8B-B14F-4D97-AF65-F5344CB8AC3E}">
        <p14:creationId xmlns:p14="http://schemas.microsoft.com/office/powerpoint/2010/main" val="320963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Hardware configuration </a:t>
            </a:r>
            <a:r>
              <a:rPr lang="en-US" dirty="0" smtClean="0"/>
              <a:t>descriptors</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277" name="Picture 109"/>
          <p:cNvPicPr>
            <a:picLocks noChangeAspect="1" noChangeArrowheads="1"/>
          </p:cNvPicPr>
          <p:nvPr/>
        </p:nvPicPr>
        <p:blipFill rotWithShape="1">
          <a:blip r:embed="rId2">
            <a:extLst>
              <a:ext uri="{28A0092B-C50C-407E-A947-70E740481C1C}">
                <a14:useLocalDpi xmlns:a14="http://schemas.microsoft.com/office/drawing/2010/main" val="0"/>
              </a:ext>
            </a:extLst>
          </a:blip>
          <a:srcRect t="4130" b="24071"/>
          <a:stretch/>
        </p:blipFill>
        <p:spPr bwMode="auto">
          <a:xfrm>
            <a:off x="762000" y="2209800"/>
            <a:ext cx="408027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8" name="Picture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929" y="1855537"/>
            <a:ext cx="3048000" cy="4823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02534" y="2025784"/>
            <a:ext cx="2236959" cy="338554"/>
          </a:xfrm>
          <a:prstGeom prst="rect">
            <a:avLst/>
          </a:prstGeom>
          <a:solidFill>
            <a:schemeClr val="bg1"/>
          </a:solidFill>
        </p:spPr>
        <p:txBody>
          <a:bodyPr wrap="square">
            <a:spAutoFit/>
          </a:bodyPr>
          <a:lstStyle/>
          <a:p>
            <a:r>
              <a:rPr lang="en-US" sz="1600" b="1" dirty="0" smtClean="0">
                <a:solidFill>
                  <a:srgbClr val="FF0000"/>
                </a:solidFill>
              </a:rPr>
              <a:t>DAC descriptor</a:t>
            </a:r>
            <a:endParaRPr lang="en-US" sz="1600" b="1" dirty="0">
              <a:solidFill>
                <a:srgbClr val="FF0000"/>
              </a:solidFill>
            </a:endParaRPr>
          </a:p>
        </p:txBody>
      </p:sp>
      <p:sp>
        <p:nvSpPr>
          <p:cNvPr id="9" name="Rectangle 8"/>
          <p:cNvSpPr/>
          <p:nvPr/>
        </p:nvSpPr>
        <p:spPr>
          <a:xfrm>
            <a:off x="5691237" y="1713419"/>
            <a:ext cx="2678692" cy="338554"/>
          </a:xfrm>
          <a:prstGeom prst="rect">
            <a:avLst/>
          </a:prstGeom>
          <a:solidFill>
            <a:schemeClr val="bg1"/>
          </a:solidFill>
        </p:spPr>
        <p:txBody>
          <a:bodyPr wrap="square">
            <a:spAutoFit/>
          </a:bodyPr>
          <a:lstStyle/>
          <a:p>
            <a:r>
              <a:rPr lang="en-US" sz="1600" b="1" dirty="0" smtClean="0">
                <a:solidFill>
                  <a:srgbClr val="FF0000"/>
                </a:solidFill>
              </a:rPr>
              <a:t>ADC descriptor</a:t>
            </a:r>
            <a:endParaRPr lang="en-US" sz="1600" b="1" dirty="0">
              <a:solidFill>
                <a:srgbClr val="FF0000"/>
              </a:solidFill>
            </a:endParaRPr>
          </a:p>
        </p:txBody>
      </p:sp>
      <p:sp>
        <p:nvSpPr>
          <p:cNvPr id="6" name="Rectangle 5"/>
          <p:cNvSpPr/>
          <p:nvPr/>
        </p:nvSpPr>
        <p:spPr>
          <a:xfrm>
            <a:off x="1716661" y="1295400"/>
            <a:ext cx="5936562" cy="400110"/>
          </a:xfrm>
          <a:prstGeom prst="rect">
            <a:avLst/>
          </a:prstGeom>
        </p:spPr>
        <p:txBody>
          <a:bodyPr wrap="none">
            <a:spAutoFit/>
          </a:bodyPr>
          <a:lstStyle/>
          <a:p>
            <a:r>
              <a:rPr lang="en-US" sz="2000" b="1" dirty="0" smtClean="0"/>
              <a:t>Descriptors for </a:t>
            </a:r>
            <a:r>
              <a:rPr lang="en-US" sz="2000" b="1" dirty="0"/>
              <a:t>ADC and </a:t>
            </a:r>
            <a:r>
              <a:rPr lang="en-US" sz="2000" b="1" dirty="0" smtClean="0"/>
              <a:t>DAC in 16-ch detector boards </a:t>
            </a:r>
            <a:endParaRPr lang="en-US" sz="2000" b="1" dirty="0"/>
          </a:p>
        </p:txBody>
      </p:sp>
    </p:spTree>
    <p:extLst>
      <p:ext uri="{BB962C8B-B14F-4D97-AF65-F5344CB8AC3E}">
        <p14:creationId xmlns:p14="http://schemas.microsoft.com/office/powerpoint/2010/main" val="4259331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955141"/>
          </a:xfrm>
        </p:spPr>
        <p:txBody>
          <a:bodyPr>
            <a:normAutofit fontScale="90000"/>
          </a:bodyPr>
          <a:lstStyle/>
          <a:p>
            <a:r>
              <a:rPr lang="en-US" b="1" dirty="0" smtClean="0"/>
              <a:t>Mandatory and optional descriptors </a:t>
            </a:r>
            <a:endParaRPr lang="en-US" dirty="0" smtClean="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226088546"/>
              </p:ext>
            </p:extLst>
          </p:nvPr>
        </p:nvGraphicFramePr>
        <p:xfrm>
          <a:off x="457200" y="1219200"/>
          <a:ext cx="8229600" cy="4831080"/>
        </p:xfrm>
        <a:graphic>
          <a:graphicData uri="http://schemas.openxmlformats.org/drawingml/2006/table">
            <a:tbl>
              <a:tblPr/>
              <a:tblGrid>
                <a:gridCol w="1371599"/>
                <a:gridCol w="1447800"/>
                <a:gridCol w="3248026"/>
                <a:gridCol w="2162175"/>
              </a:tblGrid>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Name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rPr>
                        <a:t>Description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alibri" pitchFamily="34" charset="0"/>
                        </a:rPr>
                        <a:t>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714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Calibri" pitchFamily="34" charset="0"/>
                          <a:ea typeface="+mn-ea"/>
                          <a:cs typeface="+mn-cs"/>
                        </a:rPr>
                        <a:t>Mandatory descriptors</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(1) Node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Calibri" pitchFamily="34" charset="0"/>
                          <a:ea typeface="+mn-ea"/>
                          <a:cs typeface="+mn-cs"/>
                        </a:rPr>
                        <a:t>Node type, address, Integrity , firmware and software version</a:t>
                      </a:r>
                      <a:endParaRPr kumimoji="0" lang="en-US" sz="1800" b="0" i="0" u="none" strike="noStrike" kern="1200" cap="none" normalizeH="0" baseline="0" dirty="0">
                        <a:ln>
                          <a:noFill/>
                        </a:ln>
                        <a:solidFill>
                          <a:schemeClr val="tx1"/>
                        </a:solidFill>
                        <a:effectLst/>
                        <a:latin typeface="Calibri" pitchFamily="34" charset="0"/>
                        <a:ea typeface="+mn-ea"/>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00050" marR="0" lvl="0" indent="-40005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one per </a:t>
                      </a:r>
                      <a:r>
                        <a:rPr kumimoji="0" lang="en-US" sz="1800" b="0" i="0" u="none" strike="noStrike" cap="none" normalizeH="0" baseline="0" dirty="0" smtClean="0">
                          <a:ln>
                            <a:noFill/>
                          </a:ln>
                          <a:solidFill>
                            <a:srgbClr val="FF0000"/>
                          </a:solidFill>
                          <a:effectLst/>
                          <a:latin typeface="Calibri" pitchFamily="34" charset="0"/>
                        </a:rPr>
                        <a:t>node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(2) </a:t>
                      </a:r>
                      <a:r>
                        <a:rPr kumimoji="0" lang="en-US" sz="1800" b="0" i="0" u="none" strike="noStrike" kern="1200" cap="none" normalizeH="0" baseline="0" dirty="0" smtClean="0">
                          <a:ln>
                            <a:noFill/>
                          </a:ln>
                          <a:solidFill>
                            <a:schemeClr val="tx1"/>
                          </a:solidFill>
                          <a:effectLst/>
                          <a:latin typeface="Calibri" pitchFamily="34" charset="0"/>
                          <a:ea typeface="+mn-ea"/>
                          <a:cs typeface="+mn-cs"/>
                        </a:rPr>
                        <a:t>Offspring</a:t>
                      </a:r>
                      <a:r>
                        <a:rPr lang="en-US" sz="1800" b="0" dirty="0" smtClean="0"/>
                        <a:t> </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Calibri" pitchFamily="34" charset="0"/>
                          <a:ea typeface="+mn-ea"/>
                          <a:cs typeface="+mn-cs"/>
                        </a:rPr>
                        <a:t>Offspring connection, enable/disable Status, node types and addresses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one per </a:t>
                      </a:r>
                      <a:r>
                        <a:rPr kumimoji="0" lang="en-US" sz="1800" b="0" i="0" u="none" strike="noStrike" cap="none" normalizeH="0" baseline="0" smtClean="0">
                          <a:ln>
                            <a:noFill/>
                          </a:ln>
                          <a:solidFill>
                            <a:srgbClr val="FF0000"/>
                          </a:solidFill>
                          <a:effectLst/>
                          <a:latin typeface="Calibri" pitchFamily="34" charset="0"/>
                        </a:rPr>
                        <a:t>node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71475">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Calibri" pitchFamily="34" charset="0"/>
                          <a:ea typeface="+mn-ea"/>
                          <a:cs typeface="+mn-cs"/>
                        </a:rPr>
                        <a:t>Optional descriptors</a:t>
                      </a: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(3) Hardware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Descriptions of the hardware device (ADC, DAC, RAM, flash and etc. ) contained in the node.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one per </a:t>
                      </a:r>
                      <a:r>
                        <a:rPr kumimoji="0" lang="en-US" sz="1800" b="0" i="0" u="none" strike="noStrike" cap="none" normalizeH="0" baseline="0" dirty="0" smtClean="0">
                          <a:ln>
                            <a:noFill/>
                          </a:ln>
                          <a:solidFill>
                            <a:srgbClr val="FF0000"/>
                          </a:solidFill>
                          <a:effectLst/>
                          <a:latin typeface="Calibri" pitchFamily="34" charset="0"/>
                        </a:rPr>
                        <a:t>device</a:t>
                      </a:r>
                      <a:r>
                        <a:rPr kumimoji="0" lang="en-US" sz="1800" b="0" i="0" u="none" strike="noStrike" cap="none" normalizeH="0" baseline="0" dirty="0" smtClean="0">
                          <a:ln>
                            <a:noFill/>
                          </a:ln>
                          <a:solidFill>
                            <a:schemeClr val="tx1"/>
                          </a:solidFill>
                          <a:effectLst/>
                          <a:latin typeface="Calibri" pitchFamily="34" charset="0"/>
                        </a:rPr>
                        <a:t> ( multiple per </a:t>
                      </a:r>
                      <a:r>
                        <a:rPr kumimoji="0" lang="en-US" sz="1800" b="0" i="0" u="none" strike="noStrike" cap="none" normalizeH="0" baseline="0" dirty="0" smtClean="0">
                          <a:ln>
                            <a:noFill/>
                          </a:ln>
                          <a:solidFill>
                            <a:srgbClr val="FF0000"/>
                          </a:solidFill>
                          <a:effectLst/>
                          <a:latin typeface="Calibri" pitchFamily="34" charset="0"/>
                        </a:rPr>
                        <a:t>node</a:t>
                      </a:r>
                      <a:r>
                        <a:rPr kumimoji="0" lang="en-US" sz="1800" b="0" i="0" u="none" strike="noStrike" cap="none" normalizeH="0" baseline="0" dirty="0" smtClean="0">
                          <a:ln>
                            <a:noFill/>
                          </a:ln>
                          <a:solidFill>
                            <a:schemeClr val="tx1"/>
                          </a:solidFill>
                          <a:effectLst/>
                          <a:latin typeface="Calibri" pitchFamily="34" charset="0"/>
                        </a:rPr>
                        <a:t>)</a:t>
                      </a:r>
                      <a:endParaRPr kumimoji="0" lang="en-US" sz="1800" b="0" i="0" u="none" strike="noStrike" cap="none" normalizeH="0" baseline="0" dirty="0" smtClean="0">
                        <a:ln>
                          <a:noFill/>
                        </a:ln>
                        <a:solidFill>
                          <a:srgbClr val="FF0000"/>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(4)Application-specific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Application-specific descriptions (energy cut, time window and etc. usually associated to registers in FPGA firmware)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multiple per </a:t>
                      </a:r>
                      <a:r>
                        <a:rPr kumimoji="0" lang="en-US" sz="1800" b="0" i="0" u="none" strike="noStrike" cap="none" normalizeH="0" baseline="0" dirty="0" smtClean="0">
                          <a:ln>
                            <a:noFill/>
                          </a:ln>
                          <a:solidFill>
                            <a:srgbClr val="FF0000"/>
                          </a:solidFill>
                          <a:effectLst/>
                          <a:latin typeface="Calibri" pitchFamily="34" charset="0"/>
                        </a:rPr>
                        <a:t>node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libri" pitchFamily="34" charset="0"/>
                        </a:rPr>
                        <a:t>(5) User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alibri" pitchFamily="34" charset="0"/>
                        </a:rPr>
                        <a:t>User-definable information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Calibri" pitchFamily="34" charset="0"/>
                        </a:rPr>
                        <a:t>multiple per </a:t>
                      </a:r>
                      <a:r>
                        <a:rPr kumimoji="0" lang="en-US" sz="1800" b="0" i="0" u="none" strike="noStrike" cap="none" normalizeH="0" baseline="0" dirty="0" smtClean="0">
                          <a:ln>
                            <a:noFill/>
                          </a:ln>
                          <a:solidFill>
                            <a:srgbClr val="FF0000"/>
                          </a:solidFill>
                          <a:effectLst/>
                          <a:latin typeface="Calibri" pitchFamily="34" charset="0"/>
                        </a:rPr>
                        <a:t>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Calibr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78591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pPr>
              <a:lnSpc>
                <a:spcPts val="3600"/>
              </a:lnSpc>
            </a:pPr>
            <a:r>
              <a:rPr lang="en-US" dirty="0" smtClean="0"/>
              <a:t>Configuration data structure and configuration files</a:t>
            </a:r>
            <a:endParaRPr lang="en-US" dirty="0"/>
          </a:p>
        </p:txBody>
      </p:sp>
      <p:sp>
        <p:nvSpPr>
          <p:cNvPr id="3" name="Content Placeholder 2"/>
          <p:cNvSpPr>
            <a:spLocks noGrp="1"/>
          </p:cNvSpPr>
          <p:nvPr>
            <p:ph idx="1"/>
          </p:nvPr>
        </p:nvSpPr>
        <p:spPr>
          <a:xfrm>
            <a:off x="457200" y="1214494"/>
            <a:ext cx="8229600" cy="4525963"/>
          </a:xfrm>
        </p:spPr>
        <p:txBody>
          <a:bodyPr>
            <a:normAutofit fontScale="62500" lnSpcReduction="20000"/>
          </a:bodyPr>
          <a:lstStyle/>
          <a:p>
            <a:r>
              <a:rPr lang="en-US" dirty="0"/>
              <a:t>Configuration (text) </a:t>
            </a:r>
            <a:r>
              <a:rPr lang="en-US" dirty="0" smtClean="0"/>
              <a:t>file directly maps to data structure (profiles) in c programs. Data </a:t>
            </a:r>
            <a:r>
              <a:rPr lang="en-US" dirty="0"/>
              <a:t>structure (profiles) in c </a:t>
            </a:r>
            <a:r>
              <a:rPr lang="en-US" dirty="0" smtClean="0"/>
              <a:t>programs </a:t>
            </a:r>
            <a:r>
              <a:rPr lang="en-US" dirty="0"/>
              <a:t>directly maps </a:t>
            </a:r>
            <a:r>
              <a:rPr lang="en-US" dirty="0" smtClean="0"/>
              <a:t>to system hardware/firmware.</a:t>
            </a:r>
          </a:p>
          <a:p>
            <a:endParaRPr lang="en-US" dirty="0"/>
          </a:p>
          <a:p>
            <a:pPr marL="0" indent="0">
              <a:buNone/>
            </a:pPr>
            <a:endParaRPr lang="en-US" dirty="0" smtClean="0"/>
          </a:p>
          <a:p>
            <a:r>
              <a:rPr lang="en-US" dirty="0" smtClean="0"/>
              <a:t>Host PC has the whole configuration settings (both configuration files in hard disk and configuration data structure in program). </a:t>
            </a:r>
            <a:r>
              <a:rPr lang="en-US" dirty="0"/>
              <a:t>The configuration data structure </a:t>
            </a:r>
            <a:r>
              <a:rPr lang="en-US" dirty="0" smtClean="0"/>
              <a:t>defines: </a:t>
            </a:r>
          </a:p>
          <a:p>
            <a:pPr marL="0" indent="0">
              <a:buNone/>
            </a:pPr>
            <a:r>
              <a:rPr lang="en-US" sz="2600" dirty="0" smtClean="0"/>
              <a:t>       (a) the profiles of all nodes and (b) the inter-connections between nodes</a:t>
            </a:r>
          </a:p>
          <a:p>
            <a:r>
              <a:rPr lang="en-US" dirty="0" smtClean="0"/>
              <a:t>Each nodes have their own configuration settings (both configuration files in SD card and data structure in program) which are subsets of the </a:t>
            </a:r>
            <a:r>
              <a:rPr lang="en-US" dirty="0"/>
              <a:t>whole configuration </a:t>
            </a:r>
            <a:r>
              <a:rPr lang="en-US" dirty="0" smtClean="0"/>
              <a:t>settings. </a:t>
            </a:r>
            <a:r>
              <a:rPr lang="en-US" dirty="0"/>
              <a:t>The configuration data structure </a:t>
            </a:r>
            <a:r>
              <a:rPr lang="en-US" dirty="0" smtClean="0"/>
              <a:t>is identical to the profile data structure of each individual node.</a:t>
            </a:r>
            <a:endParaRPr lang="en-US" dirty="0"/>
          </a:p>
          <a:p>
            <a:endParaRPr lang="en-US" dirty="0"/>
          </a:p>
          <a:p>
            <a:pPr marL="0" indent="0">
              <a:buNone/>
            </a:pPr>
            <a:r>
              <a:rPr lang="en-US" dirty="0" smtClean="0"/>
              <a:t> </a:t>
            </a:r>
            <a:endParaRPr lang="en-US" dirty="0"/>
          </a:p>
        </p:txBody>
      </p:sp>
      <p:sp>
        <p:nvSpPr>
          <p:cNvPr id="4" name="Rounded Rectangle 3"/>
          <p:cNvSpPr/>
          <p:nvPr/>
        </p:nvSpPr>
        <p:spPr>
          <a:xfrm>
            <a:off x="6018456" y="2044872"/>
            <a:ext cx="2123225" cy="4640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configuration in system hardware </a:t>
            </a:r>
            <a:endParaRPr lang="en-US" sz="1600" dirty="0">
              <a:solidFill>
                <a:schemeClr val="tx1"/>
              </a:solidFill>
            </a:endParaRPr>
          </a:p>
        </p:txBody>
      </p:sp>
      <p:sp>
        <p:nvSpPr>
          <p:cNvPr id="5" name="Rounded Rectangle 4"/>
          <p:cNvSpPr/>
          <p:nvPr/>
        </p:nvSpPr>
        <p:spPr>
          <a:xfrm>
            <a:off x="2998189" y="2050557"/>
            <a:ext cx="2641941" cy="4640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Data structure in c program</a:t>
            </a:r>
            <a:endParaRPr lang="en-US" sz="1600" dirty="0">
              <a:solidFill>
                <a:schemeClr val="tx1"/>
              </a:solidFill>
            </a:endParaRPr>
          </a:p>
        </p:txBody>
      </p:sp>
      <p:cxnSp>
        <p:nvCxnSpPr>
          <p:cNvPr id="6" name="Straight Arrow Connector 5"/>
          <p:cNvCxnSpPr/>
          <p:nvPr/>
        </p:nvCxnSpPr>
        <p:spPr>
          <a:xfrm flipH="1">
            <a:off x="5650392" y="2224477"/>
            <a:ext cx="368064" cy="0"/>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8" name="Rounded Rectangle 7"/>
          <p:cNvSpPr/>
          <p:nvPr/>
        </p:nvSpPr>
        <p:spPr>
          <a:xfrm>
            <a:off x="1270128" y="4844534"/>
            <a:ext cx="3429000" cy="1937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 name="Rectangle 8"/>
          <p:cNvSpPr/>
          <p:nvPr/>
        </p:nvSpPr>
        <p:spPr>
          <a:xfrm>
            <a:off x="1475924" y="4870764"/>
            <a:ext cx="2511971" cy="369332"/>
          </a:xfrm>
          <a:prstGeom prst="rect">
            <a:avLst/>
          </a:prstGeom>
        </p:spPr>
        <p:txBody>
          <a:bodyPr wrap="none">
            <a:spAutoFit/>
          </a:bodyPr>
          <a:lstStyle/>
          <a:p>
            <a:pPr algn="ctr"/>
            <a:r>
              <a:rPr lang="en-US" altLang="zh-CN" dirty="0"/>
              <a:t>Data structure in </a:t>
            </a:r>
            <a:r>
              <a:rPr lang="en-US" altLang="zh-CN" dirty="0" smtClean="0"/>
              <a:t>host PC</a:t>
            </a:r>
            <a:endParaRPr lang="en-US" dirty="0"/>
          </a:p>
        </p:txBody>
      </p:sp>
      <p:sp>
        <p:nvSpPr>
          <p:cNvPr id="10" name="Oval 9"/>
          <p:cNvSpPr/>
          <p:nvPr/>
        </p:nvSpPr>
        <p:spPr>
          <a:xfrm>
            <a:off x="3087611" y="5222919"/>
            <a:ext cx="5334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47303" y="5817807"/>
            <a:ext cx="5334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18903" y="5817807"/>
            <a:ext cx="5334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73737" y="6400800"/>
            <a:ext cx="533400" cy="304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752355" y="6400800"/>
            <a:ext cx="533400" cy="304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0" idx="4"/>
            <a:endCxn id="11" idx="7"/>
          </p:cNvCxnSpPr>
          <p:nvPr/>
        </p:nvCxnSpPr>
        <p:spPr>
          <a:xfrm flipH="1">
            <a:off x="2802588" y="5527719"/>
            <a:ext cx="551723" cy="334725"/>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Arrow Connector 23"/>
          <p:cNvCxnSpPr>
            <a:stCxn id="10" idx="4"/>
            <a:endCxn id="12" idx="0"/>
          </p:cNvCxnSpPr>
          <p:nvPr/>
        </p:nvCxnSpPr>
        <p:spPr>
          <a:xfrm>
            <a:off x="3354311" y="5527719"/>
            <a:ext cx="631292" cy="290088"/>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Arrow Connector 26"/>
          <p:cNvCxnSpPr>
            <a:endCxn id="14" idx="0"/>
          </p:cNvCxnSpPr>
          <p:nvPr/>
        </p:nvCxnSpPr>
        <p:spPr>
          <a:xfrm>
            <a:off x="2652954" y="6137569"/>
            <a:ext cx="366101" cy="263231"/>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11" idx="4"/>
            <a:endCxn id="13" idx="7"/>
          </p:cNvCxnSpPr>
          <p:nvPr/>
        </p:nvCxnSpPr>
        <p:spPr>
          <a:xfrm flipH="1">
            <a:off x="1929022" y="6122607"/>
            <a:ext cx="684981" cy="322830"/>
          </a:xfrm>
          <a:prstGeom prst="straightConnector1">
            <a:avLst/>
          </a:prstGeom>
          <a:noFill/>
          <a:ln>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2" name="Rounded Rectangle 31"/>
          <p:cNvSpPr/>
          <p:nvPr/>
        </p:nvSpPr>
        <p:spPr>
          <a:xfrm>
            <a:off x="5105400" y="4844534"/>
            <a:ext cx="3429000" cy="19372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3" name="Rectangle 32"/>
          <p:cNvSpPr/>
          <p:nvPr/>
        </p:nvSpPr>
        <p:spPr>
          <a:xfrm>
            <a:off x="5340373" y="4870764"/>
            <a:ext cx="2453620" cy="369332"/>
          </a:xfrm>
          <a:prstGeom prst="rect">
            <a:avLst/>
          </a:prstGeom>
        </p:spPr>
        <p:txBody>
          <a:bodyPr wrap="none">
            <a:spAutoFit/>
          </a:bodyPr>
          <a:lstStyle/>
          <a:p>
            <a:pPr algn="ctr"/>
            <a:r>
              <a:rPr lang="en-US" altLang="zh-CN" dirty="0"/>
              <a:t>Data structure in </a:t>
            </a:r>
            <a:r>
              <a:rPr lang="en-US" altLang="zh-CN" dirty="0" smtClean="0"/>
              <a:t>a node</a:t>
            </a:r>
            <a:endParaRPr lang="en-US" dirty="0"/>
          </a:p>
        </p:txBody>
      </p:sp>
      <p:sp>
        <p:nvSpPr>
          <p:cNvPr id="34" name="Oval 33"/>
          <p:cNvSpPr/>
          <p:nvPr/>
        </p:nvSpPr>
        <p:spPr>
          <a:xfrm>
            <a:off x="6172200" y="5568627"/>
            <a:ext cx="1295400" cy="5876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141128" y="5672763"/>
            <a:ext cx="1357551" cy="369332"/>
          </a:xfrm>
          <a:prstGeom prst="rect">
            <a:avLst/>
          </a:prstGeom>
        </p:spPr>
        <p:txBody>
          <a:bodyPr wrap="none">
            <a:spAutoFit/>
          </a:bodyPr>
          <a:lstStyle/>
          <a:p>
            <a:pPr algn="ctr"/>
            <a:r>
              <a:rPr lang="en-US" altLang="zh-CN" dirty="0" smtClean="0"/>
              <a:t>Node profile</a:t>
            </a:r>
            <a:endParaRPr lang="en-US" dirty="0"/>
          </a:p>
        </p:txBody>
      </p:sp>
      <p:cxnSp>
        <p:nvCxnSpPr>
          <p:cNvPr id="44" name="Curved Connector 43"/>
          <p:cNvCxnSpPr>
            <a:endCxn id="43" idx="1"/>
          </p:cNvCxnSpPr>
          <p:nvPr/>
        </p:nvCxnSpPr>
        <p:spPr>
          <a:xfrm>
            <a:off x="3621011" y="5338455"/>
            <a:ext cx="2520117" cy="518974"/>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886593" y="2050557"/>
            <a:ext cx="1780407" cy="4640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Configuration files </a:t>
            </a:r>
            <a:endParaRPr lang="en-US" sz="1600" dirty="0">
              <a:solidFill>
                <a:schemeClr val="tx1"/>
              </a:solidFill>
            </a:endParaRPr>
          </a:p>
        </p:txBody>
      </p:sp>
      <p:cxnSp>
        <p:nvCxnSpPr>
          <p:cNvPr id="50" name="Straight Arrow Connector 49"/>
          <p:cNvCxnSpPr/>
          <p:nvPr/>
        </p:nvCxnSpPr>
        <p:spPr>
          <a:xfrm flipH="1">
            <a:off x="2636915" y="2230162"/>
            <a:ext cx="368064" cy="0"/>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4563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a:t>(text) </a:t>
            </a:r>
            <a:r>
              <a:rPr lang="en-US" dirty="0" smtClean="0"/>
              <a:t>file format</a:t>
            </a:r>
            <a:endParaRPr lang="en-US" dirty="0"/>
          </a:p>
        </p:txBody>
      </p:sp>
      <p:sp>
        <p:nvSpPr>
          <p:cNvPr id="3" name="Content Placeholder 2"/>
          <p:cNvSpPr>
            <a:spLocks noGrp="1"/>
          </p:cNvSpPr>
          <p:nvPr>
            <p:ph idx="1"/>
          </p:nvPr>
        </p:nvSpPr>
        <p:spPr>
          <a:xfrm>
            <a:off x="457200" y="1447800"/>
            <a:ext cx="8382000" cy="5105400"/>
          </a:xfrm>
        </p:spPr>
        <p:txBody>
          <a:bodyPr>
            <a:noAutofit/>
          </a:bodyPr>
          <a:lstStyle/>
          <a:p>
            <a:pPr marL="0" indent="0">
              <a:buNone/>
            </a:pPr>
            <a:r>
              <a:rPr lang="en-US" sz="1600" dirty="0" smtClean="0"/>
              <a:t># System </a:t>
            </a:r>
            <a:r>
              <a:rPr lang="en-US" sz="1600" dirty="0"/>
              <a:t>configuration descriptor</a:t>
            </a:r>
            <a:r>
              <a:rPr lang="en-US" sz="1600" dirty="0" smtClean="0"/>
              <a:t>. </a:t>
            </a:r>
            <a:r>
              <a:rPr lang="en-US" sz="1600" dirty="0"/>
              <a:t>Information of the whole system structure (root </a:t>
            </a:r>
          </a:p>
          <a:p>
            <a:pPr marL="0" indent="0">
              <a:buNone/>
            </a:pPr>
            <a:r>
              <a:rPr lang="en-US" sz="1600" dirty="0"/>
              <a:t>                 folder only</a:t>
            </a:r>
            <a:r>
              <a:rPr lang="en-US" sz="1600" dirty="0" smtClean="0"/>
              <a:t>!)</a:t>
            </a:r>
          </a:p>
          <a:p>
            <a:pPr marL="0" indent="0">
              <a:buNone/>
            </a:pPr>
            <a:r>
              <a:rPr lang="en-US" sz="1600" dirty="0"/>
              <a:t> </a:t>
            </a:r>
            <a:r>
              <a:rPr lang="en-US" sz="1600" dirty="0" smtClean="0"/>
              <a:t>        # A tree structure</a:t>
            </a:r>
          </a:p>
          <a:p>
            <a:pPr marL="0" indent="0">
              <a:buNone/>
            </a:pPr>
            <a:r>
              <a:rPr lang="en-US" sz="1600" dirty="0" smtClean="0"/>
              <a:t># Node </a:t>
            </a:r>
            <a:r>
              <a:rPr lang="en-US" sz="1600" dirty="0"/>
              <a:t>configuration descriptor</a:t>
            </a:r>
            <a:r>
              <a:rPr lang="en-US" sz="1600" dirty="0" smtClean="0"/>
              <a:t>. </a:t>
            </a:r>
            <a:r>
              <a:rPr lang="en-US" sz="1600" dirty="0"/>
              <a:t>Information of current node, include:</a:t>
            </a:r>
          </a:p>
          <a:p>
            <a:pPr marL="0" indent="0">
              <a:buNone/>
            </a:pPr>
            <a:r>
              <a:rPr lang="en-US" sz="1600" dirty="0" smtClean="0"/>
              <a:t>         # Node </a:t>
            </a:r>
            <a:r>
              <a:rPr lang="en-US" sz="1600" dirty="0"/>
              <a:t>type and absolute address</a:t>
            </a:r>
          </a:p>
          <a:p>
            <a:pPr marL="0" indent="0">
              <a:buNone/>
            </a:pPr>
            <a:r>
              <a:rPr lang="en-US" sz="1600" dirty="0" smtClean="0"/>
              <a:t>         # Firmware </a:t>
            </a:r>
            <a:r>
              <a:rPr lang="en-US" sz="1600" dirty="0"/>
              <a:t>and software version information</a:t>
            </a:r>
          </a:p>
          <a:p>
            <a:pPr marL="0" indent="0">
              <a:buNone/>
            </a:pPr>
            <a:r>
              <a:rPr lang="en-US" sz="1600" dirty="0" smtClean="0"/>
              <a:t>         # Integrity </a:t>
            </a:r>
            <a:r>
              <a:rPr lang="en-US" sz="1600" dirty="0"/>
              <a:t>of this node</a:t>
            </a:r>
          </a:p>
          <a:p>
            <a:pPr marL="0" indent="0">
              <a:buNone/>
            </a:pPr>
            <a:r>
              <a:rPr lang="en-US" sz="1600" dirty="0" smtClean="0"/>
              <a:t># Offspring </a:t>
            </a:r>
            <a:r>
              <a:rPr lang="en-US" sz="1600" dirty="0"/>
              <a:t>descriptor </a:t>
            </a:r>
            <a:r>
              <a:rPr lang="en-US" sz="1600" dirty="0" smtClean="0"/>
              <a:t>Basic </a:t>
            </a:r>
            <a:r>
              <a:rPr lang="en-US" sz="1600" dirty="0"/>
              <a:t>information of the offspring of current node, include:     </a:t>
            </a:r>
          </a:p>
          <a:p>
            <a:pPr marL="0" lvl="0" indent="0">
              <a:buNone/>
            </a:pPr>
            <a:r>
              <a:rPr lang="en-US" sz="1600" dirty="0"/>
              <a:t>         </a:t>
            </a:r>
            <a:r>
              <a:rPr lang="en-US" sz="1600" dirty="0" smtClean="0"/>
              <a:t># </a:t>
            </a:r>
            <a:r>
              <a:rPr lang="en-US" sz="1600" dirty="0"/>
              <a:t>Offspring Connection Status </a:t>
            </a:r>
          </a:p>
          <a:p>
            <a:pPr marL="0" lvl="0" indent="0">
              <a:buNone/>
            </a:pPr>
            <a:r>
              <a:rPr lang="en-US" sz="1600" dirty="0"/>
              <a:t>         </a:t>
            </a:r>
            <a:r>
              <a:rPr lang="en-US" sz="1600" dirty="0" smtClean="0"/>
              <a:t># </a:t>
            </a:r>
            <a:r>
              <a:rPr lang="en-US" sz="1600" dirty="0"/>
              <a:t>Offspring Enable/disable Status </a:t>
            </a:r>
          </a:p>
          <a:p>
            <a:pPr marL="0" lvl="0" indent="0">
              <a:buNone/>
            </a:pPr>
            <a:r>
              <a:rPr lang="en-US" sz="1600" dirty="0"/>
              <a:t>         </a:t>
            </a:r>
            <a:r>
              <a:rPr lang="en-US" sz="1600" dirty="0" smtClean="0"/>
              <a:t># Offspring’s  </a:t>
            </a:r>
            <a:r>
              <a:rPr lang="en-US" sz="1600" dirty="0"/>
              <a:t>node types and absolute addresses</a:t>
            </a:r>
          </a:p>
          <a:p>
            <a:pPr marL="0" indent="0">
              <a:buNone/>
            </a:pPr>
            <a:r>
              <a:rPr lang="en-US" sz="1600" dirty="0" smtClean="0"/>
              <a:t>#  Hardware </a:t>
            </a:r>
            <a:r>
              <a:rPr lang="en-US" sz="1600" dirty="0"/>
              <a:t>configuration descriptor </a:t>
            </a:r>
            <a:r>
              <a:rPr lang="en-US" sz="1600" dirty="0" smtClean="0"/>
              <a:t>1 </a:t>
            </a:r>
            <a:r>
              <a:rPr lang="en-US" sz="1600" dirty="0"/>
              <a:t>(hardware or application specific profiles). </a:t>
            </a:r>
            <a:endParaRPr lang="en-US" sz="1600" dirty="0" smtClean="0"/>
          </a:p>
          <a:p>
            <a:pPr marL="0" indent="0">
              <a:buNone/>
            </a:pPr>
            <a:r>
              <a:rPr lang="en-US" sz="1600" dirty="0" smtClean="0"/>
              <a:t>…………………………………………………………………………</a:t>
            </a:r>
          </a:p>
          <a:p>
            <a:pPr marL="0" indent="0">
              <a:buNone/>
            </a:pPr>
            <a:r>
              <a:rPr lang="en-US" sz="1600" dirty="0"/>
              <a:t>#  Hardware configuration descriptor </a:t>
            </a:r>
            <a:r>
              <a:rPr lang="en-US" sz="1600" dirty="0" smtClean="0"/>
              <a:t>n </a:t>
            </a:r>
            <a:r>
              <a:rPr lang="en-US" sz="1600" dirty="0"/>
              <a:t>(hardware or application specific profiles). </a:t>
            </a:r>
          </a:p>
          <a:p>
            <a:pPr marL="0" indent="0">
              <a:buNone/>
            </a:pPr>
            <a:r>
              <a:rPr lang="en-US" sz="1600" dirty="0" smtClean="0"/>
              <a:t>#  User-defined </a:t>
            </a:r>
            <a:r>
              <a:rPr lang="en-US" sz="1600" dirty="0"/>
              <a:t>descriptor </a:t>
            </a:r>
            <a:r>
              <a:rPr lang="en-US" sz="1600" dirty="0" smtClean="0"/>
              <a:t>1 </a:t>
            </a:r>
          </a:p>
          <a:p>
            <a:pPr marL="0" indent="0">
              <a:buNone/>
            </a:pPr>
            <a:r>
              <a:rPr lang="en-US" sz="1600" dirty="0"/>
              <a:t>…………………………………………………………………………</a:t>
            </a:r>
          </a:p>
          <a:p>
            <a:pPr marL="0" indent="0">
              <a:buNone/>
            </a:pPr>
            <a:r>
              <a:rPr lang="en-US" sz="1600" dirty="0"/>
              <a:t>#  User-defined descriptor </a:t>
            </a:r>
            <a:r>
              <a:rPr lang="en-US" sz="1600" dirty="0" smtClean="0"/>
              <a:t>n</a:t>
            </a:r>
            <a:endParaRPr lang="en-US" sz="1600" dirty="0"/>
          </a:p>
          <a:p>
            <a:pPr marL="0" indent="0">
              <a:buNone/>
            </a:pPr>
            <a:endParaRPr lang="en-US" sz="1600" dirty="0"/>
          </a:p>
        </p:txBody>
      </p:sp>
    </p:spTree>
    <p:extLst>
      <p:ext uri="{BB962C8B-B14F-4D97-AF65-F5344CB8AC3E}">
        <p14:creationId xmlns:p14="http://schemas.microsoft.com/office/powerpoint/2010/main" val="1768303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8"/>
            <a:ext cx="8839200" cy="944562"/>
          </a:xfrm>
        </p:spPr>
        <p:txBody>
          <a:bodyPr>
            <a:normAutofit/>
          </a:bodyPr>
          <a:lstStyle/>
          <a:p>
            <a:r>
              <a:rPr lang="en-US" sz="3600" b="1" dirty="0" smtClean="0"/>
              <a:t>Summary: </a:t>
            </a:r>
            <a:r>
              <a:rPr lang="en-US" sz="3600" b="1" dirty="0" err="1" smtClean="0"/>
              <a:t>OpenPET</a:t>
            </a:r>
            <a:r>
              <a:rPr lang="en-US" sz="3600" b="1" dirty="0" smtClean="0"/>
              <a:t> system </a:t>
            </a:r>
            <a:r>
              <a:rPr lang="en-US" sz="3600" b="1" dirty="0"/>
              <a:t>configurations</a:t>
            </a:r>
          </a:p>
        </p:txBody>
      </p:sp>
      <p:sp>
        <p:nvSpPr>
          <p:cNvPr id="3" name="Content Placeholder 2"/>
          <p:cNvSpPr>
            <a:spLocks noGrp="1"/>
          </p:cNvSpPr>
          <p:nvPr>
            <p:ph idx="1"/>
          </p:nvPr>
        </p:nvSpPr>
        <p:spPr>
          <a:xfrm>
            <a:off x="381000" y="1066800"/>
            <a:ext cx="8458200" cy="5486400"/>
          </a:xfrm>
        </p:spPr>
        <p:txBody>
          <a:bodyPr>
            <a:normAutofit fontScale="55000" lnSpcReduction="20000"/>
          </a:bodyPr>
          <a:lstStyle/>
          <a:p>
            <a:r>
              <a:rPr lang="en-US" sz="5800" b="1" dirty="0" smtClean="0"/>
              <a:t>Configuration files in host PC (hard disk)</a:t>
            </a:r>
          </a:p>
          <a:p>
            <a:pPr marL="0" indent="0">
              <a:buNone/>
            </a:pPr>
            <a:endParaRPr lang="en-US" dirty="0" smtClean="0"/>
          </a:p>
          <a:p>
            <a:pPr marL="0" indent="0">
              <a:buNone/>
            </a:pPr>
            <a:r>
              <a:rPr lang="en-US" dirty="0" smtClean="0"/>
              <a:t>1</a:t>
            </a:r>
            <a:r>
              <a:rPr lang="en-US" dirty="0"/>
              <a:t>. </a:t>
            </a:r>
            <a:r>
              <a:rPr lang="en-US" dirty="0" smtClean="0"/>
              <a:t>A tree folder structure with one folder per node</a:t>
            </a:r>
          </a:p>
          <a:p>
            <a:pPr marL="0" indent="0">
              <a:buNone/>
            </a:pPr>
            <a:r>
              <a:rPr lang="en-US" dirty="0"/>
              <a:t>2. In </a:t>
            </a:r>
            <a:r>
              <a:rPr lang="en-US" dirty="0" smtClean="0"/>
              <a:t>each </a:t>
            </a:r>
            <a:r>
              <a:rPr lang="en-US" dirty="0"/>
              <a:t>folder, there are:</a:t>
            </a:r>
          </a:p>
          <a:p>
            <a:pPr marL="0" indent="0">
              <a:buNone/>
            </a:pPr>
            <a:r>
              <a:rPr lang="en-US" dirty="0" smtClean="0"/>
              <a:t>     (1) Firmware and software (binary) for this node.</a:t>
            </a:r>
          </a:p>
          <a:p>
            <a:pPr marL="0" indent="0">
              <a:buNone/>
            </a:pPr>
            <a:r>
              <a:rPr lang="en-US" dirty="0" smtClean="0"/>
              <a:t>     </a:t>
            </a:r>
            <a:r>
              <a:rPr lang="en-US" dirty="0"/>
              <a:t>(2) </a:t>
            </a:r>
            <a:r>
              <a:rPr lang="en-US" dirty="0" smtClean="0"/>
              <a:t>A configuration (text) </a:t>
            </a:r>
            <a:r>
              <a:rPr lang="en-US" dirty="0"/>
              <a:t>file </a:t>
            </a:r>
            <a:r>
              <a:rPr lang="en-US" dirty="0" smtClean="0"/>
              <a:t>describe the profile of the node, which contains:</a:t>
            </a:r>
          </a:p>
          <a:p>
            <a:pPr marL="0" indent="0">
              <a:buNone/>
            </a:pPr>
            <a:r>
              <a:rPr lang="en-US" dirty="0"/>
              <a:t> </a:t>
            </a:r>
            <a:r>
              <a:rPr lang="en-US" dirty="0" smtClean="0"/>
              <a:t>         (a) A node descriptor. Information of current node, include:</a:t>
            </a:r>
          </a:p>
          <a:p>
            <a:pPr marL="0" indent="0">
              <a:buNone/>
            </a:pPr>
            <a:r>
              <a:rPr lang="en-US" sz="3100" dirty="0" smtClean="0"/>
              <a:t>                (</a:t>
            </a:r>
            <a:r>
              <a:rPr lang="en-US" sz="3100" dirty="0" err="1" smtClean="0"/>
              <a:t>i</a:t>
            </a:r>
            <a:r>
              <a:rPr lang="en-US" sz="3100" dirty="0" smtClean="0"/>
              <a:t>) </a:t>
            </a:r>
            <a:r>
              <a:rPr lang="en-US" sz="3000" dirty="0" smtClean="0"/>
              <a:t>Node type and absolute address</a:t>
            </a:r>
          </a:p>
          <a:p>
            <a:pPr marL="0" indent="0">
              <a:buNone/>
            </a:pPr>
            <a:r>
              <a:rPr lang="en-US" sz="3000" dirty="0" smtClean="0"/>
              <a:t>                (ii</a:t>
            </a:r>
            <a:r>
              <a:rPr lang="en-US" sz="3000" dirty="0"/>
              <a:t>) Firmware and software version </a:t>
            </a:r>
            <a:r>
              <a:rPr lang="en-US" sz="3000" dirty="0" smtClean="0"/>
              <a:t>information</a:t>
            </a:r>
          </a:p>
          <a:p>
            <a:pPr marL="0" indent="0">
              <a:buNone/>
            </a:pPr>
            <a:r>
              <a:rPr lang="en-US" sz="3000" dirty="0"/>
              <a:t> </a:t>
            </a:r>
            <a:r>
              <a:rPr lang="en-US" sz="3000" dirty="0" smtClean="0"/>
              <a:t>               (iii) </a:t>
            </a:r>
            <a:r>
              <a:rPr lang="en-US" sz="3100" dirty="0"/>
              <a:t>Integrity of </a:t>
            </a:r>
            <a:r>
              <a:rPr lang="en-US" sz="3100" dirty="0" smtClean="0"/>
              <a:t>this node</a:t>
            </a:r>
          </a:p>
          <a:p>
            <a:pPr marL="0" indent="0">
              <a:buNone/>
            </a:pPr>
            <a:r>
              <a:rPr lang="en-US" sz="3000" dirty="0" smtClean="0"/>
              <a:t>           </a:t>
            </a:r>
            <a:r>
              <a:rPr lang="en-US" sz="3100" dirty="0" smtClean="0"/>
              <a:t>(b) A offspring descriptor. Basic </a:t>
            </a:r>
            <a:r>
              <a:rPr lang="en-US" sz="3100" dirty="0"/>
              <a:t>information of the offspring of current node, include: </a:t>
            </a:r>
            <a:r>
              <a:rPr lang="en-US" sz="3100" dirty="0" smtClean="0"/>
              <a:t>    </a:t>
            </a:r>
          </a:p>
          <a:p>
            <a:pPr marL="0" lvl="0" indent="0">
              <a:buNone/>
            </a:pPr>
            <a:r>
              <a:rPr lang="en-US" sz="3100" dirty="0"/>
              <a:t> </a:t>
            </a:r>
            <a:r>
              <a:rPr lang="en-US" sz="3100" dirty="0" smtClean="0"/>
              <a:t>               (</a:t>
            </a:r>
            <a:r>
              <a:rPr lang="en-US" sz="3100" dirty="0" err="1" smtClean="0"/>
              <a:t>i</a:t>
            </a:r>
            <a:r>
              <a:rPr lang="en-US" sz="3100" dirty="0" smtClean="0"/>
              <a:t>) Offspring </a:t>
            </a:r>
            <a:r>
              <a:rPr lang="en-US" sz="3100" dirty="0"/>
              <a:t>Connection Status </a:t>
            </a:r>
          </a:p>
          <a:p>
            <a:pPr marL="0" lvl="0" indent="0">
              <a:buNone/>
            </a:pPr>
            <a:r>
              <a:rPr lang="en-US" sz="3100" dirty="0" smtClean="0"/>
              <a:t>                (ii) Offspring </a:t>
            </a:r>
            <a:r>
              <a:rPr lang="en-US" sz="3100" dirty="0"/>
              <a:t>Enable/disable Status </a:t>
            </a:r>
          </a:p>
          <a:p>
            <a:pPr marL="0" lvl="0" indent="0">
              <a:buNone/>
            </a:pPr>
            <a:r>
              <a:rPr lang="en-US" sz="3100" dirty="0" smtClean="0"/>
              <a:t>                (iii) Offspring’s  </a:t>
            </a:r>
            <a:r>
              <a:rPr lang="en-US" sz="3100" dirty="0"/>
              <a:t>node types and absolute </a:t>
            </a:r>
            <a:r>
              <a:rPr lang="en-US" sz="3100" dirty="0" smtClean="0"/>
              <a:t>addresses</a:t>
            </a:r>
            <a:endParaRPr lang="en-US" sz="3100" dirty="0"/>
          </a:p>
          <a:p>
            <a:pPr marL="0" indent="0">
              <a:buNone/>
            </a:pPr>
            <a:r>
              <a:rPr lang="en-US" dirty="0" smtClean="0"/>
              <a:t>           (c) Some hardware descriptors (hardware or application specific descriptors). </a:t>
            </a:r>
          </a:p>
          <a:p>
            <a:pPr marL="0" indent="0">
              <a:buNone/>
            </a:pPr>
            <a:r>
              <a:rPr lang="en-US" dirty="0"/>
              <a:t> </a:t>
            </a:r>
            <a:r>
              <a:rPr lang="en-US" dirty="0" smtClean="0"/>
              <a:t>          (d) Some user-defined descriptors</a:t>
            </a:r>
          </a:p>
          <a:p>
            <a:pPr marL="0" indent="0">
              <a:buNone/>
            </a:pPr>
            <a:r>
              <a:rPr lang="en-US" dirty="0" smtClean="0"/>
              <a:t>     (3) Memory mapping files (if applicable).</a:t>
            </a:r>
          </a:p>
          <a:p>
            <a:pPr marL="0" indent="0">
              <a:buNone/>
            </a:pPr>
            <a:r>
              <a:rPr lang="en-US" dirty="0"/>
              <a:t> </a:t>
            </a:r>
            <a:r>
              <a:rPr lang="en-US" dirty="0" smtClean="0"/>
              <a:t>    (4) A system description file which </a:t>
            </a:r>
            <a:r>
              <a:rPr lang="en-US" dirty="0"/>
              <a:t>has information of the whole system structure, </a:t>
            </a:r>
            <a:r>
              <a:rPr lang="en-US" dirty="0" smtClean="0"/>
              <a:t>will be generated and placed in the root folder. The main purpose of this file is to make it more convenient for the user to understand the tree structure of the system. </a:t>
            </a:r>
            <a:endParaRPr lang="en-US" dirty="0"/>
          </a:p>
        </p:txBody>
      </p:sp>
      <p:sp>
        <p:nvSpPr>
          <p:cNvPr id="4" name="Rectangle 3"/>
          <p:cNvSpPr/>
          <p:nvPr/>
        </p:nvSpPr>
        <p:spPr>
          <a:xfrm>
            <a:off x="6367604" y="1600200"/>
            <a:ext cx="2333948" cy="954107"/>
          </a:xfrm>
          <a:prstGeom prst="rect">
            <a:avLst/>
          </a:prstGeom>
        </p:spPr>
        <p:txBody>
          <a:bodyPr wrap="square">
            <a:spAutoFit/>
          </a:bodyPr>
          <a:lstStyle/>
          <a:p>
            <a:r>
              <a:rPr lang="en-US" sz="2800" b="1" dirty="0" smtClean="0">
                <a:solidFill>
                  <a:srgbClr val="FF0000"/>
                </a:solidFill>
              </a:rPr>
              <a:t>Please refer to chapter 1.4!</a:t>
            </a:r>
            <a:endParaRPr lang="en-US" sz="2800" dirty="0">
              <a:solidFill>
                <a:srgbClr val="FF0000"/>
              </a:solidFill>
            </a:endParaRPr>
          </a:p>
        </p:txBody>
      </p:sp>
    </p:spTree>
    <p:extLst>
      <p:ext uri="{BB962C8B-B14F-4D97-AF65-F5344CB8AC3E}">
        <p14:creationId xmlns:p14="http://schemas.microsoft.com/office/powerpoint/2010/main" val="152472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7640"/>
            <a:ext cx="4953000" cy="6309298"/>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0599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6038"/>
            <a:ext cx="8839200" cy="944562"/>
          </a:xfrm>
        </p:spPr>
        <p:txBody>
          <a:bodyPr>
            <a:normAutofit/>
          </a:bodyPr>
          <a:lstStyle/>
          <a:p>
            <a:r>
              <a:rPr lang="en-US" sz="3600" b="1" dirty="0" smtClean="0"/>
              <a:t>Summary: </a:t>
            </a:r>
            <a:r>
              <a:rPr lang="en-US" sz="3600" b="1" dirty="0" err="1" smtClean="0"/>
              <a:t>OpenPET</a:t>
            </a:r>
            <a:r>
              <a:rPr lang="en-US" sz="3600" b="1" dirty="0" smtClean="0"/>
              <a:t> system </a:t>
            </a:r>
            <a:r>
              <a:rPr lang="en-US" sz="3600" b="1" dirty="0"/>
              <a:t>configurations</a:t>
            </a:r>
          </a:p>
        </p:txBody>
      </p:sp>
      <p:sp>
        <p:nvSpPr>
          <p:cNvPr id="3" name="Content Placeholder 2"/>
          <p:cNvSpPr>
            <a:spLocks noGrp="1"/>
          </p:cNvSpPr>
          <p:nvPr>
            <p:ph idx="1"/>
          </p:nvPr>
        </p:nvSpPr>
        <p:spPr>
          <a:xfrm>
            <a:off x="381000" y="1066800"/>
            <a:ext cx="8458200" cy="5486400"/>
          </a:xfrm>
        </p:spPr>
        <p:txBody>
          <a:bodyPr>
            <a:normAutofit fontScale="55000" lnSpcReduction="20000"/>
          </a:bodyPr>
          <a:lstStyle/>
          <a:p>
            <a:r>
              <a:rPr lang="en-US" sz="5800" b="1" dirty="0" smtClean="0"/>
              <a:t>Configuration files in each node (SD card)</a:t>
            </a:r>
          </a:p>
          <a:p>
            <a:pPr marL="0" indent="0">
              <a:buNone/>
            </a:pPr>
            <a:endParaRPr lang="en-US" dirty="0" smtClean="0"/>
          </a:p>
          <a:p>
            <a:pPr marL="0" indent="0">
              <a:buNone/>
            </a:pPr>
            <a:r>
              <a:rPr lang="en-US" dirty="0" smtClean="0"/>
              <a:t>     (1) Firmware and software (binary) for this node.</a:t>
            </a:r>
          </a:p>
          <a:p>
            <a:pPr marL="0" indent="0">
              <a:buNone/>
            </a:pPr>
            <a:r>
              <a:rPr lang="en-US" dirty="0" smtClean="0"/>
              <a:t>     </a:t>
            </a:r>
            <a:r>
              <a:rPr lang="en-US" dirty="0"/>
              <a:t>(2) </a:t>
            </a:r>
            <a:r>
              <a:rPr lang="en-US" dirty="0" smtClean="0"/>
              <a:t>A configuration (text) </a:t>
            </a:r>
            <a:r>
              <a:rPr lang="en-US" dirty="0"/>
              <a:t>file </a:t>
            </a:r>
            <a:r>
              <a:rPr lang="en-US" dirty="0" smtClean="0"/>
              <a:t>describe the profile of this node, which contains:</a:t>
            </a:r>
          </a:p>
          <a:p>
            <a:pPr marL="0" indent="0">
              <a:buNone/>
            </a:pPr>
            <a:r>
              <a:rPr lang="en-US" dirty="0"/>
              <a:t> </a:t>
            </a:r>
            <a:r>
              <a:rPr lang="en-US" dirty="0" smtClean="0"/>
              <a:t>          (a) A node descriptor. Information of current node, include:</a:t>
            </a:r>
          </a:p>
          <a:p>
            <a:pPr marL="0" indent="0">
              <a:buNone/>
            </a:pPr>
            <a:r>
              <a:rPr lang="en-US" sz="3100" dirty="0" smtClean="0"/>
              <a:t>                (</a:t>
            </a:r>
            <a:r>
              <a:rPr lang="en-US" sz="3100" dirty="0" err="1" smtClean="0"/>
              <a:t>i</a:t>
            </a:r>
            <a:r>
              <a:rPr lang="en-US" sz="3100" dirty="0" smtClean="0"/>
              <a:t>) </a:t>
            </a:r>
            <a:r>
              <a:rPr lang="en-US" sz="3000" dirty="0" smtClean="0"/>
              <a:t>Node type and absolute address</a:t>
            </a:r>
          </a:p>
          <a:p>
            <a:pPr marL="0" indent="0">
              <a:buNone/>
            </a:pPr>
            <a:r>
              <a:rPr lang="en-US" sz="3000" dirty="0" smtClean="0"/>
              <a:t>                (ii</a:t>
            </a:r>
            <a:r>
              <a:rPr lang="en-US" sz="3000" dirty="0"/>
              <a:t>) Firmware and software version </a:t>
            </a:r>
            <a:r>
              <a:rPr lang="en-US" sz="3000" dirty="0" smtClean="0"/>
              <a:t>information</a:t>
            </a:r>
          </a:p>
          <a:p>
            <a:pPr marL="0" indent="0">
              <a:buNone/>
            </a:pPr>
            <a:r>
              <a:rPr lang="en-US" sz="3000" dirty="0"/>
              <a:t> </a:t>
            </a:r>
            <a:r>
              <a:rPr lang="en-US" sz="3000" dirty="0" smtClean="0"/>
              <a:t>               (iii) </a:t>
            </a:r>
            <a:r>
              <a:rPr lang="en-US" sz="3100" dirty="0"/>
              <a:t>Integrity of </a:t>
            </a:r>
            <a:r>
              <a:rPr lang="en-US" sz="3100" dirty="0" smtClean="0"/>
              <a:t>this node</a:t>
            </a:r>
          </a:p>
          <a:p>
            <a:pPr marL="0" indent="0">
              <a:buNone/>
            </a:pPr>
            <a:r>
              <a:rPr lang="en-US" sz="3000" dirty="0" smtClean="0"/>
              <a:t>           </a:t>
            </a:r>
            <a:r>
              <a:rPr lang="en-US" sz="3100" dirty="0" smtClean="0"/>
              <a:t>(b) A offspring descriptor. Basic </a:t>
            </a:r>
            <a:r>
              <a:rPr lang="en-US" sz="3100" dirty="0"/>
              <a:t>information of the offspring of current node, include: </a:t>
            </a:r>
            <a:r>
              <a:rPr lang="en-US" sz="3100" dirty="0" smtClean="0"/>
              <a:t>    </a:t>
            </a:r>
          </a:p>
          <a:p>
            <a:pPr marL="0" lvl="0" indent="0">
              <a:buNone/>
            </a:pPr>
            <a:r>
              <a:rPr lang="en-US" sz="3100" dirty="0"/>
              <a:t> </a:t>
            </a:r>
            <a:r>
              <a:rPr lang="en-US" sz="3100" dirty="0" smtClean="0"/>
              <a:t>               (</a:t>
            </a:r>
            <a:r>
              <a:rPr lang="en-US" sz="3100" dirty="0" err="1" smtClean="0"/>
              <a:t>i</a:t>
            </a:r>
            <a:r>
              <a:rPr lang="en-US" sz="3100" dirty="0" smtClean="0"/>
              <a:t>) Offspring </a:t>
            </a:r>
            <a:r>
              <a:rPr lang="en-US" sz="3100" dirty="0"/>
              <a:t>Connection Status </a:t>
            </a:r>
          </a:p>
          <a:p>
            <a:pPr marL="0" lvl="0" indent="0">
              <a:buNone/>
            </a:pPr>
            <a:r>
              <a:rPr lang="en-US" sz="3100" dirty="0" smtClean="0"/>
              <a:t>                (ii) Offspring </a:t>
            </a:r>
            <a:r>
              <a:rPr lang="en-US" sz="3100" dirty="0"/>
              <a:t>Enable/disable Status </a:t>
            </a:r>
          </a:p>
          <a:p>
            <a:pPr marL="0" lvl="0" indent="0">
              <a:buNone/>
            </a:pPr>
            <a:r>
              <a:rPr lang="en-US" sz="3100" dirty="0" smtClean="0"/>
              <a:t>                (iii) Offspring’s  </a:t>
            </a:r>
            <a:r>
              <a:rPr lang="en-US" sz="3100" dirty="0"/>
              <a:t>node types and absolute </a:t>
            </a:r>
            <a:r>
              <a:rPr lang="en-US" sz="3100" dirty="0" smtClean="0"/>
              <a:t>addresses</a:t>
            </a:r>
            <a:endParaRPr lang="en-US" sz="3100" dirty="0"/>
          </a:p>
          <a:p>
            <a:pPr marL="0" indent="0">
              <a:buNone/>
            </a:pPr>
            <a:r>
              <a:rPr lang="en-US" dirty="0"/>
              <a:t> </a:t>
            </a:r>
            <a:r>
              <a:rPr lang="en-US" dirty="0" smtClean="0"/>
              <a:t>          (c) A system </a:t>
            </a:r>
            <a:r>
              <a:rPr lang="en-US" dirty="0"/>
              <a:t>descriptor</a:t>
            </a:r>
            <a:r>
              <a:rPr lang="en-US" dirty="0" smtClean="0"/>
              <a:t>. Information of the </a:t>
            </a:r>
            <a:r>
              <a:rPr lang="en-US" dirty="0"/>
              <a:t>whole system </a:t>
            </a:r>
            <a:r>
              <a:rPr lang="en-US" dirty="0" smtClean="0"/>
              <a:t>structure (root </a:t>
            </a:r>
          </a:p>
          <a:p>
            <a:pPr marL="0" indent="0">
              <a:buNone/>
            </a:pPr>
            <a:r>
              <a:rPr lang="en-US" dirty="0"/>
              <a:t> </a:t>
            </a:r>
            <a:r>
              <a:rPr lang="en-US" dirty="0" smtClean="0"/>
              <a:t>                folder only!)</a:t>
            </a:r>
          </a:p>
          <a:p>
            <a:pPr marL="0" indent="0">
              <a:buNone/>
            </a:pPr>
            <a:r>
              <a:rPr lang="en-US" dirty="0" smtClean="0"/>
              <a:t>           (d) Some hardware descriptors (hardware or application specific descriptors). </a:t>
            </a:r>
          </a:p>
          <a:p>
            <a:pPr marL="0" indent="0">
              <a:buNone/>
            </a:pPr>
            <a:r>
              <a:rPr lang="en-US" dirty="0"/>
              <a:t> </a:t>
            </a:r>
            <a:r>
              <a:rPr lang="en-US" dirty="0" smtClean="0"/>
              <a:t>          (e) Some user-defined descriptors</a:t>
            </a:r>
          </a:p>
          <a:p>
            <a:pPr marL="0" indent="0">
              <a:buNone/>
            </a:pPr>
            <a:r>
              <a:rPr lang="en-US" dirty="0" smtClean="0"/>
              <a:t>     (3) Memory mapping files (if applicable)</a:t>
            </a:r>
          </a:p>
        </p:txBody>
      </p:sp>
      <p:sp>
        <p:nvSpPr>
          <p:cNvPr id="4" name="Rectangle 3"/>
          <p:cNvSpPr/>
          <p:nvPr/>
        </p:nvSpPr>
        <p:spPr>
          <a:xfrm>
            <a:off x="6705600" y="2325707"/>
            <a:ext cx="2333948" cy="954107"/>
          </a:xfrm>
          <a:prstGeom prst="rect">
            <a:avLst/>
          </a:prstGeom>
        </p:spPr>
        <p:txBody>
          <a:bodyPr wrap="square">
            <a:spAutoFit/>
          </a:bodyPr>
          <a:lstStyle/>
          <a:p>
            <a:r>
              <a:rPr lang="en-US" sz="2800" b="1" dirty="0" smtClean="0">
                <a:solidFill>
                  <a:srgbClr val="FF0000"/>
                </a:solidFill>
              </a:rPr>
              <a:t>Please refer to chapter 1.4!</a:t>
            </a:r>
            <a:endParaRPr lang="en-US" sz="2800" dirty="0">
              <a:solidFill>
                <a:srgbClr val="FF0000"/>
              </a:solidFill>
            </a:endParaRPr>
          </a:p>
        </p:txBody>
      </p:sp>
    </p:spTree>
    <p:extLst>
      <p:ext uri="{BB962C8B-B14F-4D97-AF65-F5344CB8AC3E}">
        <p14:creationId xmlns:p14="http://schemas.microsoft.com/office/powerpoint/2010/main" val="229210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6200" y="5147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ounded Rectangle 3"/>
          <p:cNvSpPr/>
          <p:nvPr/>
        </p:nvSpPr>
        <p:spPr>
          <a:xfrm>
            <a:off x="3771524" y="765967"/>
            <a:ext cx="1219200" cy="5334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Host PC</a:t>
            </a:r>
            <a:endParaRPr lang="en-US" dirty="0">
              <a:solidFill>
                <a:schemeClr val="tx1"/>
              </a:solidFill>
            </a:endParaRPr>
          </a:p>
        </p:txBody>
      </p:sp>
      <p:sp>
        <p:nvSpPr>
          <p:cNvPr id="7" name="Rectangle 6"/>
          <p:cNvSpPr/>
          <p:nvPr/>
        </p:nvSpPr>
        <p:spPr>
          <a:xfrm>
            <a:off x="3047624" y="1505333"/>
            <a:ext cx="2667000" cy="1515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3771524" y="1931601"/>
            <a:ext cx="1219200" cy="38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PC-104</a:t>
            </a:r>
            <a:endParaRPr lang="en-US" sz="1600" dirty="0">
              <a:solidFill>
                <a:schemeClr val="tx1"/>
              </a:solidFill>
            </a:endParaRPr>
          </a:p>
        </p:txBody>
      </p:sp>
      <p:sp>
        <p:nvSpPr>
          <p:cNvPr id="9" name="Rounded Rectangle 8"/>
          <p:cNvSpPr/>
          <p:nvPr/>
        </p:nvSpPr>
        <p:spPr>
          <a:xfrm>
            <a:off x="3780577" y="2555305"/>
            <a:ext cx="1219200" cy="321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26" name="Rectangle 25"/>
          <p:cNvSpPr/>
          <p:nvPr/>
        </p:nvSpPr>
        <p:spPr>
          <a:xfrm>
            <a:off x="3308665" y="1538147"/>
            <a:ext cx="2163024" cy="338554"/>
          </a:xfrm>
          <a:prstGeom prst="rect">
            <a:avLst/>
          </a:prstGeom>
        </p:spPr>
        <p:txBody>
          <a:bodyPr wrap="square">
            <a:spAutoFit/>
          </a:bodyPr>
          <a:lstStyle/>
          <a:p>
            <a:r>
              <a:rPr lang="en-US" sz="1600" b="1" dirty="0" smtClean="0"/>
              <a:t>Coincidence controller</a:t>
            </a:r>
            <a:endParaRPr lang="en-US" sz="1600" b="1" dirty="0"/>
          </a:p>
        </p:txBody>
      </p:sp>
      <p:sp>
        <p:nvSpPr>
          <p:cNvPr id="28" name="Rectangle 27"/>
          <p:cNvSpPr/>
          <p:nvPr/>
        </p:nvSpPr>
        <p:spPr>
          <a:xfrm>
            <a:off x="3200400" y="3715133"/>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Rounded Rectangle 28"/>
          <p:cNvSpPr/>
          <p:nvPr/>
        </p:nvSpPr>
        <p:spPr>
          <a:xfrm>
            <a:off x="3531984" y="4141400"/>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0" name="Rounded Rectangle 29"/>
          <p:cNvSpPr/>
          <p:nvPr/>
        </p:nvSpPr>
        <p:spPr>
          <a:xfrm>
            <a:off x="4097494" y="5239133"/>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1" name="Rectangle 30"/>
          <p:cNvSpPr/>
          <p:nvPr/>
        </p:nvSpPr>
        <p:spPr>
          <a:xfrm>
            <a:off x="3461440" y="3752650"/>
            <a:ext cx="1633773" cy="338554"/>
          </a:xfrm>
          <a:prstGeom prst="rect">
            <a:avLst/>
          </a:prstGeom>
        </p:spPr>
        <p:txBody>
          <a:bodyPr wrap="square">
            <a:spAutoFit/>
          </a:bodyPr>
          <a:lstStyle/>
          <a:p>
            <a:r>
              <a:rPr lang="en-US" sz="1600" b="1" dirty="0" smtClean="0"/>
              <a:t>DEA0~11</a:t>
            </a:r>
            <a:endParaRPr lang="en-US" sz="1600" b="1" dirty="0"/>
          </a:p>
        </p:txBody>
      </p:sp>
      <p:sp>
        <p:nvSpPr>
          <p:cNvPr id="32" name="Rectangle 31"/>
          <p:cNvSpPr/>
          <p:nvPr/>
        </p:nvSpPr>
        <p:spPr>
          <a:xfrm>
            <a:off x="3801466" y="4187584"/>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35" name="Rounded Rectangle 34"/>
          <p:cNvSpPr/>
          <p:nvPr/>
        </p:nvSpPr>
        <p:spPr>
          <a:xfrm>
            <a:off x="3973151" y="4515233"/>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36" name="Rectangle 35"/>
          <p:cNvSpPr/>
          <p:nvPr/>
        </p:nvSpPr>
        <p:spPr>
          <a:xfrm>
            <a:off x="4190443" y="5239133"/>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37" name="Rounded Rectangle 36"/>
          <p:cNvSpPr/>
          <p:nvPr/>
        </p:nvSpPr>
        <p:spPr>
          <a:xfrm>
            <a:off x="4183692" y="5709537"/>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cxnSp>
        <p:nvCxnSpPr>
          <p:cNvPr id="66" name="Straight Arrow Connector 65"/>
          <p:cNvCxnSpPr/>
          <p:nvPr/>
        </p:nvCxnSpPr>
        <p:spPr>
          <a:xfrm>
            <a:off x="4368109" y="232161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Arrow Connector 68"/>
          <p:cNvCxnSpPr/>
          <p:nvPr/>
        </p:nvCxnSpPr>
        <p:spPr>
          <a:xfrm>
            <a:off x="4516013" y="4965621"/>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p:nvPr/>
        </p:nvCxnSpPr>
        <p:spPr>
          <a:xfrm>
            <a:off x="4354750" y="2876932"/>
            <a:ext cx="0" cy="1264468"/>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2" name="Straight Arrow Connector 71"/>
          <p:cNvCxnSpPr/>
          <p:nvPr/>
        </p:nvCxnSpPr>
        <p:spPr>
          <a:xfrm>
            <a:off x="4332462" y="1263109"/>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77" name="Title 1"/>
          <p:cNvSpPr>
            <a:spLocks noGrp="1"/>
          </p:cNvSpPr>
          <p:nvPr>
            <p:ph type="title"/>
          </p:nvPr>
        </p:nvSpPr>
        <p:spPr>
          <a:xfrm>
            <a:off x="0" y="9647"/>
            <a:ext cx="9144000" cy="756320"/>
          </a:xfrm>
        </p:spPr>
        <p:txBody>
          <a:bodyPr>
            <a:normAutofit fontScale="90000"/>
          </a:bodyPr>
          <a:lstStyle/>
          <a:p>
            <a:r>
              <a:rPr lang="en-US" sz="3200" dirty="0" smtClean="0"/>
              <a:t>Siemens system addressing: </a:t>
            </a:r>
            <a:br>
              <a:rPr lang="en-US" sz="3200" dirty="0" smtClean="0"/>
            </a:br>
            <a:r>
              <a:rPr lang="en-US" sz="3200" dirty="0" smtClean="0"/>
              <a:t>start from a pre-determined tree topology</a:t>
            </a:r>
            <a:endParaRPr lang="en-US" sz="3200" dirty="0"/>
          </a:p>
        </p:txBody>
      </p:sp>
      <p:sp>
        <p:nvSpPr>
          <p:cNvPr id="41" name="Rectangle 40"/>
          <p:cNvSpPr/>
          <p:nvPr/>
        </p:nvSpPr>
        <p:spPr>
          <a:xfrm>
            <a:off x="6172200" y="3725695"/>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44"/>
          <p:cNvSpPr/>
          <p:nvPr/>
        </p:nvSpPr>
        <p:spPr>
          <a:xfrm>
            <a:off x="6503784" y="4151962"/>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6" name="Rounded Rectangle 45"/>
          <p:cNvSpPr/>
          <p:nvPr/>
        </p:nvSpPr>
        <p:spPr>
          <a:xfrm>
            <a:off x="7069294" y="5249695"/>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7" name="Rectangle 46"/>
          <p:cNvSpPr/>
          <p:nvPr/>
        </p:nvSpPr>
        <p:spPr>
          <a:xfrm>
            <a:off x="6433240" y="3763212"/>
            <a:ext cx="1633773" cy="338554"/>
          </a:xfrm>
          <a:prstGeom prst="rect">
            <a:avLst/>
          </a:prstGeom>
        </p:spPr>
        <p:txBody>
          <a:bodyPr wrap="square">
            <a:spAutoFit/>
          </a:bodyPr>
          <a:lstStyle/>
          <a:p>
            <a:r>
              <a:rPr lang="en-US" sz="1600" b="1" dirty="0" smtClean="0"/>
              <a:t>DEA0~11</a:t>
            </a:r>
            <a:endParaRPr lang="en-US" sz="1600" b="1" dirty="0"/>
          </a:p>
        </p:txBody>
      </p:sp>
      <p:sp>
        <p:nvSpPr>
          <p:cNvPr id="50" name="Rectangle 49"/>
          <p:cNvSpPr/>
          <p:nvPr/>
        </p:nvSpPr>
        <p:spPr>
          <a:xfrm>
            <a:off x="6773266" y="4198146"/>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51" name="Rounded Rectangle 50"/>
          <p:cNvSpPr/>
          <p:nvPr/>
        </p:nvSpPr>
        <p:spPr>
          <a:xfrm>
            <a:off x="6944951" y="4525795"/>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52" name="Rectangle 51"/>
          <p:cNvSpPr/>
          <p:nvPr/>
        </p:nvSpPr>
        <p:spPr>
          <a:xfrm>
            <a:off x="7162243" y="5249695"/>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53" name="Rounded Rectangle 52"/>
          <p:cNvSpPr/>
          <p:nvPr/>
        </p:nvSpPr>
        <p:spPr>
          <a:xfrm>
            <a:off x="7155492" y="5720099"/>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cxnSp>
        <p:nvCxnSpPr>
          <p:cNvPr id="54" name="Straight Arrow Connector 53"/>
          <p:cNvCxnSpPr/>
          <p:nvPr/>
        </p:nvCxnSpPr>
        <p:spPr>
          <a:xfrm>
            <a:off x="7487813" y="4976183"/>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5" name="Rectangle 54"/>
          <p:cNvSpPr/>
          <p:nvPr/>
        </p:nvSpPr>
        <p:spPr>
          <a:xfrm>
            <a:off x="152776" y="3725695"/>
            <a:ext cx="2667000" cy="2667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a:xfrm>
            <a:off x="484360" y="4151962"/>
            <a:ext cx="2101534" cy="9453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7" name="Rounded Rectangle 56"/>
          <p:cNvSpPr/>
          <p:nvPr/>
        </p:nvSpPr>
        <p:spPr>
          <a:xfrm>
            <a:off x="1049870" y="5249695"/>
            <a:ext cx="872811"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2" name="Rectangle 61"/>
          <p:cNvSpPr/>
          <p:nvPr/>
        </p:nvSpPr>
        <p:spPr>
          <a:xfrm>
            <a:off x="413816" y="3763212"/>
            <a:ext cx="1633773" cy="338554"/>
          </a:xfrm>
          <a:prstGeom prst="rect">
            <a:avLst/>
          </a:prstGeom>
        </p:spPr>
        <p:txBody>
          <a:bodyPr wrap="square">
            <a:spAutoFit/>
          </a:bodyPr>
          <a:lstStyle/>
          <a:p>
            <a:r>
              <a:rPr lang="en-US" sz="1600" b="1" dirty="0" smtClean="0"/>
              <a:t>DEA0~11</a:t>
            </a:r>
            <a:endParaRPr lang="en-US" sz="1600" b="1" dirty="0"/>
          </a:p>
        </p:txBody>
      </p:sp>
      <p:sp>
        <p:nvSpPr>
          <p:cNvPr id="64" name="Rectangle 63"/>
          <p:cNvSpPr/>
          <p:nvPr/>
        </p:nvSpPr>
        <p:spPr>
          <a:xfrm>
            <a:off x="753842" y="4198146"/>
            <a:ext cx="1634422" cy="307777"/>
          </a:xfrm>
          <a:prstGeom prst="rect">
            <a:avLst/>
          </a:prstGeom>
        </p:spPr>
        <p:txBody>
          <a:bodyPr wrap="none">
            <a:spAutoFit/>
          </a:bodyPr>
          <a:lstStyle/>
          <a:p>
            <a:pPr algn="ctr"/>
            <a:r>
              <a:rPr lang="en-US" altLang="zh-CN" sz="1400" b="1" dirty="0"/>
              <a:t>Controller interface</a:t>
            </a:r>
            <a:endParaRPr lang="en-US" sz="1400" b="1" dirty="0"/>
          </a:p>
        </p:txBody>
      </p:sp>
      <p:sp>
        <p:nvSpPr>
          <p:cNvPr id="65" name="Rounded Rectangle 64"/>
          <p:cNvSpPr/>
          <p:nvPr/>
        </p:nvSpPr>
        <p:spPr>
          <a:xfrm>
            <a:off x="925527" y="4525795"/>
            <a:ext cx="1219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sp>
        <p:nvSpPr>
          <p:cNvPr id="67" name="Rectangle 66"/>
          <p:cNvSpPr/>
          <p:nvPr/>
        </p:nvSpPr>
        <p:spPr>
          <a:xfrm>
            <a:off x="1142819" y="5249695"/>
            <a:ext cx="651140" cy="307777"/>
          </a:xfrm>
          <a:prstGeom prst="rect">
            <a:avLst/>
          </a:prstGeom>
        </p:spPr>
        <p:txBody>
          <a:bodyPr wrap="none">
            <a:spAutoFit/>
          </a:bodyPr>
          <a:lstStyle/>
          <a:p>
            <a:pPr algn="ctr"/>
            <a:r>
              <a:rPr lang="en-US" altLang="zh-CN" sz="1400" b="1" dirty="0" smtClean="0"/>
              <a:t>AS0~7</a:t>
            </a:r>
            <a:endParaRPr lang="en-US" sz="1400" b="1" dirty="0"/>
          </a:p>
        </p:txBody>
      </p:sp>
      <p:sp>
        <p:nvSpPr>
          <p:cNvPr id="68" name="Rounded Rectangle 67"/>
          <p:cNvSpPr/>
          <p:nvPr/>
        </p:nvSpPr>
        <p:spPr>
          <a:xfrm>
            <a:off x="1136068" y="5720099"/>
            <a:ext cx="689194" cy="34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FPGA</a:t>
            </a:r>
            <a:endParaRPr lang="en-US" sz="1600" dirty="0">
              <a:solidFill>
                <a:schemeClr val="tx1"/>
              </a:solidFill>
            </a:endParaRPr>
          </a:p>
        </p:txBody>
      </p:sp>
      <p:cxnSp>
        <p:nvCxnSpPr>
          <p:cNvPr id="71" name="Straight Arrow Connector 70"/>
          <p:cNvCxnSpPr/>
          <p:nvPr/>
        </p:nvCxnSpPr>
        <p:spPr>
          <a:xfrm>
            <a:off x="1468389" y="4976183"/>
            <a:ext cx="0" cy="242224"/>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Arrow Connector 72"/>
          <p:cNvCxnSpPr/>
          <p:nvPr/>
        </p:nvCxnSpPr>
        <p:spPr>
          <a:xfrm flipH="1">
            <a:off x="1825263" y="2876933"/>
            <a:ext cx="2272231" cy="848762"/>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p:cNvCxnSpPr>
            <a:endCxn id="41" idx="0"/>
          </p:cNvCxnSpPr>
          <p:nvPr/>
        </p:nvCxnSpPr>
        <p:spPr>
          <a:xfrm>
            <a:off x="4789151" y="2903888"/>
            <a:ext cx="2716549" cy="821807"/>
          </a:xfrm>
          <a:prstGeom prst="straightConnector1">
            <a:avLst/>
          </a:pr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858310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System </a:t>
            </a:r>
            <a:r>
              <a:rPr lang="en-US" dirty="0" smtClean="0"/>
              <a:t>booting-up and addressing</a:t>
            </a:r>
            <a:br>
              <a:rPr lang="en-US" dirty="0" smtClean="0"/>
            </a:br>
            <a:r>
              <a:rPr lang="en-US" dirty="0" smtClean="0"/>
              <a:t>(start from an unknown </a:t>
            </a:r>
            <a:r>
              <a:rPr lang="en-US" dirty="0"/>
              <a:t>tree topology</a:t>
            </a:r>
            <a:r>
              <a:rPr lang="en-US" dirty="0" smtClean="0"/>
              <a:t> )</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62259391"/>
              </p:ext>
            </p:extLst>
          </p:nvPr>
        </p:nvGraphicFramePr>
        <p:xfrm>
          <a:off x="228600" y="1447800"/>
          <a:ext cx="4636094" cy="5105400"/>
        </p:xfrm>
        <a:graphic>
          <a:graphicData uri="http://schemas.openxmlformats.org/presentationml/2006/ole">
            <mc:AlternateContent xmlns:mc="http://schemas.openxmlformats.org/markup-compatibility/2006">
              <mc:Choice xmlns:v="urn:schemas-microsoft-com:vml" Requires="v">
                <p:oleObj spid="_x0000_s8485" name="Visio" r:id="rId3" imgW="9198102" imgH="10129647" progId="Visio.Drawing.11">
                  <p:embed/>
                </p:oleObj>
              </mc:Choice>
              <mc:Fallback>
                <p:oleObj name="Visio" r:id="rId3" imgW="9198102" imgH="1012964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4636094" cy="5105400"/>
                      </a:xfrm>
                      <a:prstGeom prst="rect">
                        <a:avLst/>
                      </a:prstGeom>
                      <a:noFill/>
                    </p:spPr>
                  </p:pic>
                </p:oleObj>
              </mc:Fallback>
            </mc:AlternateContent>
          </a:graphicData>
        </a:graphic>
      </p:graphicFrame>
      <p:sp>
        <p:nvSpPr>
          <p:cNvPr id="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3253304"/>
              </p:ext>
            </p:extLst>
          </p:nvPr>
        </p:nvGraphicFramePr>
        <p:xfrm>
          <a:off x="5334000" y="1371600"/>
          <a:ext cx="3488154" cy="5257800"/>
        </p:xfrm>
        <a:graphic>
          <a:graphicData uri="http://schemas.openxmlformats.org/presentationml/2006/ole">
            <mc:AlternateContent xmlns:mc="http://schemas.openxmlformats.org/markup-compatibility/2006">
              <mc:Choice xmlns:v="urn:schemas-microsoft-com:vml" Requires="v">
                <p:oleObj spid="_x0000_s8486" name="Visio" r:id="rId5" imgW="5337048" imgH="8029956" progId="Visio.Drawing.11">
                  <p:embed/>
                </p:oleObj>
              </mc:Choice>
              <mc:Fallback>
                <p:oleObj name="Visio" r:id="rId5" imgW="5337048" imgH="8029956" progId="Visio.Drawing.11">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371600"/>
                        <a:ext cx="3488154" cy="5257800"/>
                      </a:xfrm>
                      <a:prstGeom prst="rect">
                        <a:avLst/>
                      </a:prstGeom>
                      <a:noFill/>
                    </p:spPr>
                  </p:pic>
                </p:oleObj>
              </mc:Fallback>
            </mc:AlternateContent>
          </a:graphicData>
        </a:graphic>
      </p:graphicFrame>
    </p:spTree>
    <p:extLst>
      <p:ext uri="{BB962C8B-B14F-4D97-AF65-F5344CB8AC3E}">
        <p14:creationId xmlns:p14="http://schemas.microsoft.com/office/powerpoint/2010/main" val="2158496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6553200" y="5117463"/>
            <a:ext cx="985356" cy="716735"/>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analysis CMD scripts</a:t>
            </a:r>
            <a:endParaRPr lang="en-US" sz="1200" b="1" dirty="0">
              <a:solidFill>
                <a:schemeClr val="tx1"/>
              </a:solidFill>
            </a:endParaRPr>
          </a:p>
        </p:txBody>
      </p:sp>
      <p:sp>
        <p:nvSpPr>
          <p:cNvPr id="37" name="Rounded Rectangle 36"/>
          <p:cNvSpPr/>
          <p:nvPr/>
        </p:nvSpPr>
        <p:spPr>
          <a:xfrm>
            <a:off x="5047713" y="5157125"/>
            <a:ext cx="963034"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List mode data (with a head file)</a:t>
            </a:r>
            <a:endParaRPr lang="en-US" sz="1200" b="1" dirty="0">
              <a:solidFill>
                <a:schemeClr val="tx1"/>
              </a:solidFill>
            </a:endParaRPr>
          </a:p>
        </p:txBody>
      </p:sp>
      <p:sp>
        <p:nvSpPr>
          <p:cNvPr id="39" name="Rounded Rectangle 38"/>
          <p:cNvSpPr/>
          <p:nvPr/>
        </p:nvSpPr>
        <p:spPr>
          <a:xfrm>
            <a:off x="7855022" y="5157125"/>
            <a:ext cx="984177"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analysis </a:t>
            </a:r>
            <a:r>
              <a:rPr lang="en-US" sz="1200" b="1" dirty="0" smtClean="0">
                <a:solidFill>
                  <a:schemeClr val="tx1"/>
                </a:solidFill>
              </a:rPr>
              <a:t>result report files</a:t>
            </a:r>
            <a:endParaRPr lang="en-US" sz="1200" b="1" dirty="0">
              <a:solidFill>
                <a:schemeClr val="tx1"/>
              </a:solidFill>
            </a:endParaRPr>
          </a:p>
        </p:txBody>
      </p:sp>
      <p:sp>
        <p:nvSpPr>
          <p:cNvPr id="45" name="Rounded Rectangle 44"/>
          <p:cNvSpPr/>
          <p:nvPr/>
        </p:nvSpPr>
        <p:spPr>
          <a:xfrm>
            <a:off x="4648201" y="2575063"/>
            <a:ext cx="1512720" cy="838200"/>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calibration and characterization</a:t>
            </a:r>
          </a:p>
          <a:p>
            <a:pPr algn="ctr"/>
            <a:r>
              <a:rPr lang="en-US" sz="1200" b="1" dirty="0">
                <a:solidFill>
                  <a:schemeClr val="tx1"/>
                </a:solidFill>
              </a:rPr>
              <a:t>CMD  scripts</a:t>
            </a:r>
          </a:p>
        </p:txBody>
      </p:sp>
      <p:sp>
        <p:nvSpPr>
          <p:cNvPr id="42" name="Bent Arrow 41"/>
          <p:cNvSpPr/>
          <p:nvPr/>
        </p:nvSpPr>
        <p:spPr>
          <a:xfrm flipH="1">
            <a:off x="6172200" y="2803662"/>
            <a:ext cx="2322602" cy="2353462"/>
          </a:xfrm>
          <a:prstGeom prst="bentArrow">
            <a:avLst>
              <a:gd name="adj1" fmla="val 6759"/>
              <a:gd name="adj2" fmla="val 7206"/>
              <a:gd name="adj3" fmla="val 9650"/>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Bent Arrow 46"/>
          <p:cNvSpPr/>
          <p:nvPr/>
        </p:nvSpPr>
        <p:spPr>
          <a:xfrm rot="16200000" flipH="1">
            <a:off x="1545560" y="2020103"/>
            <a:ext cx="2242881" cy="3962399"/>
          </a:xfrm>
          <a:prstGeom prst="bentArrow">
            <a:avLst>
              <a:gd name="adj1" fmla="val 5961"/>
              <a:gd name="adj2" fmla="val 7298"/>
              <a:gd name="adj3" fmla="val 10936"/>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7538555" y="5515818"/>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305800" y="5842496"/>
            <a:ext cx="0" cy="329704"/>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318055" y="5122740"/>
            <a:ext cx="1396910" cy="716736"/>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DAQ configuration and DAQ</a:t>
            </a:r>
          </a:p>
          <a:p>
            <a:pPr algn="ctr"/>
            <a:r>
              <a:rPr lang="en-US" sz="1200" b="1" dirty="0" smtClean="0">
                <a:solidFill>
                  <a:schemeClr val="tx1"/>
                </a:solidFill>
              </a:rPr>
              <a:t>CMD scripts</a:t>
            </a:r>
            <a:endParaRPr lang="en-US" sz="1200" b="1" dirty="0">
              <a:solidFill>
                <a:schemeClr val="tx1"/>
              </a:solidFill>
            </a:endParaRPr>
          </a:p>
        </p:txBody>
      </p:sp>
      <p:sp>
        <p:nvSpPr>
          <p:cNvPr id="48" name="Right Arrow 47"/>
          <p:cNvSpPr/>
          <p:nvPr/>
        </p:nvSpPr>
        <p:spPr>
          <a:xfrm>
            <a:off x="6019800" y="5347410"/>
            <a:ext cx="533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a:off x="4727025" y="5515819"/>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550076" y="5117462"/>
            <a:ext cx="1233112" cy="725033"/>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a:t>
            </a:r>
            <a:r>
              <a:rPr lang="en-US" sz="1200" b="1" dirty="0" smtClean="0">
                <a:solidFill>
                  <a:schemeClr val="tx1"/>
                </a:solidFill>
              </a:rPr>
              <a:t>configuration &amp; test CMD scripts</a:t>
            </a:r>
            <a:endParaRPr lang="en-US" sz="1200" b="1" dirty="0">
              <a:solidFill>
                <a:schemeClr val="tx1"/>
              </a:solidFill>
            </a:endParaRPr>
          </a:p>
        </p:txBody>
      </p:sp>
      <p:sp>
        <p:nvSpPr>
          <p:cNvPr id="53" name="Rounded Rectangle 52"/>
          <p:cNvSpPr/>
          <p:nvPr/>
        </p:nvSpPr>
        <p:spPr>
          <a:xfrm>
            <a:off x="381000" y="5122740"/>
            <a:ext cx="812548"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a:t>
            </a:r>
            <a:r>
              <a:rPr lang="en-US" sz="1200" b="1" dirty="0" err="1" smtClean="0">
                <a:solidFill>
                  <a:schemeClr val="tx1"/>
                </a:solidFill>
              </a:rPr>
              <a:t>config</a:t>
            </a:r>
            <a:r>
              <a:rPr lang="en-US" sz="1200" b="1" dirty="0" smtClean="0">
                <a:solidFill>
                  <a:schemeClr val="tx1"/>
                </a:solidFill>
              </a:rPr>
              <a:t>. </a:t>
            </a:r>
            <a:r>
              <a:rPr lang="en-US" sz="1200" b="1" dirty="0">
                <a:solidFill>
                  <a:schemeClr val="tx1"/>
                </a:solidFill>
              </a:rPr>
              <a:t>files</a:t>
            </a:r>
          </a:p>
        </p:txBody>
      </p:sp>
      <p:sp>
        <p:nvSpPr>
          <p:cNvPr id="56" name="Right Arrow 55"/>
          <p:cNvSpPr/>
          <p:nvPr/>
        </p:nvSpPr>
        <p:spPr>
          <a:xfrm>
            <a:off x="2784655" y="5363420"/>
            <a:ext cx="533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flipH="1">
            <a:off x="1216628" y="5499810"/>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205868" y="4153702"/>
            <a:ext cx="1690976" cy="369332"/>
          </a:xfrm>
          <a:prstGeom prst="rect">
            <a:avLst/>
          </a:prstGeom>
          <a:ln w="25400">
            <a:solidFill>
              <a:schemeClr val="accent1">
                <a:shade val="50000"/>
              </a:schemeClr>
            </a:solidFill>
          </a:ln>
        </p:spPr>
        <p:txBody>
          <a:bodyPr wrap="none">
            <a:spAutoFit/>
          </a:bodyPr>
          <a:lstStyle/>
          <a:p>
            <a:pPr algn="ctr"/>
            <a:r>
              <a:rPr lang="en-US" b="1" dirty="0" smtClean="0">
                <a:solidFill>
                  <a:schemeClr val="tx1"/>
                </a:solidFill>
              </a:rPr>
              <a:t>System HW/FW</a:t>
            </a:r>
            <a:endParaRPr lang="en-US" b="1" dirty="0">
              <a:solidFill>
                <a:schemeClr val="tx1"/>
              </a:solidFill>
            </a:endParaRPr>
          </a:p>
        </p:txBody>
      </p:sp>
      <p:cxnSp>
        <p:nvCxnSpPr>
          <p:cNvPr id="68" name="Straight Arrow Connector 67"/>
          <p:cNvCxnSpPr/>
          <p:nvPr/>
        </p:nvCxnSpPr>
        <p:spPr>
          <a:xfrm>
            <a:off x="3657600" y="4632462"/>
            <a:ext cx="0" cy="5246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4113217" y="1355862"/>
            <a:ext cx="2668583" cy="2209800"/>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77" name="Rectangle 76"/>
          <p:cNvSpPr/>
          <p:nvPr/>
        </p:nvSpPr>
        <p:spPr>
          <a:xfrm>
            <a:off x="4570955" y="3574214"/>
            <a:ext cx="1988621" cy="369332"/>
          </a:xfrm>
          <a:prstGeom prst="rect">
            <a:avLst/>
          </a:prstGeom>
        </p:spPr>
        <p:txBody>
          <a:bodyPr wrap="none">
            <a:spAutoFit/>
          </a:bodyPr>
          <a:lstStyle/>
          <a:p>
            <a:r>
              <a:rPr lang="en-US" b="1" dirty="0"/>
              <a:t>System calibration </a:t>
            </a:r>
            <a:endParaRPr lang="en-US" dirty="0"/>
          </a:p>
        </p:txBody>
      </p:sp>
      <p:sp>
        <p:nvSpPr>
          <p:cNvPr id="81" name="Rounded Rectangle 80"/>
          <p:cNvSpPr/>
          <p:nvPr/>
        </p:nvSpPr>
        <p:spPr>
          <a:xfrm>
            <a:off x="6286500" y="4860409"/>
            <a:ext cx="2673313" cy="1311791"/>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cxnSp>
        <p:nvCxnSpPr>
          <p:cNvPr id="84" name="Straight Arrow Connector 83"/>
          <p:cNvCxnSpPr/>
          <p:nvPr/>
        </p:nvCxnSpPr>
        <p:spPr>
          <a:xfrm>
            <a:off x="2596203" y="4598077"/>
            <a:ext cx="0" cy="5246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228600" y="4854053"/>
            <a:ext cx="2703319" cy="1318147"/>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86" name="Rounded Rectangle 85"/>
          <p:cNvSpPr/>
          <p:nvPr/>
        </p:nvSpPr>
        <p:spPr>
          <a:xfrm>
            <a:off x="3178458" y="4854053"/>
            <a:ext cx="2982464" cy="1318147"/>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82" name="Rectangle 81"/>
          <p:cNvSpPr/>
          <p:nvPr/>
        </p:nvSpPr>
        <p:spPr>
          <a:xfrm>
            <a:off x="146542" y="6135469"/>
            <a:ext cx="2904814" cy="646331"/>
          </a:xfrm>
          <a:prstGeom prst="rect">
            <a:avLst/>
          </a:prstGeom>
        </p:spPr>
        <p:txBody>
          <a:bodyPr wrap="square">
            <a:spAutoFit/>
          </a:bodyPr>
          <a:lstStyle/>
          <a:p>
            <a:pPr algn="ctr"/>
            <a:r>
              <a:rPr lang="en-US" b="1" dirty="0"/>
              <a:t>System </a:t>
            </a:r>
            <a:r>
              <a:rPr lang="en-US" b="1" dirty="0" smtClean="0"/>
              <a:t>configuration &amp; basic test</a:t>
            </a:r>
            <a:endParaRPr lang="en-US" b="1" dirty="0"/>
          </a:p>
        </p:txBody>
      </p:sp>
      <p:sp>
        <p:nvSpPr>
          <p:cNvPr id="88" name="Rectangle 87"/>
          <p:cNvSpPr/>
          <p:nvPr/>
        </p:nvSpPr>
        <p:spPr>
          <a:xfrm>
            <a:off x="3248865" y="6089302"/>
            <a:ext cx="2904814" cy="369332"/>
          </a:xfrm>
          <a:prstGeom prst="rect">
            <a:avLst/>
          </a:prstGeom>
        </p:spPr>
        <p:txBody>
          <a:bodyPr wrap="square">
            <a:spAutoFit/>
          </a:bodyPr>
          <a:lstStyle/>
          <a:p>
            <a:pPr algn="ctr"/>
            <a:r>
              <a:rPr lang="en-US" b="1" dirty="0" smtClean="0"/>
              <a:t>Data acquisition</a:t>
            </a:r>
            <a:endParaRPr lang="en-US" b="1" dirty="0"/>
          </a:p>
        </p:txBody>
      </p:sp>
      <p:sp>
        <p:nvSpPr>
          <p:cNvPr id="89" name="Rectangle 88"/>
          <p:cNvSpPr/>
          <p:nvPr/>
        </p:nvSpPr>
        <p:spPr>
          <a:xfrm>
            <a:off x="6368622" y="6135469"/>
            <a:ext cx="2673313" cy="646331"/>
          </a:xfrm>
          <a:prstGeom prst="rect">
            <a:avLst/>
          </a:prstGeom>
        </p:spPr>
        <p:txBody>
          <a:bodyPr wrap="square">
            <a:spAutoFit/>
          </a:bodyPr>
          <a:lstStyle/>
          <a:p>
            <a:pPr algn="ctr"/>
            <a:r>
              <a:rPr lang="en-US" b="1" dirty="0" smtClean="0"/>
              <a:t>Data analysis and visualization</a:t>
            </a:r>
            <a:endParaRPr lang="en-US" b="1" dirty="0"/>
          </a:p>
        </p:txBody>
      </p:sp>
      <p:sp>
        <p:nvSpPr>
          <p:cNvPr id="91" name="Frame 90"/>
          <p:cNvSpPr/>
          <p:nvPr/>
        </p:nvSpPr>
        <p:spPr>
          <a:xfrm>
            <a:off x="304800" y="2460762"/>
            <a:ext cx="8606628" cy="3547566"/>
          </a:xfrm>
          <a:prstGeom prst="frame">
            <a:avLst>
              <a:gd name="adj1" fmla="val 28968"/>
            </a:avLst>
          </a:prstGeom>
          <a:solidFill>
            <a:srgbClr val="FF0000">
              <a:alpha val="14000"/>
            </a:srgbClr>
          </a:solid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Title 1"/>
          <p:cNvSpPr>
            <a:spLocks noGrp="1"/>
          </p:cNvSpPr>
          <p:nvPr>
            <p:ph type="title"/>
          </p:nvPr>
        </p:nvSpPr>
        <p:spPr>
          <a:xfrm>
            <a:off x="1920462" y="0"/>
            <a:ext cx="5613125" cy="913995"/>
          </a:xfrm>
        </p:spPr>
        <p:txBody>
          <a:bodyPr>
            <a:normAutofit/>
          </a:bodyPr>
          <a:lstStyle/>
          <a:p>
            <a:r>
              <a:rPr lang="en-US" sz="3600" b="1" dirty="0" smtClean="0"/>
              <a:t>Command script mode</a:t>
            </a:r>
            <a:endParaRPr lang="en-US" sz="3600" b="1" dirty="0"/>
          </a:p>
        </p:txBody>
      </p:sp>
      <p:sp>
        <p:nvSpPr>
          <p:cNvPr id="93" name="Rounded Rectangle 92"/>
          <p:cNvSpPr/>
          <p:nvPr/>
        </p:nvSpPr>
        <p:spPr>
          <a:xfrm>
            <a:off x="4902452" y="1484216"/>
            <a:ext cx="1117348"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Acceptable range setting file </a:t>
            </a:r>
          </a:p>
        </p:txBody>
      </p:sp>
      <p:cxnSp>
        <p:nvCxnSpPr>
          <p:cNvPr id="94" name="Straight Arrow Connector 93"/>
          <p:cNvCxnSpPr>
            <a:endCxn id="93" idx="2"/>
          </p:cNvCxnSpPr>
          <p:nvPr/>
        </p:nvCxnSpPr>
        <p:spPr>
          <a:xfrm flipV="1">
            <a:off x="5449488" y="2169586"/>
            <a:ext cx="11638" cy="405477"/>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228600" y="884051"/>
            <a:ext cx="3711710" cy="1477328"/>
          </a:xfrm>
          <a:prstGeom prst="rect">
            <a:avLst/>
          </a:prstGeom>
        </p:spPr>
        <p:txBody>
          <a:bodyPr wrap="square">
            <a:spAutoFit/>
          </a:bodyPr>
          <a:lstStyle/>
          <a:p>
            <a:r>
              <a:rPr lang="en-US" b="1" dirty="0" smtClean="0"/>
              <a:t>1. Automatic mode, do not need too much interferences from users.</a:t>
            </a:r>
          </a:p>
          <a:p>
            <a:r>
              <a:rPr lang="en-US" b="1" dirty="0" smtClean="0"/>
              <a:t>2. Top level control console (GUI </a:t>
            </a:r>
            <a:r>
              <a:rPr lang="en-US" b="1" dirty="0"/>
              <a:t>or command scripts</a:t>
            </a:r>
            <a:r>
              <a:rPr lang="en-US" b="1" dirty="0" smtClean="0"/>
              <a:t>).</a:t>
            </a:r>
          </a:p>
          <a:p>
            <a:r>
              <a:rPr lang="en-US" b="1" dirty="0" smtClean="0"/>
              <a:t>3. Results are in analysis report files.</a:t>
            </a:r>
            <a:endParaRPr lang="en-US" dirty="0"/>
          </a:p>
        </p:txBody>
      </p:sp>
    </p:spTree>
    <p:extLst>
      <p:ext uri="{BB962C8B-B14F-4D97-AF65-F5344CB8AC3E}">
        <p14:creationId xmlns:p14="http://schemas.microsoft.com/office/powerpoint/2010/main" val="3334416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6553200" y="4295001"/>
            <a:ext cx="985356" cy="716735"/>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analysis CMD scripts</a:t>
            </a:r>
            <a:endParaRPr lang="en-US" sz="1200" b="1" dirty="0">
              <a:solidFill>
                <a:schemeClr val="tx1"/>
              </a:solidFill>
            </a:endParaRPr>
          </a:p>
        </p:txBody>
      </p:sp>
      <p:sp>
        <p:nvSpPr>
          <p:cNvPr id="37" name="Rounded Rectangle 36"/>
          <p:cNvSpPr/>
          <p:nvPr/>
        </p:nvSpPr>
        <p:spPr>
          <a:xfrm>
            <a:off x="5047713" y="4334663"/>
            <a:ext cx="963034"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List mode data (with a head file)</a:t>
            </a:r>
            <a:endParaRPr lang="en-US" sz="1200" b="1" dirty="0">
              <a:solidFill>
                <a:schemeClr val="tx1"/>
              </a:solidFill>
            </a:endParaRPr>
          </a:p>
        </p:txBody>
      </p:sp>
      <p:sp>
        <p:nvSpPr>
          <p:cNvPr id="39" name="Rounded Rectangle 38"/>
          <p:cNvSpPr/>
          <p:nvPr/>
        </p:nvSpPr>
        <p:spPr>
          <a:xfrm>
            <a:off x="7855022" y="4334663"/>
            <a:ext cx="984177"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analysis </a:t>
            </a:r>
            <a:r>
              <a:rPr lang="en-US" sz="1200" b="1" dirty="0" smtClean="0">
                <a:solidFill>
                  <a:schemeClr val="tx1"/>
                </a:solidFill>
              </a:rPr>
              <a:t>result report files</a:t>
            </a:r>
            <a:endParaRPr lang="en-US" sz="1200" b="1" dirty="0">
              <a:solidFill>
                <a:schemeClr val="tx1"/>
              </a:solidFill>
            </a:endParaRPr>
          </a:p>
        </p:txBody>
      </p:sp>
      <p:sp>
        <p:nvSpPr>
          <p:cNvPr id="45" name="Rounded Rectangle 44"/>
          <p:cNvSpPr/>
          <p:nvPr/>
        </p:nvSpPr>
        <p:spPr>
          <a:xfrm>
            <a:off x="4648201" y="1752601"/>
            <a:ext cx="1512720" cy="838200"/>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calibration and characterization</a:t>
            </a:r>
          </a:p>
          <a:p>
            <a:pPr algn="ctr"/>
            <a:r>
              <a:rPr lang="en-US" sz="1200" b="1" dirty="0">
                <a:solidFill>
                  <a:schemeClr val="tx1"/>
                </a:solidFill>
              </a:rPr>
              <a:t>CMD  scripts</a:t>
            </a:r>
          </a:p>
        </p:txBody>
      </p:sp>
      <p:sp>
        <p:nvSpPr>
          <p:cNvPr id="42" name="Bent Arrow 41"/>
          <p:cNvSpPr/>
          <p:nvPr/>
        </p:nvSpPr>
        <p:spPr>
          <a:xfrm flipH="1">
            <a:off x="6172200" y="1981200"/>
            <a:ext cx="2322602" cy="2353462"/>
          </a:xfrm>
          <a:prstGeom prst="bentArrow">
            <a:avLst>
              <a:gd name="adj1" fmla="val 6759"/>
              <a:gd name="adj2" fmla="val 7206"/>
              <a:gd name="adj3" fmla="val 9650"/>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Bent Arrow 46"/>
          <p:cNvSpPr/>
          <p:nvPr/>
        </p:nvSpPr>
        <p:spPr>
          <a:xfrm rot="16200000" flipH="1">
            <a:off x="1545560" y="1197641"/>
            <a:ext cx="2242881" cy="3962399"/>
          </a:xfrm>
          <a:prstGeom prst="bentArrow">
            <a:avLst>
              <a:gd name="adj1" fmla="val 5961"/>
              <a:gd name="adj2" fmla="val 7298"/>
              <a:gd name="adj3" fmla="val 10936"/>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419601" y="661754"/>
            <a:ext cx="1117348"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Acceptable range setting file </a:t>
            </a:r>
          </a:p>
        </p:txBody>
      </p:sp>
      <p:cxnSp>
        <p:nvCxnSpPr>
          <p:cNvPr id="35" name="Straight Arrow Connector 34"/>
          <p:cNvCxnSpPr/>
          <p:nvPr/>
        </p:nvCxnSpPr>
        <p:spPr>
          <a:xfrm flipH="1">
            <a:off x="7538555" y="4693356"/>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7543800" y="5349738"/>
            <a:ext cx="1271996"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Data </a:t>
            </a:r>
            <a:r>
              <a:rPr lang="en-US" sz="1200" b="1" dirty="0" smtClean="0">
                <a:solidFill>
                  <a:schemeClr val="tx1"/>
                </a:solidFill>
              </a:rPr>
              <a:t>analysis &amp; visualization GUI </a:t>
            </a:r>
            <a:endParaRPr lang="en-US" sz="1200" b="1" dirty="0">
              <a:solidFill>
                <a:schemeClr val="tx1"/>
              </a:solidFill>
            </a:endParaRPr>
          </a:p>
        </p:txBody>
      </p:sp>
      <p:cxnSp>
        <p:nvCxnSpPr>
          <p:cNvPr id="38" name="Straight Arrow Connector 37"/>
          <p:cNvCxnSpPr/>
          <p:nvPr/>
        </p:nvCxnSpPr>
        <p:spPr>
          <a:xfrm flipV="1">
            <a:off x="8305800" y="5020034"/>
            <a:ext cx="0" cy="329704"/>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318055" y="4300278"/>
            <a:ext cx="1396910" cy="716736"/>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DAQ configuration and DAQ</a:t>
            </a:r>
          </a:p>
          <a:p>
            <a:pPr algn="ctr"/>
            <a:r>
              <a:rPr lang="en-US" sz="1200" b="1" dirty="0" smtClean="0">
                <a:solidFill>
                  <a:schemeClr val="tx1"/>
                </a:solidFill>
              </a:rPr>
              <a:t>CMD scripts</a:t>
            </a:r>
            <a:endParaRPr lang="en-US" sz="1200" b="1" dirty="0">
              <a:solidFill>
                <a:schemeClr val="tx1"/>
              </a:solidFill>
            </a:endParaRPr>
          </a:p>
        </p:txBody>
      </p:sp>
      <p:sp>
        <p:nvSpPr>
          <p:cNvPr id="46" name="Rounded Rectangle 45"/>
          <p:cNvSpPr/>
          <p:nvPr/>
        </p:nvSpPr>
        <p:spPr>
          <a:xfrm>
            <a:off x="3318904" y="5354718"/>
            <a:ext cx="1392633"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DAQ </a:t>
            </a:r>
            <a:r>
              <a:rPr lang="en-US" sz="1200" b="1" dirty="0" smtClean="0">
                <a:solidFill>
                  <a:schemeClr val="tx1"/>
                </a:solidFill>
              </a:rPr>
              <a:t>configuration GUI  </a:t>
            </a:r>
            <a:r>
              <a:rPr lang="en-US" sz="1200" b="1" dirty="0">
                <a:solidFill>
                  <a:schemeClr val="tx1"/>
                </a:solidFill>
              </a:rPr>
              <a:t>and </a:t>
            </a:r>
            <a:r>
              <a:rPr lang="en-US" sz="1200" b="1" dirty="0" smtClean="0">
                <a:solidFill>
                  <a:schemeClr val="tx1"/>
                </a:solidFill>
              </a:rPr>
              <a:t>DAQ GUI</a:t>
            </a:r>
            <a:endParaRPr lang="en-US" sz="1200" b="1" dirty="0">
              <a:solidFill>
                <a:schemeClr val="tx1"/>
              </a:solidFill>
            </a:endParaRPr>
          </a:p>
        </p:txBody>
      </p:sp>
      <p:cxnSp>
        <p:nvCxnSpPr>
          <p:cNvPr id="6" name="Elbow Connector 5"/>
          <p:cNvCxnSpPr>
            <a:stCxn id="36" idx="1"/>
            <a:endCxn id="30" idx="2"/>
          </p:cNvCxnSpPr>
          <p:nvPr/>
        </p:nvCxnSpPr>
        <p:spPr>
          <a:xfrm rot="10800000">
            <a:off x="7045878" y="5011737"/>
            <a:ext cx="497922" cy="68068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ight Arrow 47"/>
          <p:cNvSpPr/>
          <p:nvPr/>
        </p:nvSpPr>
        <p:spPr>
          <a:xfrm>
            <a:off x="6019800" y="4524948"/>
            <a:ext cx="533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a:stCxn id="46" idx="0"/>
            <a:endCxn id="40" idx="2"/>
          </p:cNvCxnSpPr>
          <p:nvPr/>
        </p:nvCxnSpPr>
        <p:spPr>
          <a:xfrm rot="5400000" flipH="1" flipV="1">
            <a:off x="3847013" y="5185222"/>
            <a:ext cx="337704" cy="12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727025" y="4693357"/>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1550076" y="4295000"/>
            <a:ext cx="1233112" cy="725033"/>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a:t>
            </a:r>
            <a:r>
              <a:rPr lang="en-US" sz="1200" b="1" dirty="0" smtClean="0">
                <a:solidFill>
                  <a:schemeClr val="tx1"/>
                </a:solidFill>
              </a:rPr>
              <a:t>configuration &amp; test CMD scripts</a:t>
            </a:r>
            <a:endParaRPr lang="en-US" sz="1200" b="1" dirty="0">
              <a:solidFill>
                <a:schemeClr val="tx1"/>
              </a:solidFill>
            </a:endParaRPr>
          </a:p>
        </p:txBody>
      </p:sp>
      <p:sp>
        <p:nvSpPr>
          <p:cNvPr id="53" name="Rounded Rectangle 52"/>
          <p:cNvSpPr/>
          <p:nvPr/>
        </p:nvSpPr>
        <p:spPr>
          <a:xfrm>
            <a:off x="381000" y="4300278"/>
            <a:ext cx="812548"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System </a:t>
            </a:r>
            <a:r>
              <a:rPr lang="en-US" sz="1200" b="1" dirty="0" err="1" smtClean="0">
                <a:solidFill>
                  <a:schemeClr val="tx1"/>
                </a:solidFill>
              </a:rPr>
              <a:t>config</a:t>
            </a:r>
            <a:r>
              <a:rPr lang="en-US" sz="1200" b="1" dirty="0" smtClean="0">
                <a:solidFill>
                  <a:schemeClr val="tx1"/>
                </a:solidFill>
              </a:rPr>
              <a:t>. </a:t>
            </a:r>
            <a:r>
              <a:rPr lang="en-US" sz="1200" b="1" dirty="0">
                <a:solidFill>
                  <a:schemeClr val="tx1"/>
                </a:solidFill>
              </a:rPr>
              <a:t>files</a:t>
            </a:r>
          </a:p>
        </p:txBody>
      </p:sp>
      <p:sp>
        <p:nvSpPr>
          <p:cNvPr id="56" name="Right Arrow 55"/>
          <p:cNvSpPr/>
          <p:nvPr/>
        </p:nvSpPr>
        <p:spPr>
          <a:xfrm>
            <a:off x="2784655" y="4540958"/>
            <a:ext cx="533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463267" y="5359578"/>
            <a:ext cx="1392633"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System configuration and test GUI</a:t>
            </a:r>
            <a:endParaRPr lang="en-US" sz="1200" b="1" dirty="0">
              <a:solidFill>
                <a:schemeClr val="tx1"/>
              </a:solidFill>
            </a:endParaRPr>
          </a:p>
        </p:txBody>
      </p:sp>
      <p:cxnSp>
        <p:nvCxnSpPr>
          <p:cNvPr id="59" name="Elbow Connector 58"/>
          <p:cNvCxnSpPr/>
          <p:nvPr/>
        </p:nvCxnSpPr>
        <p:spPr>
          <a:xfrm rot="10800000">
            <a:off x="789541" y="5021576"/>
            <a:ext cx="673726" cy="680687"/>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flipH="1" flipV="1">
            <a:off x="1998425" y="5162908"/>
            <a:ext cx="337704" cy="128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1216628" y="4677348"/>
            <a:ext cx="333448" cy="1"/>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205868" y="3331240"/>
            <a:ext cx="1690976" cy="369332"/>
          </a:xfrm>
          <a:prstGeom prst="rect">
            <a:avLst/>
          </a:prstGeom>
          <a:ln w="25400">
            <a:solidFill>
              <a:schemeClr val="accent1">
                <a:shade val="50000"/>
              </a:schemeClr>
            </a:solidFill>
          </a:ln>
        </p:spPr>
        <p:txBody>
          <a:bodyPr wrap="none">
            <a:spAutoFit/>
          </a:bodyPr>
          <a:lstStyle/>
          <a:p>
            <a:pPr algn="ctr"/>
            <a:r>
              <a:rPr lang="en-US" b="1" dirty="0" smtClean="0">
                <a:solidFill>
                  <a:schemeClr val="tx1"/>
                </a:solidFill>
              </a:rPr>
              <a:t>System HW/FW</a:t>
            </a:r>
            <a:endParaRPr lang="en-US" b="1" dirty="0">
              <a:solidFill>
                <a:schemeClr val="tx1"/>
              </a:solidFill>
            </a:endParaRPr>
          </a:p>
        </p:txBody>
      </p:sp>
      <p:cxnSp>
        <p:nvCxnSpPr>
          <p:cNvPr id="68" name="Straight Arrow Connector 67"/>
          <p:cNvCxnSpPr/>
          <p:nvPr/>
        </p:nvCxnSpPr>
        <p:spPr>
          <a:xfrm>
            <a:off x="3657600" y="3810000"/>
            <a:ext cx="0" cy="5246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3" idx="2"/>
          </p:cNvCxnSpPr>
          <p:nvPr/>
        </p:nvCxnSpPr>
        <p:spPr>
          <a:xfrm flipV="1">
            <a:off x="4966637" y="1347124"/>
            <a:ext cx="11638" cy="405477"/>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6151168" y="661754"/>
            <a:ext cx="1049733"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Acceptable range setting GUI</a:t>
            </a:r>
          </a:p>
        </p:txBody>
      </p:sp>
      <p:cxnSp>
        <p:nvCxnSpPr>
          <p:cNvPr id="74" name="Straight Arrow Connector 73"/>
          <p:cNvCxnSpPr>
            <a:stCxn id="33" idx="3"/>
            <a:endCxn id="73" idx="1"/>
          </p:cNvCxnSpPr>
          <p:nvPr/>
        </p:nvCxnSpPr>
        <p:spPr>
          <a:xfrm>
            <a:off x="5536949" y="1004439"/>
            <a:ext cx="614219"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ounded Rectangle 78"/>
          <p:cNvSpPr/>
          <p:nvPr/>
        </p:nvSpPr>
        <p:spPr>
          <a:xfrm>
            <a:off x="4113217" y="533400"/>
            <a:ext cx="3430583" cy="2209800"/>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77" name="Rectangle 76"/>
          <p:cNvSpPr/>
          <p:nvPr/>
        </p:nvSpPr>
        <p:spPr>
          <a:xfrm>
            <a:off x="4893749" y="2751752"/>
            <a:ext cx="1988621" cy="369332"/>
          </a:xfrm>
          <a:prstGeom prst="rect">
            <a:avLst/>
          </a:prstGeom>
        </p:spPr>
        <p:txBody>
          <a:bodyPr wrap="none">
            <a:spAutoFit/>
          </a:bodyPr>
          <a:lstStyle/>
          <a:p>
            <a:r>
              <a:rPr lang="en-US" b="1" dirty="0"/>
              <a:t>System calibration </a:t>
            </a:r>
            <a:endParaRPr lang="en-US" dirty="0"/>
          </a:p>
        </p:txBody>
      </p:sp>
      <p:sp>
        <p:nvSpPr>
          <p:cNvPr id="81" name="Rounded Rectangle 80"/>
          <p:cNvSpPr/>
          <p:nvPr/>
        </p:nvSpPr>
        <p:spPr>
          <a:xfrm>
            <a:off x="6286500" y="4037947"/>
            <a:ext cx="2673313" cy="2134254"/>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cxnSp>
        <p:nvCxnSpPr>
          <p:cNvPr id="84" name="Straight Arrow Connector 83"/>
          <p:cNvCxnSpPr/>
          <p:nvPr/>
        </p:nvCxnSpPr>
        <p:spPr>
          <a:xfrm>
            <a:off x="2596203" y="3775615"/>
            <a:ext cx="0" cy="5246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228600" y="4031591"/>
            <a:ext cx="2703319" cy="2140610"/>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86" name="Rounded Rectangle 85"/>
          <p:cNvSpPr/>
          <p:nvPr/>
        </p:nvSpPr>
        <p:spPr>
          <a:xfrm>
            <a:off x="3178458" y="4031591"/>
            <a:ext cx="2982464" cy="2140610"/>
          </a:xfrm>
          <a:prstGeom prst="roundRect">
            <a:avLst>
              <a:gd name="adj" fmla="val 3706"/>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82" name="Rectangle 81"/>
          <p:cNvSpPr/>
          <p:nvPr/>
        </p:nvSpPr>
        <p:spPr>
          <a:xfrm>
            <a:off x="27106" y="6173534"/>
            <a:ext cx="2904814" cy="646331"/>
          </a:xfrm>
          <a:prstGeom prst="rect">
            <a:avLst/>
          </a:prstGeom>
        </p:spPr>
        <p:txBody>
          <a:bodyPr wrap="square">
            <a:spAutoFit/>
          </a:bodyPr>
          <a:lstStyle/>
          <a:p>
            <a:pPr algn="ctr"/>
            <a:r>
              <a:rPr lang="en-US" b="1" dirty="0"/>
              <a:t>System </a:t>
            </a:r>
            <a:r>
              <a:rPr lang="en-US" b="1" dirty="0" smtClean="0"/>
              <a:t>configuration &amp; basic test</a:t>
            </a:r>
            <a:endParaRPr lang="en-US" b="1" dirty="0"/>
          </a:p>
        </p:txBody>
      </p:sp>
      <p:sp>
        <p:nvSpPr>
          <p:cNvPr id="88" name="Rectangle 87"/>
          <p:cNvSpPr/>
          <p:nvPr/>
        </p:nvSpPr>
        <p:spPr>
          <a:xfrm>
            <a:off x="3217283" y="6178465"/>
            <a:ext cx="2904814" cy="369332"/>
          </a:xfrm>
          <a:prstGeom prst="rect">
            <a:avLst/>
          </a:prstGeom>
        </p:spPr>
        <p:txBody>
          <a:bodyPr wrap="square">
            <a:spAutoFit/>
          </a:bodyPr>
          <a:lstStyle/>
          <a:p>
            <a:pPr algn="ctr"/>
            <a:r>
              <a:rPr lang="en-US" b="1" dirty="0" smtClean="0"/>
              <a:t>Data acquisition</a:t>
            </a:r>
            <a:endParaRPr lang="en-US" b="1" dirty="0"/>
          </a:p>
        </p:txBody>
      </p:sp>
      <p:sp>
        <p:nvSpPr>
          <p:cNvPr id="89" name="Rectangle 88"/>
          <p:cNvSpPr/>
          <p:nvPr/>
        </p:nvSpPr>
        <p:spPr>
          <a:xfrm>
            <a:off x="6286499" y="6173534"/>
            <a:ext cx="2673313" cy="646331"/>
          </a:xfrm>
          <a:prstGeom prst="rect">
            <a:avLst/>
          </a:prstGeom>
        </p:spPr>
        <p:txBody>
          <a:bodyPr wrap="square">
            <a:spAutoFit/>
          </a:bodyPr>
          <a:lstStyle/>
          <a:p>
            <a:pPr algn="ctr"/>
            <a:r>
              <a:rPr lang="en-US" b="1" dirty="0" smtClean="0"/>
              <a:t>Data analysis and visualization</a:t>
            </a:r>
            <a:endParaRPr lang="en-US" b="1" dirty="0"/>
          </a:p>
        </p:txBody>
      </p:sp>
      <p:sp>
        <p:nvSpPr>
          <p:cNvPr id="91" name="Frame 90"/>
          <p:cNvSpPr/>
          <p:nvPr/>
        </p:nvSpPr>
        <p:spPr>
          <a:xfrm>
            <a:off x="304800" y="1638300"/>
            <a:ext cx="8606628" cy="3547566"/>
          </a:xfrm>
          <a:prstGeom prst="frame">
            <a:avLst>
              <a:gd name="adj1" fmla="val 28968"/>
            </a:avLst>
          </a:prstGeom>
          <a:solidFill>
            <a:srgbClr val="FF0000">
              <a:alpha val="43000"/>
            </a:srgbClr>
          </a:solidFill>
          <a:ln w="31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Title 1"/>
          <p:cNvSpPr>
            <a:spLocks noGrp="1"/>
          </p:cNvSpPr>
          <p:nvPr>
            <p:ph type="title"/>
          </p:nvPr>
        </p:nvSpPr>
        <p:spPr>
          <a:xfrm>
            <a:off x="381000" y="23388"/>
            <a:ext cx="3358244" cy="762000"/>
          </a:xfrm>
        </p:spPr>
        <p:txBody>
          <a:bodyPr>
            <a:normAutofit/>
          </a:bodyPr>
          <a:lstStyle/>
          <a:p>
            <a:r>
              <a:rPr lang="en-US" sz="3600" b="1" dirty="0" smtClean="0"/>
              <a:t>GUI mode</a:t>
            </a:r>
            <a:endParaRPr lang="en-US" sz="3600" b="1" dirty="0"/>
          </a:p>
        </p:txBody>
      </p:sp>
    </p:spTree>
    <p:extLst>
      <p:ext uri="{BB962C8B-B14F-4D97-AF65-F5344CB8AC3E}">
        <p14:creationId xmlns:p14="http://schemas.microsoft.com/office/powerpoint/2010/main" val="4014107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a:xfrm>
            <a:off x="762000" y="1600200"/>
            <a:ext cx="7924800" cy="4525963"/>
          </a:xfrm>
        </p:spPr>
        <p:txBody>
          <a:bodyPr>
            <a:normAutofit lnSpcReduction="10000"/>
          </a:bodyPr>
          <a:lstStyle/>
          <a:p>
            <a:r>
              <a:rPr lang="en-US" b="1" dirty="0" smtClean="0"/>
              <a:t>System Configuration </a:t>
            </a:r>
            <a:r>
              <a:rPr lang="en-US" b="1" dirty="0"/>
              <a:t>files </a:t>
            </a:r>
            <a:endParaRPr lang="en-US" b="1" dirty="0" smtClean="0"/>
          </a:p>
          <a:p>
            <a:pPr>
              <a:buFontTx/>
              <a:buChar char="-"/>
            </a:pPr>
            <a:r>
              <a:rPr lang="en-US" sz="3100" dirty="0" smtClean="0"/>
              <a:t>in </a:t>
            </a:r>
            <a:r>
              <a:rPr lang="en-US" sz="3100" dirty="0"/>
              <a:t>host PC </a:t>
            </a:r>
            <a:endParaRPr lang="en-US" sz="3100" dirty="0" smtClean="0"/>
          </a:p>
          <a:p>
            <a:pPr>
              <a:buFontTx/>
              <a:buChar char="-"/>
            </a:pPr>
            <a:r>
              <a:rPr lang="en-US" sz="3100" dirty="0" smtClean="0"/>
              <a:t>In each node</a:t>
            </a:r>
          </a:p>
          <a:p>
            <a:r>
              <a:rPr lang="en-US" b="1" dirty="0" smtClean="0"/>
              <a:t>Data files</a:t>
            </a:r>
          </a:p>
          <a:p>
            <a:pPr>
              <a:buFontTx/>
              <a:buChar char="-"/>
            </a:pPr>
            <a:r>
              <a:rPr lang="en-US" dirty="0" smtClean="0"/>
              <a:t>List mode data file</a:t>
            </a:r>
          </a:p>
          <a:p>
            <a:pPr>
              <a:buFontTx/>
              <a:buChar char="-"/>
            </a:pPr>
            <a:r>
              <a:rPr lang="en-US" dirty="0" smtClean="0"/>
              <a:t>Head file</a:t>
            </a:r>
            <a:endParaRPr lang="en-US" dirty="0"/>
          </a:p>
          <a:p>
            <a:r>
              <a:rPr lang="en-US" b="1" dirty="0" smtClean="0"/>
              <a:t>Analysis result report </a:t>
            </a:r>
            <a:r>
              <a:rPr lang="en-US" b="1" dirty="0"/>
              <a:t>files</a:t>
            </a:r>
            <a:endParaRPr lang="en-US" dirty="0" smtClean="0"/>
          </a:p>
          <a:p>
            <a:r>
              <a:rPr lang="en-US" b="1" dirty="0" smtClean="0"/>
              <a:t>Range </a:t>
            </a:r>
            <a:r>
              <a:rPr lang="en-US" b="1" dirty="0"/>
              <a:t>setting file </a:t>
            </a:r>
          </a:p>
        </p:txBody>
      </p:sp>
      <p:pic>
        <p:nvPicPr>
          <p:cNvPr id="6" name="Picture 6" descr="http://us.cdn1.123rf.com/168nwm/skovoroda/skovoroda1111/skovoroda111100001/11135587-green-check-mark-sign-illustration-over-white-backgrou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454" y="1524000"/>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93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file format</a:t>
            </a:r>
            <a:endParaRPr lang="en-US" dirty="0"/>
          </a:p>
        </p:txBody>
      </p:sp>
      <p:sp>
        <p:nvSpPr>
          <p:cNvPr id="3" name="Content Placeholder 2"/>
          <p:cNvSpPr>
            <a:spLocks noGrp="1"/>
          </p:cNvSpPr>
          <p:nvPr>
            <p:ph idx="1"/>
          </p:nvPr>
        </p:nvSpPr>
        <p:spPr/>
        <p:txBody>
          <a:bodyPr/>
          <a:lstStyle/>
          <a:p>
            <a:r>
              <a:rPr lang="en-US" dirty="0" smtClean="0"/>
              <a:t>File name</a:t>
            </a:r>
          </a:p>
          <a:p>
            <a:r>
              <a:rPr lang="en-US" dirty="0" smtClean="0"/>
              <a:t>Date and time</a:t>
            </a:r>
          </a:p>
          <a:p>
            <a:r>
              <a:rPr lang="en-US" dirty="0" smtClean="0"/>
              <a:t>Data type</a:t>
            </a:r>
          </a:p>
          <a:p>
            <a:r>
              <a:rPr lang="en-US" dirty="0" smtClean="0"/>
              <a:t>Data collection time</a:t>
            </a:r>
          </a:p>
          <a:p>
            <a:r>
              <a:rPr lang="en-US" dirty="0" smtClean="0"/>
              <a:t>Software version</a:t>
            </a:r>
          </a:p>
          <a:p>
            <a:r>
              <a:rPr lang="en-US" dirty="0" smtClean="0"/>
              <a:t>Firmware version</a:t>
            </a:r>
          </a:p>
          <a:p>
            <a:r>
              <a:rPr lang="en-US" dirty="0" smtClean="0"/>
              <a:t>User defined comments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295400"/>
            <a:ext cx="4038361" cy="415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24600" y="5638800"/>
            <a:ext cx="1023037" cy="369332"/>
          </a:xfrm>
          <a:prstGeom prst="rect">
            <a:avLst/>
          </a:prstGeom>
        </p:spPr>
        <p:txBody>
          <a:bodyPr wrap="none">
            <a:spAutoFit/>
          </a:bodyPr>
          <a:lstStyle/>
          <a:p>
            <a:r>
              <a:rPr lang="en-US" dirty="0"/>
              <a:t>Siemens </a:t>
            </a:r>
          </a:p>
        </p:txBody>
      </p:sp>
    </p:spTree>
    <p:extLst>
      <p:ext uri="{BB962C8B-B14F-4D97-AF65-F5344CB8AC3E}">
        <p14:creationId xmlns:p14="http://schemas.microsoft.com/office/powerpoint/2010/main" val="1890128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Acceptable range </a:t>
            </a:r>
            <a:r>
              <a:rPr lang="en-US" dirty="0" smtClean="0"/>
              <a:t>setting file?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457007" cy="5206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116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Analysis result report files</a:t>
            </a:r>
          </a:p>
        </p:txBody>
      </p:sp>
      <p:sp>
        <p:nvSpPr>
          <p:cNvPr id="3" name="Content Placeholder 2"/>
          <p:cNvSpPr>
            <a:spLocks noGrp="1"/>
          </p:cNvSpPr>
          <p:nvPr>
            <p:ph idx="1"/>
          </p:nvPr>
        </p:nvSpPr>
        <p:spPr>
          <a:xfrm>
            <a:off x="457200" y="1219200"/>
            <a:ext cx="8229600" cy="4525963"/>
          </a:xfrm>
        </p:spPr>
        <p:txBody>
          <a:bodyPr>
            <a:normAutofit/>
          </a:bodyPr>
          <a:lstStyle/>
          <a:p>
            <a:pPr marL="0" indent="0">
              <a:buNone/>
            </a:pPr>
            <a:r>
              <a:rPr lang="en-US" b="1" dirty="0" smtClean="0"/>
              <a:t>1. A file </a:t>
            </a:r>
            <a:r>
              <a:rPr lang="en-US" b="1" dirty="0"/>
              <a:t>structure </a:t>
            </a:r>
            <a:r>
              <a:rPr lang="en-US" sz="2200" dirty="0"/>
              <a:t>similar to the one </a:t>
            </a:r>
            <a:r>
              <a:rPr lang="en-US" sz="2200" dirty="0" smtClean="0"/>
              <a:t>used in system configuration files (host PC part)</a:t>
            </a:r>
          </a:p>
          <a:p>
            <a:pPr marL="0" indent="0">
              <a:buNone/>
            </a:pPr>
            <a:r>
              <a:rPr lang="en-US" b="1" dirty="0" smtClean="0"/>
              <a:t>2</a:t>
            </a:r>
            <a:r>
              <a:rPr lang="en-US" b="1" dirty="0"/>
              <a:t>. A </a:t>
            </a:r>
            <a:r>
              <a:rPr lang="en-US" b="1" dirty="0" smtClean="0"/>
              <a:t>summary file </a:t>
            </a:r>
          </a:p>
          <a:p>
            <a:pPr>
              <a:buFontTx/>
              <a:buChar char="-"/>
            </a:pPr>
            <a:r>
              <a:rPr lang="en-US" sz="2400" b="1" dirty="0" smtClean="0"/>
              <a:t>Root folder: </a:t>
            </a:r>
            <a:r>
              <a:rPr lang="en-US" sz="2400" dirty="0" smtClean="0"/>
              <a:t>provide </a:t>
            </a:r>
            <a:r>
              <a:rPr lang="en-US" sz="2400" dirty="0"/>
              <a:t>information of the whole system </a:t>
            </a:r>
            <a:r>
              <a:rPr lang="en-US" sz="2400" dirty="0" smtClean="0"/>
              <a:t>structure and the summary of the data analysis results. </a:t>
            </a:r>
            <a:r>
              <a:rPr lang="en-US" sz="2400" dirty="0"/>
              <a:t>The main purpose of this file is to make it more convenient for the user to understand the tree structure of the system. </a:t>
            </a:r>
            <a:endParaRPr lang="en-US" sz="2400" dirty="0" smtClean="0"/>
          </a:p>
          <a:p>
            <a:pPr>
              <a:buFontTx/>
              <a:buChar char="-"/>
            </a:pPr>
            <a:r>
              <a:rPr lang="en-US" sz="2400" b="1" dirty="0" smtClean="0"/>
              <a:t>Each folder: </a:t>
            </a:r>
            <a:r>
              <a:rPr lang="en-US" sz="2400" dirty="0" smtClean="0"/>
              <a:t>A summary of the results </a:t>
            </a:r>
            <a:endParaRPr lang="en-US" sz="2400" dirty="0"/>
          </a:p>
          <a:p>
            <a:pPr marL="0" indent="0">
              <a:buNone/>
            </a:pPr>
            <a:r>
              <a:rPr lang="en-US" b="1" dirty="0" smtClean="0"/>
              <a:t>3. The data analysis result </a:t>
            </a:r>
            <a:r>
              <a:rPr lang="en-US" b="1" dirty="0"/>
              <a:t>files</a:t>
            </a:r>
            <a:r>
              <a:rPr lang="en-US" dirty="0"/>
              <a:t> </a:t>
            </a:r>
            <a:r>
              <a:rPr lang="en-US" sz="2400" dirty="0"/>
              <a:t>at the bottom of the REPORT tree must contain only numeric data</a:t>
            </a:r>
            <a:r>
              <a:rPr lang="en-US" sz="2400" dirty="0" smtClean="0"/>
              <a:t>.</a:t>
            </a:r>
          </a:p>
        </p:txBody>
      </p:sp>
      <p:sp>
        <p:nvSpPr>
          <p:cNvPr id="4" name="Rectangle 3"/>
          <p:cNvSpPr/>
          <p:nvPr/>
        </p:nvSpPr>
        <p:spPr>
          <a:xfrm>
            <a:off x="381000" y="6038165"/>
            <a:ext cx="8610600" cy="646331"/>
          </a:xfrm>
          <a:prstGeom prst="rect">
            <a:avLst/>
          </a:prstGeom>
        </p:spPr>
        <p:txBody>
          <a:bodyPr wrap="square">
            <a:spAutoFit/>
          </a:bodyPr>
          <a:lstStyle/>
          <a:p>
            <a:r>
              <a:rPr lang="en-US" dirty="0">
                <a:hlinkClick r:id="rId2"/>
              </a:rPr>
              <a:t>https://</a:t>
            </a:r>
            <a:r>
              <a:rPr lang="en-US" dirty="0" smtClean="0">
                <a:hlinkClick r:id="rId2"/>
              </a:rPr>
              <a:t>github.com/openpet-developer/HostPC/tree/master/GUI/Example%20file%20structure</a:t>
            </a:r>
            <a:r>
              <a:rPr lang="en-US" dirty="0" smtClean="0"/>
              <a:t> </a:t>
            </a:r>
            <a:endParaRPr lang="en-US" dirty="0"/>
          </a:p>
        </p:txBody>
      </p:sp>
    </p:spTree>
    <p:extLst>
      <p:ext uri="{BB962C8B-B14F-4D97-AF65-F5344CB8AC3E}">
        <p14:creationId xmlns:p14="http://schemas.microsoft.com/office/powerpoint/2010/main" val="2322450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List Mode Binary Data Format</a:t>
            </a:r>
            <a:endParaRPr lang="en-US" dirty="0"/>
          </a:p>
        </p:txBody>
      </p:sp>
    </p:spTree>
    <p:extLst>
      <p:ext uri="{BB962C8B-B14F-4D97-AF65-F5344CB8AC3E}">
        <p14:creationId xmlns:p14="http://schemas.microsoft.com/office/powerpoint/2010/main" val="2152373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57200"/>
            <a:ext cx="5655187" cy="5334000"/>
          </a:xfrm>
          <a:prstGeom prst="rect">
            <a:avLst/>
          </a:prstGeom>
          <a:noFill/>
          <a:ln w="3810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88390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Event words and status words</a:t>
            </a:r>
          </a:p>
        </p:txBody>
      </p:sp>
      <p:sp>
        <p:nvSpPr>
          <p:cNvPr id="4" name="Content Placeholder 3"/>
          <p:cNvSpPr>
            <a:spLocks noGrp="1"/>
          </p:cNvSpPr>
          <p:nvPr>
            <p:ph idx="1"/>
          </p:nvPr>
        </p:nvSpPr>
        <p:spPr>
          <a:xfrm>
            <a:off x="457200" y="1447800"/>
            <a:ext cx="8229600" cy="5181600"/>
          </a:xfrm>
        </p:spPr>
        <p:txBody>
          <a:bodyPr>
            <a:normAutofit fontScale="77500" lnSpcReduction="20000"/>
          </a:bodyPr>
          <a:lstStyle/>
          <a:p>
            <a:pPr>
              <a:buFont typeface="Wingdings" pitchFamily="2" charset="2"/>
              <a:buChar char="Ø"/>
            </a:pPr>
            <a:r>
              <a:rPr lang="en-US" dirty="0"/>
              <a:t>In general, there are two kinds of words in the </a:t>
            </a:r>
            <a:r>
              <a:rPr lang="en-US" dirty="0" err="1"/>
              <a:t>OpenPET</a:t>
            </a:r>
            <a:r>
              <a:rPr lang="en-US" dirty="0"/>
              <a:t> list mode data:</a:t>
            </a:r>
          </a:p>
          <a:p>
            <a:pPr lvl="0">
              <a:buFont typeface="Wingdings" pitchFamily="2" charset="2"/>
              <a:buChar char="ü"/>
            </a:pPr>
            <a:r>
              <a:rPr lang="en-US" b="1" dirty="0"/>
              <a:t>Event words</a:t>
            </a:r>
            <a:r>
              <a:rPr lang="en-US" dirty="0"/>
              <a:t>, include </a:t>
            </a:r>
          </a:p>
          <a:p>
            <a:pPr marL="0" lvl="0" indent="0">
              <a:buNone/>
            </a:pPr>
            <a:r>
              <a:rPr lang="en-US" dirty="0"/>
              <a:t> </a:t>
            </a:r>
            <a:r>
              <a:rPr lang="en-US" dirty="0" smtClean="0"/>
              <a:t>    --  Single </a:t>
            </a:r>
            <a:r>
              <a:rPr lang="en-US" dirty="0"/>
              <a:t>event words, and </a:t>
            </a:r>
          </a:p>
          <a:p>
            <a:pPr marL="0" lvl="0" indent="0">
              <a:buNone/>
            </a:pPr>
            <a:r>
              <a:rPr lang="en-US" dirty="0" smtClean="0"/>
              <a:t>     --  Coincidence </a:t>
            </a:r>
            <a:endParaRPr lang="en-US" dirty="0"/>
          </a:p>
          <a:p>
            <a:pPr lvl="0">
              <a:buFont typeface="Wingdings" pitchFamily="2" charset="2"/>
              <a:buChar char="ü"/>
            </a:pPr>
            <a:r>
              <a:rPr lang="en-US" b="1" dirty="0"/>
              <a:t>Status words</a:t>
            </a:r>
            <a:r>
              <a:rPr lang="en-US" dirty="0"/>
              <a:t> transmit information other than the event data to the host PC, such as:</a:t>
            </a:r>
          </a:p>
          <a:p>
            <a:pPr marL="0" lvl="0" indent="0">
              <a:buNone/>
            </a:pPr>
            <a:r>
              <a:rPr lang="en-US" sz="3100" dirty="0" smtClean="0"/>
              <a:t>      --  </a:t>
            </a:r>
            <a:r>
              <a:rPr lang="en-US" sz="3100" dirty="0"/>
              <a:t>Event data format </a:t>
            </a:r>
          </a:p>
          <a:p>
            <a:pPr marL="0" lvl="0" indent="0">
              <a:buNone/>
            </a:pPr>
            <a:r>
              <a:rPr lang="en-US" sz="3100" dirty="0"/>
              <a:t>      </a:t>
            </a:r>
            <a:r>
              <a:rPr lang="en-US" sz="3100" dirty="0" smtClean="0"/>
              <a:t>--  </a:t>
            </a:r>
            <a:r>
              <a:rPr lang="en-US" sz="3100" dirty="0"/>
              <a:t>Time information</a:t>
            </a:r>
          </a:p>
          <a:p>
            <a:pPr marL="0" lvl="0" indent="0">
              <a:buNone/>
            </a:pPr>
            <a:r>
              <a:rPr lang="en-US" sz="3100" dirty="0"/>
              <a:t>     </a:t>
            </a:r>
            <a:r>
              <a:rPr lang="en-US" sz="3100" dirty="0" smtClean="0"/>
              <a:t> --  </a:t>
            </a:r>
            <a:r>
              <a:rPr lang="en-US" sz="3100" dirty="0"/>
              <a:t>Single or coincidence event rate</a:t>
            </a:r>
          </a:p>
          <a:p>
            <a:pPr marL="0" lvl="0" indent="0">
              <a:buNone/>
            </a:pPr>
            <a:r>
              <a:rPr lang="en-US" sz="3100" dirty="0"/>
              <a:t>      --  System configuration and status</a:t>
            </a:r>
          </a:p>
          <a:p>
            <a:pPr marL="0" lvl="0" indent="0">
              <a:buNone/>
            </a:pPr>
            <a:r>
              <a:rPr lang="en-US" sz="3100" dirty="0"/>
              <a:t>      -- Application-specific information such as patient bed position, transmission source position, system temperature, ECG signal, gate signal and etc.</a:t>
            </a:r>
          </a:p>
          <a:p>
            <a:endParaRPr lang="en-US" dirty="0"/>
          </a:p>
        </p:txBody>
      </p:sp>
    </p:spTree>
    <p:extLst>
      <p:ext uri="{BB962C8B-B14F-4D97-AF65-F5344CB8AC3E}">
        <p14:creationId xmlns:p14="http://schemas.microsoft.com/office/powerpoint/2010/main" val="3477523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57" y="17352"/>
            <a:ext cx="8229600" cy="1143000"/>
          </a:xfrm>
        </p:spPr>
        <p:txBody>
          <a:bodyPr/>
          <a:lstStyle/>
          <a:p>
            <a:r>
              <a:rPr lang="en-US" dirty="0" smtClean="0"/>
              <a:t>Event words</a:t>
            </a:r>
            <a:endParaRPr lang="en-US" dirty="0"/>
          </a:p>
        </p:txBody>
      </p:sp>
      <p:sp>
        <p:nvSpPr>
          <p:cNvPr id="3" name="Content Placeholder 2"/>
          <p:cNvSpPr>
            <a:spLocks noGrp="1"/>
          </p:cNvSpPr>
          <p:nvPr>
            <p:ph idx="1"/>
          </p:nvPr>
        </p:nvSpPr>
        <p:spPr>
          <a:xfrm>
            <a:off x="436585" y="1030823"/>
            <a:ext cx="8229600" cy="4525963"/>
          </a:xfrm>
        </p:spPr>
        <p:txBody>
          <a:bodyPr/>
          <a:lstStyle/>
          <a:p>
            <a:r>
              <a:rPr lang="en-US" dirty="0" smtClean="0"/>
              <a:t>Event word path</a:t>
            </a:r>
            <a:endParaRPr lang="en-US" dirty="0"/>
          </a:p>
        </p:txBody>
      </p:sp>
      <p:sp>
        <p:nvSpPr>
          <p:cNvPr id="4" name="Rectangle 3"/>
          <p:cNvSpPr/>
          <p:nvPr/>
        </p:nvSpPr>
        <p:spPr>
          <a:xfrm>
            <a:off x="2685127" y="2788841"/>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DUC</a:t>
            </a:r>
            <a:endParaRPr lang="en-US" sz="1200" dirty="0"/>
          </a:p>
        </p:txBody>
      </p:sp>
      <p:sp>
        <p:nvSpPr>
          <p:cNvPr id="5" name="Rectangle 4"/>
          <p:cNvSpPr/>
          <p:nvPr/>
        </p:nvSpPr>
        <p:spPr>
          <a:xfrm>
            <a:off x="1316583" y="2134473"/>
            <a:ext cx="1021943"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40382" y="2134473"/>
            <a:ext cx="1098144" cy="646331"/>
          </a:xfrm>
          <a:prstGeom prst="rect">
            <a:avLst/>
          </a:prstGeom>
        </p:spPr>
        <p:txBody>
          <a:bodyPr wrap="square">
            <a:spAutoFit/>
          </a:bodyPr>
          <a:lstStyle/>
          <a:p>
            <a:pPr algn="ctr"/>
            <a:r>
              <a:rPr lang="en-US" sz="1200" dirty="0">
                <a:latin typeface="Times New Roman" pitchFamily="18" charset="0"/>
                <a:cs typeface="Times New Roman" pitchFamily="18" charset="0"/>
              </a:rPr>
              <a:t>Generate original </a:t>
            </a:r>
            <a:r>
              <a:rPr lang="en-US" sz="1200" dirty="0" smtClean="0">
                <a:latin typeface="Times New Roman" pitchFamily="18" charset="0"/>
                <a:cs typeface="Times New Roman" pitchFamily="18" charset="0"/>
              </a:rPr>
              <a:t>single event data</a:t>
            </a:r>
            <a:endParaRPr lang="en-US" sz="1200" dirty="0">
              <a:latin typeface="Times New Roman" pitchFamily="18" charset="0"/>
              <a:cs typeface="Times New Roman" pitchFamily="18" charset="0"/>
            </a:endParaRPr>
          </a:p>
        </p:txBody>
      </p:sp>
      <p:sp>
        <p:nvSpPr>
          <p:cNvPr id="7" name="Rectangle 6"/>
          <p:cNvSpPr/>
          <p:nvPr/>
        </p:nvSpPr>
        <p:spPr>
          <a:xfrm>
            <a:off x="1339443" y="2788841"/>
            <a:ext cx="947298" cy="276999"/>
          </a:xfrm>
          <a:prstGeom prst="rect">
            <a:avLst/>
          </a:prstGeom>
        </p:spPr>
        <p:txBody>
          <a:bodyPr wrap="square">
            <a:spAutoFit/>
          </a:bodyPr>
          <a:lstStyle/>
          <a:p>
            <a:pPr algn="ctr"/>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a:t>
            </a:r>
            <a:endParaRPr lang="en-US" sz="1200" dirty="0"/>
          </a:p>
        </p:txBody>
      </p:sp>
      <p:sp>
        <p:nvSpPr>
          <p:cNvPr id="8" name="Rectangle 7"/>
          <p:cNvSpPr/>
          <p:nvPr/>
        </p:nvSpPr>
        <p:spPr>
          <a:xfrm>
            <a:off x="2612144" y="2129532"/>
            <a:ext cx="1088289"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35782" y="2126853"/>
            <a:ext cx="1245988" cy="646331"/>
          </a:xfrm>
          <a:prstGeom prst="rect">
            <a:avLst/>
          </a:prstGeom>
        </p:spPr>
        <p:txBody>
          <a:bodyPr wrap="square">
            <a:spAutoFit/>
          </a:bodyPr>
          <a:lstStyle/>
          <a:p>
            <a:pPr algn="ctr"/>
            <a:r>
              <a:rPr lang="en-US" sz="1200" dirty="0">
                <a:latin typeface="Times New Roman" pitchFamily="18" charset="0"/>
                <a:cs typeface="Times New Roman" pitchFamily="18" charset="0"/>
              </a:rPr>
              <a:t>Add </a:t>
            </a:r>
            <a:r>
              <a:rPr lang="en-US" sz="1200" dirty="0" smtClean="0">
                <a:latin typeface="Times New Roman" pitchFamily="18" charset="0"/>
                <a:cs typeface="Times New Roman" pitchFamily="18" charset="0"/>
              </a:rPr>
              <a:t>3-bit DB </a:t>
            </a:r>
          </a:p>
          <a:p>
            <a:pPr algn="ctr"/>
            <a:r>
              <a:rPr lang="en-US" sz="1200" dirty="0" smtClean="0">
                <a:latin typeface="Times New Roman" pitchFamily="18" charset="0"/>
                <a:cs typeface="Times New Roman" pitchFamily="18" charset="0"/>
              </a:rPr>
              <a:t>address to the </a:t>
            </a:r>
          </a:p>
          <a:p>
            <a:pPr algn="ctr"/>
            <a:r>
              <a:rPr lang="en-US" sz="1200" dirty="0" smtClean="0">
                <a:latin typeface="Times New Roman" pitchFamily="18" charset="0"/>
                <a:cs typeface="Times New Roman" pitchFamily="18" charset="0"/>
              </a:rPr>
              <a:t>single </a:t>
            </a:r>
            <a:r>
              <a:rPr lang="en-US" sz="1200" dirty="0">
                <a:latin typeface="Times New Roman" pitchFamily="18" charset="0"/>
                <a:cs typeface="Times New Roman" pitchFamily="18" charset="0"/>
              </a:rPr>
              <a:t>event </a:t>
            </a:r>
            <a:r>
              <a:rPr lang="en-US" sz="1200" dirty="0" smtClean="0">
                <a:latin typeface="Times New Roman" pitchFamily="18" charset="0"/>
                <a:cs typeface="Times New Roman" pitchFamily="18" charset="0"/>
              </a:rPr>
              <a:t>data</a:t>
            </a:r>
            <a:endParaRPr lang="en-US" sz="1200" dirty="0">
              <a:latin typeface="Times New Roman" pitchFamily="18" charset="0"/>
              <a:cs typeface="Times New Roman" pitchFamily="18" charset="0"/>
            </a:endParaRPr>
          </a:p>
        </p:txBody>
      </p:sp>
      <p:sp>
        <p:nvSpPr>
          <p:cNvPr id="10" name="Rectangle 9"/>
          <p:cNvSpPr/>
          <p:nvPr/>
        </p:nvSpPr>
        <p:spPr>
          <a:xfrm>
            <a:off x="4038999" y="2783482"/>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MB</a:t>
            </a:r>
            <a:endParaRPr lang="en-US" sz="1200" dirty="0"/>
          </a:p>
        </p:txBody>
      </p:sp>
      <p:sp>
        <p:nvSpPr>
          <p:cNvPr id="11" name="Rectangle 10"/>
          <p:cNvSpPr/>
          <p:nvPr/>
        </p:nvSpPr>
        <p:spPr>
          <a:xfrm>
            <a:off x="3968504" y="2129531"/>
            <a:ext cx="1088289"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77539" y="2126852"/>
            <a:ext cx="1249043" cy="646331"/>
          </a:xfrm>
          <a:prstGeom prst="rect">
            <a:avLst/>
          </a:prstGeom>
        </p:spPr>
        <p:txBody>
          <a:bodyPr wrap="square">
            <a:spAutoFit/>
          </a:bodyPr>
          <a:lstStyle/>
          <a:p>
            <a:pPr algn="ctr"/>
            <a:r>
              <a:rPr lang="en-US" sz="1200" dirty="0">
                <a:latin typeface="Times New Roman" pitchFamily="18" charset="0"/>
                <a:cs typeface="Times New Roman" pitchFamily="18" charset="0"/>
              </a:rPr>
              <a:t>Add </a:t>
            </a:r>
            <a:r>
              <a:rPr lang="en-US" sz="1200" dirty="0" smtClean="0">
                <a:latin typeface="Times New Roman" pitchFamily="18" charset="0"/>
                <a:cs typeface="Times New Roman" pitchFamily="18" charset="0"/>
              </a:rPr>
              <a:t>3-bit DUC </a:t>
            </a:r>
            <a:endParaRPr lang="en-US" sz="1200" dirty="0">
              <a:latin typeface="Times New Roman" pitchFamily="18" charset="0"/>
              <a:cs typeface="Times New Roman" pitchFamily="18" charset="0"/>
            </a:endParaRPr>
          </a:p>
          <a:p>
            <a:pPr algn="ctr"/>
            <a:r>
              <a:rPr lang="en-US" sz="1200" dirty="0">
                <a:latin typeface="Times New Roman" pitchFamily="18" charset="0"/>
                <a:cs typeface="Times New Roman" pitchFamily="18" charset="0"/>
              </a:rPr>
              <a:t>address </a:t>
            </a:r>
            <a:r>
              <a:rPr lang="en-US" sz="1200" dirty="0" smtClean="0">
                <a:latin typeface="Times New Roman" pitchFamily="18" charset="0"/>
                <a:cs typeface="Times New Roman" pitchFamily="18" charset="0"/>
              </a:rPr>
              <a:t>to the </a:t>
            </a:r>
            <a:endParaRPr lang="en-US" sz="1200" dirty="0">
              <a:latin typeface="Times New Roman" pitchFamily="18" charset="0"/>
              <a:cs typeface="Times New Roman" pitchFamily="18" charset="0"/>
            </a:endParaRPr>
          </a:p>
          <a:p>
            <a:pPr algn="ctr"/>
            <a:r>
              <a:rPr lang="en-US" sz="1200" dirty="0">
                <a:latin typeface="Times New Roman" pitchFamily="18" charset="0"/>
                <a:cs typeface="Times New Roman" pitchFamily="18" charset="0"/>
              </a:rPr>
              <a:t>single event data</a:t>
            </a:r>
          </a:p>
        </p:txBody>
      </p:sp>
      <p:sp>
        <p:nvSpPr>
          <p:cNvPr id="13" name="Rectangle 12"/>
          <p:cNvSpPr/>
          <p:nvPr/>
        </p:nvSpPr>
        <p:spPr>
          <a:xfrm>
            <a:off x="5716876" y="3065840"/>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CUC</a:t>
            </a:r>
            <a:endParaRPr lang="en-US" sz="1200" dirty="0"/>
          </a:p>
        </p:txBody>
      </p:sp>
      <p:sp>
        <p:nvSpPr>
          <p:cNvPr id="14" name="Rectangle 13"/>
          <p:cNvSpPr/>
          <p:nvPr/>
        </p:nvSpPr>
        <p:spPr>
          <a:xfrm>
            <a:off x="5309463" y="1852533"/>
            <a:ext cx="1716406" cy="12115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68822" y="1865232"/>
            <a:ext cx="1771650" cy="1200329"/>
          </a:xfrm>
          <a:prstGeom prst="rect">
            <a:avLst/>
          </a:prstGeom>
        </p:spPr>
        <p:txBody>
          <a:bodyPr wrap="square">
            <a:spAutoFit/>
          </a:bodyPr>
          <a:lstStyle/>
          <a:p>
            <a:pPr marL="228600" indent="-228600" algn="just">
              <a:buFont typeface="+mj-lt"/>
              <a:buAutoNum type="arabicPeriod"/>
            </a:pPr>
            <a:r>
              <a:rPr lang="en-US" sz="1200" dirty="0" smtClean="0">
                <a:latin typeface="Times New Roman" pitchFamily="18" charset="0"/>
                <a:cs typeface="Times New Roman" pitchFamily="18" charset="0"/>
              </a:rPr>
              <a:t>Add 3-bit MB address </a:t>
            </a:r>
            <a:r>
              <a:rPr lang="en-US" sz="1200" dirty="0">
                <a:latin typeface="Times New Roman" pitchFamily="18" charset="0"/>
                <a:cs typeface="Times New Roman" pitchFamily="18" charset="0"/>
              </a:rPr>
              <a:t>to </a:t>
            </a:r>
            <a:r>
              <a:rPr lang="en-US" sz="1200" dirty="0" smtClean="0">
                <a:latin typeface="Times New Roman" pitchFamily="18" charset="0"/>
                <a:cs typeface="Times New Roman" pitchFamily="18" charset="0"/>
              </a:rPr>
              <a:t>single event data.</a:t>
            </a:r>
          </a:p>
          <a:p>
            <a:pPr marL="228600" indent="-228600" algn="just">
              <a:buFont typeface="+mj-lt"/>
              <a:buAutoNum type="arabicPeriod"/>
            </a:pPr>
            <a:r>
              <a:rPr lang="en-US" sz="1200" dirty="0" smtClean="0">
                <a:latin typeface="Times New Roman" pitchFamily="18" charset="0"/>
                <a:cs typeface="Times New Roman" pitchFamily="18" charset="0"/>
              </a:rPr>
              <a:t>Generate coincidence event data (optional).</a:t>
            </a:r>
          </a:p>
          <a:p>
            <a:pPr marL="228600" indent="-228600" algn="just">
              <a:buFont typeface="+mj-lt"/>
              <a:buAutoNum type="arabicPeriod"/>
            </a:pPr>
            <a:r>
              <a:rPr lang="en-US" sz="1200" dirty="0" smtClean="0">
                <a:latin typeface="Times New Roman" pitchFamily="18" charset="0"/>
                <a:cs typeface="Times New Roman" pitchFamily="18" charset="0"/>
              </a:rPr>
              <a:t>Insert status words to the data stream.</a:t>
            </a:r>
            <a:endParaRPr lang="en-US" sz="1200" dirty="0">
              <a:latin typeface="Times New Roman" pitchFamily="18" charset="0"/>
              <a:cs typeface="Times New Roman" pitchFamily="18" charset="0"/>
            </a:endParaRPr>
          </a:p>
        </p:txBody>
      </p:sp>
      <p:sp>
        <p:nvSpPr>
          <p:cNvPr id="16" name="Rectangle 15"/>
          <p:cNvSpPr/>
          <p:nvPr/>
        </p:nvSpPr>
        <p:spPr>
          <a:xfrm>
            <a:off x="7183982" y="2324972"/>
            <a:ext cx="762000"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p>
        </p:txBody>
      </p:sp>
      <p:cxnSp>
        <p:nvCxnSpPr>
          <p:cNvPr id="17" name="Straight Arrow Connector 16"/>
          <p:cNvCxnSpPr>
            <a:stCxn id="6" idx="3"/>
            <a:endCxn id="8" idx="1"/>
          </p:cNvCxnSpPr>
          <p:nvPr/>
        </p:nvCxnSpPr>
        <p:spPr>
          <a:xfrm>
            <a:off x="2338526" y="2457639"/>
            <a:ext cx="273618" cy="8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1" idx="1"/>
          </p:cNvCxnSpPr>
          <p:nvPr/>
        </p:nvCxnSpPr>
        <p:spPr>
          <a:xfrm flipV="1">
            <a:off x="3700433" y="2458531"/>
            <a:ext cx="26807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4" idx="1"/>
          </p:cNvCxnSpPr>
          <p:nvPr/>
        </p:nvCxnSpPr>
        <p:spPr>
          <a:xfrm flipV="1">
            <a:off x="5056793" y="2458324"/>
            <a:ext cx="252670" cy="2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022176" y="2472430"/>
            <a:ext cx="26807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03009" y="3841882"/>
            <a:ext cx="1021943"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26808" y="3841882"/>
            <a:ext cx="1098144" cy="646331"/>
          </a:xfrm>
          <a:prstGeom prst="rect">
            <a:avLst/>
          </a:prstGeom>
        </p:spPr>
        <p:txBody>
          <a:bodyPr wrap="square">
            <a:spAutoFit/>
          </a:bodyPr>
          <a:lstStyle/>
          <a:p>
            <a:pPr algn="ctr"/>
            <a:r>
              <a:rPr lang="en-US" sz="1200" dirty="0">
                <a:latin typeface="Times New Roman" pitchFamily="18" charset="0"/>
                <a:cs typeface="Times New Roman" pitchFamily="18" charset="0"/>
              </a:rPr>
              <a:t>Generate original </a:t>
            </a:r>
            <a:r>
              <a:rPr lang="en-US" sz="1200" dirty="0" smtClean="0">
                <a:latin typeface="Times New Roman" pitchFamily="18" charset="0"/>
                <a:cs typeface="Times New Roman" pitchFamily="18" charset="0"/>
              </a:rPr>
              <a:t>single event data</a:t>
            </a:r>
            <a:endParaRPr lang="en-US" sz="1200" dirty="0">
              <a:latin typeface="Times New Roman" pitchFamily="18" charset="0"/>
              <a:cs typeface="Times New Roman" pitchFamily="18" charset="0"/>
            </a:endParaRPr>
          </a:p>
        </p:txBody>
      </p:sp>
      <p:sp>
        <p:nvSpPr>
          <p:cNvPr id="24" name="Rectangle 23"/>
          <p:cNvSpPr/>
          <p:nvPr/>
        </p:nvSpPr>
        <p:spPr>
          <a:xfrm>
            <a:off x="2925869" y="4496250"/>
            <a:ext cx="947298" cy="276999"/>
          </a:xfrm>
          <a:prstGeom prst="rect">
            <a:avLst/>
          </a:prstGeom>
        </p:spPr>
        <p:txBody>
          <a:bodyPr wrap="square">
            <a:spAutoFit/>
          </a:bodyPr>
          <a:lstStyle/>
          <a:p>
            <a:pPr algn="ctr"/>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a:t>
            </a:r>
            <a:endParaRPr lang="en-US" sz="1200" dirty="0"/>
          </a:p>
        </p:txBody>
      </p:sp>
      <p:sp>
        <p:nvSpPr>
          <p:cNvPr id="25" name="Rectangle 24"/>
          <p:cNvSpPr/>
          <p:nvPr/>
        </p:nvSpPr>
        <p:spPr>
          <a:xfrm>
            <a:off x="4627353" y="4768305"/>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CDUC</a:t>
            </a:r>
            <a:endParaRPr lang="en-US" sz="1200" dirty="0"/>
          </a:p>
        </p:txBody>
      </p:sp>
      <p:sp>
        <p:nvSpPr>
          <p:cNvPr id="26" name="Rectangle 25"/>
          <p:cNvSpPr/>
          <p:nvPr/>
        </p:nvSpPr>
        <p:spPr>
          <a:xfrm>
            <a:off x="4219940" y="3554998"/>
            <a:ext cx="1716406" cy="12115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179299" y="3567697"/>
            <a:ext cx="1771650" cy="1200329"/>
          </a:xfrm>
          <a:prstGeom prst="rect">
            <a:avLst/>
          </a:prstGeom>
        </p:spPr>
        <p:txBody>
          <a:bodyPr wrap="square">
            <a:spAutoFit/>
          </a:bodyPr>
          <a:lstStyle/>
          <a:p>
            <a:pPr marL="228600" indent="-228600" algn="just">
              <a:buFont typeface="+mj-lt"/>
              <a:buAutoNum type="arabicPeriod"/>
            </a:pPr>
            <a:r>
              <a:rPr lang="en-US" sz="1200" dirty="0" smtClean="0">
                <a:latin typeface="Times New Roman" pitchFamily="18" charset="0"/>
                <a:cs typeface="Times New Roman" pitchFamily="18" charset="0"/>
              </a:rPr>
              <a:t>Add 3-bit DB address </a:t>
            </a:r>
            <a:r>
              <a:rPr lang="en-US" sz="1200" dirty="0">
                <a:latin typeface="Times New Roman" pitchFamily="18" charset="0"/>
                <a:cs typeface="Times New Roman" pitchFamily="18" charset="0"/>
              </a:rPr>
              <a:t>to </a:t>
            </a:r>
            <a:r>
              <a:rPr lang="en-US" sz="1200" dirty="0" smtClean="0">
                <a:latin typeface="Times New Roman" pitchFamily="18" charset="0"/>
                <a:cs typeface="Times New Roman" pitchFamily="18" charset="0"/>
              </a:rPr>
              <a:t>single event data.</a:t>
            </a:r>
          </a:p>
          <a:p>
            <a:pPr marL="228600" indent="-228600" algn="just">
              <a:buFont typeface="+mj-lt"/>
              <a:buAutoNum type="arabicPeriod"/>
            </a:pPr>
            <a:r>
              <a:rPr lang="en-US" sz="1200" dirty="0" smtClean="0">
                <a:latin typeface="Times New Roman" pitchFamily="18" charset="0"/>
                <a:cs typeface="Times New Roman" pitchFamily="18" charset="0"/>
              </a:rPr>
              <a:t>Generate coincidence event data (optional).</a:t>
            </a:r>
          </a:p>
          <a:p>
            <a:pPr marL="228600" indent="-228600" algn="just">
              <a:buFont typeface="+mj-lt"/>
              <a:buAutoNum type="arabicPeriod"/>
            </a:pPr>
            <a:r>
              <a:rPr lang="en-US" sz="1200" dirty="0" smtClean="0">
                <a:latin typeface="Times New Roman" pitchFamily="18" charset="0"/>
                <a:cs typeface="Times New Roman" pitchFamily="18" charset="0"/>
              </a:rPr>
              <a:t>Insert status words to the data stream.</a:t>
            </a:r>
            <a:endParaRPr lang="en-US" sz="1200" dirty="0">
              <a:latin typeface="Times New Roman" pitchFamily="18" charset="0"/>
              <a:cs typeface="Times New Roman" pitchFamily="18" charset="0"/>
            </a:endParaRPr>
          </a:p>
        </p:txBody>
      </p:sp>
      <p:sp>
        <p:nvSpPr>
          <p:cNvPr id="28" name="Rectangle 27"/>
          <p:cNvSpPr/>
          <p:nvPr/>
        </p:nvSpPr>
        <p:spPr>
          <a:xfrm>
            <a:off x="6094459" y="4027437"/>
            <a:ext cx="762000"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p>
        </p:txBody>
      </p:sp>
      <p:cxnSp>
        <p:nvCxnSpPr>
          <p:cNvPr id="29" name="Straight Arrow Connector 28"/>
          <p:cNvCxnSpPr>
            <a:stCxn id="23" idx="3"/>
          </p:cNvCxnSpPr>
          <p:nvPr/>
        </p:nvCxnSpPr>
        <p:spPr>
          <a:xfrm>
            <a:off x="3924952" y="4165048"/>
            <a:ext cx="273618" cy="8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932653" y="4174895"/>
            <a:ext cx="26807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14991" y="6211154"/>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DUC</a:t>
            </a:r>
            <a:endParaRPr lang="en-US" sz="1200" dirty="0"/>
          </a:p>
        </p:txBody>
      </p:sp>
      <p:sp>
        <p:nvSpPr>
          <p:cNvPr id="32" name="Rectangle 31"/>
          <p:cNvSpPr/>
          <p:nvPr/>
        </p:nvSpPr>
        <p:spPr>
          <a:xfrm>
            <a:off x="1946447" y="5556786"/>
            <a:ext cx="1021943"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70246" y="5556786"/>
            <a:ext cx="1098144" cy="646331"/>
          </a:xfrm>
          <a:prstGeom prst="rect">
            <a:avLst/>
          </a:prstGeom>
        </p:spPr>
        <p:txBody>
          <a:bodyPr wrap="square">
            <a:spAutoFit/>
          </a:bodyPr>
          <a:lstStyle/>
          <a:p>
            <a:pPr algn="ctr"/>
            <a:r>
              <a:rPr lang="en-US" sz="1200" dirty="0">
                <a:latin typeface="Times New Roman" pitchFamily="18" charset="0"/>
                <a:cs typeface="Times New Roman" pitchFamily="18" charset="0"/>
              </a:rPr>
              <a:t>Generate original </a:t>
            </a:r>
            <a:r>
              <a:rPr lang="en-US" sz="1200" dirty="0" smtClean="0">
                <a:latin typeface="Times New Roman" pitchFamily="18" charset="0"/>
                <a:cs typeface="Times New Roman" pitchFamily="18" charset="0"/>
              </a:rPr>
              <a:t>single event data</a:t>
            </a:r>
            <a:endParaRPr lang="en-US" sz="1200" dirty="0">
              <a:latin typeface="Times New Roman" pitchFamily="18" charset="0"/>
              <a:cs typeface="Times New Roman" pitchFamily="18" charset="0"/>
            </a:endParaRPr>
          </a:p>
        </p:txBody>
      </p:sp>
      <p:sp>
        <p:nvSpPr>
          <p:cNvPr id="34" name="Rectangle 33"/>
          <p:cNvSpPr/>
          <p:nvPr/>
        </p:nvSpPr>
        <p:spPr>
          <a:xfrm>
            <a:off x="1969307" y="6211154"/>
            <a:ext cx="947298" cy="276999"/>
          </a:xfrm>
          <a:prstGeom prst="rect">
            <a:avLst/>
          </a:prstGeom>
        </p:spPr>
        <p:txBody>
          <a:bodyPr wrap="square">
            <a:spAutoFit/>
          </a:bodyPr>
          <a:lstStyle/>
          <a:p>
            <a:pPr algn="ctr"/>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a:t>
            </a:r>
            <a:endParaRPr lang="en-US" sz="1200" dirty="0"/>
          </a:p>
        </p:txBody>
      </p:sp>
      <p:sp>
        <p:nvSpPr>
          <p:cNvPr id="35" name="Rectangle 34"/>
          <p:cNvSpPr/>
          <p:nvPr/>
        </p:nvSpPr>
        <p:spPr>
          <a:xfrm>
            <a:off x="3242008" y="5551845"/>
            <a:ext cx="1088289" cy="6579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165646" y="5549166"/>
            <a:ext cx="1245988" cy="646331"/>
          </a:xfrm>
          <a:prstGeom prst="rect">
            <a:avLst/>
          </a:prstGeom>
        </p:spPr>
        <p:txBody>
          <a:bodyPr wrap="square">
            <a:spAutoFit/>
          </a:bodyPr>
          <a:lstStyle/>
          <a:p>
            <a:pPr algn="ctr"/>
            <a:r>
              <a:rPr lang="en-US" sz="1200" dirty="0">
                <a:latin typeface="Times New Roman" pitchFamily="18" charset="0"/>
                <a:cs typeface="Times New Roman" pitchFamily="18" charset="0"/>
              </a:rPr>
              <a:t>Add </a:t>
            </a:r>
            <a:r>
              <a:rPr lang="en-US" sz="1200" dirty="0" smtClean="0">
                <a:latin typeface="Times New Roman" pitchFamily="18" charset="0"/>
                <a:cs typeface="Times New Roman" pitchFamily="18" charset="0"/>
              </a:rPr>
              <a:t>3-bit DB </a:t>
            </a:r>
          </a:p>
          <a:p>
            <a:pPr algn="ctr"/>
            <a:r>
              <a:rPr lang="en-US" sz="1200" dirty="0" smtClean="0">
                <a:latin typeface="Times New Roman" pitchFamily="18" charset="0"/>
                <a:cs typeface="Times New Roman" pitchFamily="18" charset="0"/>
              </a:rPr>
              <a:t>address to the </a:t>
            </a:r>
          </a:p>
          <a:p>
            <a:pPr algn="ctr"/>
            <a:r>
              <a:rPr lang="en-US" sz="1200" dirty="0" smtClean="0">
                <a:latin typeface="Times New Roman" pitchFamily="18" charset="0"/>
                <a:cs typeface="Times New Roman" pitchFamily="18" charset="0"/>
              </a:rPr>
              <a:t>single </a:t>
            </a:r>
            <a:r>
              <a:rPr lang="en-US" sz="1200" dirty="0">
                <a:latin typeface="Times New Roman" pitchFamily="18" charset="0"/>
                <a:cs typeface="Times New Roman" pitchFamily="18" charset="0"/>
              </a:rPr>
              <a:t>event </a:t>
            </a:r>
            <a:r>
              <a:rPr lang="en-US" sz="1200" dirty="0" smtClean="0">
                <a:latin typeface="Times New Roman" pitchFamily="18" charset="0"/>
                <a:cs typeface="Times New Roman" pitchFamily="18" charset="0"/>
              </a:rPr>
              <a:t>data</a:t>
            </a:r>
            <a:endParaRPr lang="en-US" sz="1200" dirty="0">
              <a:latin typeface="Times New Roman" pitchFamily="18" charset="0"/>
              <a:cs typeface="Times New Roman" pitchFamily="18" charset="0"/>
            </a:endParaRPr>
          </a:p>
        </p:txBody>
      </p:sp>
      <p:sp>
        <p:nvSpPr>
          <p:cNvPr id="37" name="Rectangle 36"/>
          <p:cNvSpPr/>
          <p:nvPr/>
        </p:nvSpPr>
        <p:spPr>
          <a:xfrm>
            <a:off x="4999440" y="6465741"/>
            <a:ext cx="947298"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CUC</a:t>
            </a:r>
            <a:endParaRPr lang="en-US" sz="1200" dirty="0"/>
          </a:p>
        </p:txBody>
      </p:sp>
      <p:sp>
        <p:nvSpPr>
          <p:cNvPr id="38" name="Rectangle 37"/>
          <p:cNvSpPr/>
          <p:nvPr/>
        </p:nvSpPr>
        <p:spPr>
          <a:xfrm>
            <a:off x="4592026" y="5252434"/>
            <a:ext cx="1822583" cy="12115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551385" y="5265133"/>
            <a:ext cx="1863223" cy="1200329"/>
          </a:xfrm>
          <a:prstGeom prst="rect">
            <a:avLst/>
          </a:prstGeom>
        </p:spPr>
        <p:txBody>
          <a:bodyPr wrap="square">
            <a:spAutoFit/>
          </a:bodyPr>
          <a:lstStyle/>
          <a:p>
            <a:pPr marL="228600" indent="-228600" algn="just">
              <a:buFont typeface="+mj-lt"/>
              <a:buAutoNum type="arabicPeriod"/>
            </a:pPr>
            <a:r>
              <a:rPr lang="en-US" sz="1200" dirty="0" smtClean="0">
                <a:latin typeface="Times New Roman" pitchFamily="18" charset="0"/>
                <a:cs typeface="Times New Roman" pitchFamily="18" charset="0"/>
              </a:rPr>
              <a:t>Add 3-bit DUC address </a:t>
            </a:r>
            <a:r>
              <a:rPr lang="en-US" sz="1200" dirty="0">
                <a:latin typeface="Times New Roman" pitchFamily="18" charset="0"/>
                <a:cs typeface="Times New Roman" pitchFamily="18" charset="0"/>
              </a:rPr>
              <a:t>to </a:t>
            </a:r>
            <a:r>
              <a:rPr lang="en-US" sz="1200" dirty="0" smtClean="0">
                <a:latin typeface="Times New Roman" pitchFamily="18" charset="0"/>
                <a:cs typeface="Times New Roman" pitchFamily="18" charset="0"/>
              </a:rPr>
              <a:t>single event data.</a:t>
            </a:r>
          </a:p>
          <a:p>
            <a:pPr marL="228600" indent="-228600" algn="just">
              <a:buFont typeface="+mj-lt"/>
              <a:buAutoNum type="arabicPeriod"/>
            </a:pPr>
            <a:r>
              <a:rPr lang="en-US" sz="1200" dirty="0" smtClean="0">
                <a:latin typeface="Times New Roman" pitchFamily="18" charset="0"/>
                <a:cs typeface="Times New Roman" pitchFamily="18" charset="0"/>
              </a:rPr>
              <a:t>Generate coincidence event data (optional).</a:t>
            </a:r>
          </a:p>
          <a:p>
            <a:pPr marL="228600" indent="-228600" algn="just">
              <a:buFont typeface="+mj-lt"/>
              <a:buAutoNum type="arabicPeriod"/>
            </a:pPr>
            <a:r>
              <a:rPr lang="en-US" sz="1200" dirty="0" smtClean="0">
                <a:latin typeface="Times New Roman" pitchFamily="18" charset="0"/>
                <a:cs typeface="Times New Roman" pitchFamily="18" charset="0"/>
              </a:rPr>
              <a:t>Insert status words to the data stream.</a:t>
            </a:r>
            <a:endParaRPr lang="en-US" sz="1200" dirty="0">
              <a:latin typeface="Times New Roman" pitchFamily="18" charset="0"/>
              <a:cs typeface="Times New Roman" pitchFamily="18" charset="0"/>
            </a:endParaRPr>
          </a:p>
        </p:txBody>
      </p:sp>
      <p:sp>
        <p:nvSpPr>
          <p:cNvPr id="40" name="Rectangle 39"/>
          <p:cNvSpPr/>
          <p:nvPr/>
        </p:nvSpPr>
        <p:spPr>
          <a:xfrm>
            <a:off x="6576416" y="5724873"/>
            <a:ext cx="762000" cy="276999"/>
          </a:xfrm>
          <a:prstGeom prst="rect">
            <a:avLst/>
          </a:prstGeom>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p>
        </p:txBody>
      </p:sp>
      <p:cxnSp>
        <p:nvCxnSpPr>
          <p:cNvPr id="41" name="Straight Arrow Connector 40"/>
          <p:cNvCxnSpPr>
            <a:stCxn id="33" idx="3"/>
            <a:endCxn id="35" idx="1"/>
          </p:cNvCxnSpPr>
          <p:nvPr/>
        </p:nvCxnSpPr>
        <p:spPr>
          <a:xfrm>
            <a:off x="2968390" y="5879952"/>
            <a:ext cx="273618" cy="8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5" idx="3"/>
          </p:cNvCxnSpPr>
          <p:nvPr/>
        </p:nvCxnSpPr>
        <p:spPr>
          <a:xfrm flipV="1">
            <a:off x="4330297" y="5880844"/>
            <a:ext cx="26807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414610" y="5872331"/>
            <a:ext cx="26807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85800" y="1676400"/>
            <a:ext cx="7467600" cy="1666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149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data length</a:t>
            </a:r>
            <a:endParaRPr lang="en-US" dirty="0"/>
          </a:p>
        </p:txBody>
      </p:sp>
      <p:sp>
        <p:nvSpPr>
          <p:cNvPr id="3" name="Content Placeholder 2"/>
          <p:cNvSpPr>
            <a:spLocks noGrp="1"/>
          </p:cNvSpPr>
          <p:nvPr>
            <p:ph idx="1"/>
          </p:nvPr>
        </p:nvSpPr>
        <p:spPr>
          <a:xfrm>
            <a:off x="381000" y="1600200"/>
            <a:ext cx="8458200" cy="4525963"/>
          </a:xfrm>
        </p:spPr>
        <p:txBody>
          <a:bodyPr/>
          <a:lstStyle/>
          <a:p>
            <a:r>
              <a:rPr lang="en-US" dirty="0" smtClean="0"/>
              <a:t>Data </a:t>
            </a:r>
            <a:r>
              <a:rPr lang="en-US" dirty="0"/>
              <a:t>from 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smtClean="0"/>
              <a:t>CUC</a:t>
            </a:r>
          </a:p>
          <a:p>
            <a:pPr marL="0" indent="0">
              <a:buNone/>
            </a:pPr>
            <a:r>
              <a:rPr lang="en-US" sz="2400" dirty="0"/>
              <a:t> </a:t>
            </a:r>
            <a:r>
              <a:rPr lang="en-US" sz="2400" dirty="0" smtClean="0"/>
              <a:t>    Single </a:t>
            </a:r>
            <a:r>
              <a:rPr lang="en-US" sz="2400" dirty="0"/>
              <a:t>event </a:t>
            </a:r>
            <a:r>
              <a:rPr lang="en-US" sz="2400" dirty="0" smtClean="0"/>
              <a:t>data only</a:t>
            </a:r>
            <a:endParaRPr lang="en-US" sz="2400" dirty="0"/>
          </a:p>
          <a:p>
            <a:pPr marL="0" indent="0">
              <a:buNone/>
            </a:pPr>
            <a:r>
              <a:rPr lang="en-US" dirty="0" smtClean="0"/>
              <a:t>    </a:t>
            </a:r>
            <a:r>
              <a:rPr lang="en-US" sz="2400" dirty="0" smtClean="0"/>
              <a:t>32-bit </a:t>
            </a:r>
            <a:r>
              <a:rPr lang="en-US" sz="2400" dirty="0"/>
              <a:t>mode or 64-bit mode. </a:t>
            </a:r>
            <a:endParaRPr lang="en-US" sz="2400" dirty="0" smtClean="0"/>
          </a:p>
          <a:p>
            <a:r>
              <a:rPr lang="en-US" dirty="0" smtClean="0"/>
              <a:t>Data </a:t>
            </a:r>
            <a:r>
              <a:rPr lang="en-US" dirty="0"/>
              <a:t>from CUC </a:t>
            </a:r>
            <a:r>
              <a:rPr lang="en-US" dirty="0">
                <a:sym typeface="Wingdings"/>
              </a:rPr>
              <a:t></a:t>
            </a:r>
            <a:r>
              <a:rPr lang="en-US" dirty="0"/>
              <a:t> host </a:t>
            </a:r>
            <a:r>
              <a:rPr lang="en-US" dirty="0" smtClean="0"/>
              <a:t>PC  </a:t>
            </a:r>
          </a:p>
          <a:p>
            <a:pPr marL="0" indent="0">
              <a:buNone/>
            </a:pPr>
            <a:r>
              <a:rPr lang="en-US" sz="2400" dirty="0"/>
              <a:t> </a:t>
            </a:r>
            <a:r>
              <a:rPr lang="en-US" sz="2400" dirty="0" smtClean="0"/>
              <a:t>    Single </a:t>
            </a:r>
            <a:r>
              <a:rPr lang="en-US" sz="2400" dirty="0"/>
              <a:t>event </a:t>
            </a:r>
            <a:r>
              <a:rPr lang="en-US" sz="2400" dirty="0" smtClean="0"/>
              <a:t>data, coincidence event data and status words.</a:t>
            </a:r>
            <a:endParaRPr lang="en-US" sz="2400" dirty="0"/>
          </a:p>
          <a:p>
            <a:pPr marL="0" indent="0">
              <a:buNone/>
            </a:pPr>
            <a:r>
              <a:rPr lang="en-US" sz="2400" dirty="0" smtClean="0"/>
              <a:t>     32-bit </a:t>
            </a:r>
            <a:r>
              <a:rPr lang="en-US" sz="2400" dirty="0"/>
              <a:t>mode, 64-bit mode, </a:t>
            </a:r>
            <a:r>
              <a:rPr lang="en-US" sz="2400" dirty="0" smtClean="0"/>
              <a:t>and 128-bit mode.</a:t>
            </a:r>
          </a:p>
        </p:txBody>
      </p:sp>
    </p:spTree>
    <p:extLst>
      <p:ext uri="{BB962C8B-B14F-4D97-AF65-F5344CB8AC3E}">
        <p14:creationId xmlns:p14="http://schemas.microsoft.com/office/powerpoint/2010/main" val="20115942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a:t>
            </a:r>
            <a:r>
              <a:rPr lang="en-US" sz="3600" dirty="0" smtClean="0"/>
              <a:t>paths and data mode combinations</a:t>
            </a:r>
            <a:endParaRPr lang="en-US" sz="3600" dirty="0"/>
          </a:p>
        </p:txBody>
      </p:sp>
      <p:grpSp>
        <p:nvGrpSpPr>
          <p:cNvPr id="4" name="Group 3"/>
          <p:cNvGrpSpPr/>
          <p:nvPr/>
        </p:nvGrpSpPr>
        <p:grpSpPr>
          <a:xfrm>
            <a:off x="2819399" y="1787098"/>
            <a:ext cx="5067300" cy="491698"/>
            <a:chOff x="1943100" y="1295400"/>
            <a:chExt cx="5067300" cy="491698"/>
          </a:xfrm>
        </p:grpSpPr>
        <p:sp>
          <p:nvSpPr>
            <p:cNvPr id="5" name="Rectangle 4"/>
            <p:cNvSpPr/>
            <p:nvPr/>
          </p:nvSpPr>
          <p:spPr>
            <a:xfrm>
              <a:off x="1943100" y="1507420"/>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DB</a:t>
              </a:r>
              <a:endParaRPr lang="en-US" sz="1200" dirty="0">
                <a:latin typeface="Times New Roman" pitchFamily="18" charset="0"/>
                <a:cs typeface="Times New Roman" pitchFamily="18" charset="0"/>
              </a:endParaRPr>
            </a:p>
          </p:txBody>
        </p:sp>
        <p:sp>
          <p:nvSpPr>
            <p:cNvPr id="6" name="Rectangle 5"/>
            <p:cNvSpPr/>
            <p:nvPr/>
          </p:nvSpPr>
          <p:spPr>
            <a:xfrm>
              <a:off x="3009900" y="150742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DUC</a:t>
              </a:r>
              <a:endParaRPr lang="en-US" sz="1200" dirty="0">
                <a:latin typeface="Times New Roman" pitchFamily="18" charset="0"/>
                <a:cs typeface="Times New Roman" pitchFamily="18" charset="0"/>
              </a:endParaRPr>
            </a:p>
          </p:txBody>
        </p:sp>
        <p:sp>
          <p:nvSpPr>
            <p:cNvPr id="7" name="Rectangle 6"/>
            <p:cNvSpPr/>
            <p:nvPr/>
          </p:nvSpPr>
          <p:spPr>
            <a:xfrm>
              <a:off x="4152900" y="1510099"/>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MB</a:t>
              </a:r>
              <a:endParaRPr lang="en-US" sz="1200" dirty="0">
                <a:latin typeface="Times New Roman" pitchFamily="18" charset="0"/>
                <a:cs typeface="Times New Roman" pitchFamily="18" charset="0"/>
              </a:endParaRPr>
            </a:p>
          </p:txBody>
        </p:sp>
        <p:sp>
          <p:nvSpPr>
            <p:cNvPr id="8" name="Rectangle 7"/>
            <p:cNvSpPr/>
            <p:nvPr/>
          </p:nvSpPr>
          <p:spPr>
            <a:xfrm>
              <a:off x="5143500" y="150742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CUC</a:t>
              </a:r>
              <a:endParaRPr lang="en-US" sz="1200" dirty="0">
                <a:latin typeface="Times New Roman" pitchFamily="18" charset="0"/>
                <a:cs typeface="Times New Roman" pitchFamily="18" charset="0"/>
              </a:endParaRPr>
            </a:p>
          </p:txBody>
        </p:sp>
        <p:sp>
          <p:nvSpPr>
            <p:cNvPr id="9" name="Rectangle 8"/>
            <p:cNvSpPr/>
            <p:nvPr/>
          </p:nvSpPr>
          <p:spPr>
            <a:xfrm>
              <a:off x="6286500" y="1507420"/>
              <a:ext cx="723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latin typeface="Times New Roman" pitchFamily="18" charset="0"/>
                <a:cs typeface="Times New Roman" pitchFamily="18" charset="0"/>
              </a:endParaRPr>
            </a:p>
          </p:txBody>
        </p:sp>
        <p:cxnSp>
          <p:nvCxnSpPr>
            <p:cNvPr id="10" name="Straight Arrow Connector 9"/>
            <p:cNvCxnSpPr>
              <a:stCxn id="5" idx="3"/>
              <a:endCxn id="6" idx="1"/>
            </p:cNvCxnSpPr>
            <p:nvPr/>
          </p:nvCxnSpPr>
          <p:spPr>
            <a:xfrm>
              <a:off x="2476500" y="164592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7" idx="1"/>
            </p:cNvCxnSpPr>
            <p:nvPr/>
          </p:nvCxnSpPr>
          <p:spPr>
            <a:xfrm>
              <a:off x="3619500" y="1645920"/>
              <a:ext cx="5334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a:endCxn id="8" idx="1"/>
            </p:cNvCxnSpPr>
            <p:nvPr/>
          </p:nvCxnSpPr>
          <p:spPr>
            <a:xfrm flipV="1">
              <a:off x="4686300" y="1645920"/>
              <a:ext cx="4572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9" idx="1"/>
            </p:cNvCxnSpPr>
            <p:nvPr/>
          </p:nvCxnSpPr>
          <p:spPr>
            <a:xfrm>
              <a:off x="5753100" y="164592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05100" y="158362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43278" y="130662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sp>
          <p:nvSpPr>
            <p:cNvPr id="16" name="Rectangle 15"/>
            <p:cNvSpPr/>
            <p:nvPr/>
          </p:nvSpPr>
          <p:spPr>
            <a:xfrm>
              <a:off x="3629256" y="130662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cxnSp>
          <p:nvCxnSpPr>
            <p:cNvPr id="17" name="Straight Connector 16"/>
            <p:cNvCxnSpPr/>
            <p:nvPr/>
          </p:nvCxnSpPr>
          <p:spPr>
            <a:xfrm flipH="1">
              <a:off x="3856788" y="157239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595928" y="1295400"/>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cxnSp>
          <p:nvCxnSpPr>
            <p:cNvPr id="19" name="Straight Connector 18"/>
            <p:cNvCxnSpPr/>
            <p:nvPr/>
          </p:nvCxnSpPr>
          <p:spPr>
            <a:xfrm flipH="1">
              <a:off x="4857750" y="158362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012180" y="156477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01896" y="130662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grpSp>
      <p:grpSp>
        <p:nvGrpSpPr>
          <p:cNvPr id="22" name="Group 21"/>
          <p:cNvGrpSpPr/>
          <p:nvPr/>
        </p:nvGrpSpPr>
        <p:grpSpPr>
          <a:xfrm>
            <a:off x="2786177" y="2794278"/>
            <a:ext cx="5067300" cy="491698"/>
            <a:chOff x="1909878" y="2302580"/>
            <a:chExt cx="5067300" cy="491698"/>
          </a:xfrm>
        </p:grpSpPr>
        <p:sp>
          <p:nvSpPr>
            <p:cNvPr id="23" name="Rectangle 22"/>
            <p:cNvSpPr/>
            <p:nvPr/>
          </p:nvSpPr>
          <p:spPr>
            <a:xfrm>
              <a:off x="1909878" y="2514600"/>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DB</a:t>
              </a:r>
              <a:endParaRPr lang="en-US" sz="1200" dirty="0">
                <a:latin typeface="Times New Roman" pitchFamily="18" charset="0"/>
                <a:cs typeface="Times New Roman" pitchFamily="18" charset="0"/>
              </a:endParaRPr>
            </a:p>
          </p:txBody>
        </p:sp>
        <p:sp>
          <p:nvSpPr>
            <p:cNvPr id="24" name="Rectangle 23"/>
            <p:cNvSpPr/>
            <p:nvPr/>
          </p:nvSpPr>
          <p:spPr>
            <a:xfrm>
              <a:off x="2976678" y="2514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DUC</a:t>
              </a:r>
              <a:endParaRPr lang="en-US" sz="1200" dirty="0">
                <a:latin typeface="Times New Roman" pitchFamily="18" charset="0"/>
                <a:cs typeface="Times New Roman" pitchFamily="18" charset="0"/>
              </a:endParaRPr>
            </a:p>
          </p:txBody>
        </p:sp>
        <p:sp>
          <p:nvSpPr>
            <p:cNvPr id="25" name="Rectangle 24"/>
            <p:cNvSpPr/>
            <p:nvPr/>
          </p:nvSpPr>
          <p:spPr>
            <a:xfrm>
              <a:off x="4119678" y="2517279"/>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MB</a:t>
              </a:r>
              <a:endParaRPr lang="en-US" sz="1200" dirty="0">
                <a:latin typeface="Times New Roman" pitchFamily="18" charset="0"/>
                <a:cs typeface="Times New Roman" pitchFamily="18" charset="0"/>
              </a:endParaRPr>
            </a:p>
          </p:txBody>
        </p:sp>
        <p:sp>
          <p:nvSpPr>
            <p:cNvPr id="26" name="Rectangle 25"/>
            <p:cNvSpPr/>
            <p:nvPr/>
          </p:nvSpPr>
          <p:spPr>
            <a:xfrm>
              <a:off x="5110278" y="2514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CUC</a:t>
              </a:r>
              <a:endParaRPr lang="en-US" sz="1200" dirty="0">
                <a:latin typeface="Times New Roman" pitchFamily="18" charset="0"/>
                <a:cs typeface="Times New Roman" pitchFamily="18" charset="0"/>
              </a:endParaRPr>
            </a:p>
          </p:txBody>
        </p:sp>
        <p:sp>
          <p:nvSpPr>
            <p:cNvPr id="27" name="Rectangle 26"/>
            <p:cNvSpPr/>
            <p:nvPr/>
          </p:nvSpPr>
          <p:spPr>
            <a:xfrm>
              <a:off x="6253278" y="2514600"/>
              <a:ext cx="723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latin typeface="Times New Roman" pitchFamily="18" charset="0"/>
                <a:cs typeface="Times New Roman" pitchFamily="18" charset="0"/>
              </a:endParaRPr>
            </a:p>
          </p:txBody>
        </p:sp>
        <p:cxnSp>
          <p:nvCxnSpPr>
            <p:cNvPr id="28" name="Straight Arrow Connector 27"/>
            <p:cNvCxnSpPr>
              <a:stCxn id="23" idx="3"/>
              <a:endCxn id="24" idx="1"/>
            </p:cNvCxnSpPr>
            <p:nvPr/>
          </p:nvCxnSpPr>
          <p:spPr>
            <a:xfrm>
              <a:off x="2443278" y="2653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a:endCxn id="25" idx="1"/>
            </p:cNvCxnSpPr>
            <p:nvPr/>
          </p:nvCxnSpPr>
          <p:spPr>
            <a:xfrm>
              <a:off x="3586278" y="2653100"/>
              <a:ext cx="5334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653078" y="2653100"/>
              <a:ext cx="4572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3"/>
              <a:endCxn id="27" idx="1"/>
            </p:cNvCxnSpPr>
            <p:nvPr/>
          </p:nvCxnSpPr>
          <p:spPr>
            <a:xfrm>
              <a:off x="5719878" y="2653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671878" y="2590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410056" y="2313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sp>
          <p:nvSpPr>
            <p:cNvPr id="34" name="Rectangle 33"/>
            <p:cNvSpPr/>
            <p:nvPr/>
          </p:nvSpPr>
          <p:spPr>
            <a:xfrm>
              <a:off x="3596034" y="2313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cxnSp>
          <p:nvCxnSpPr>
            <p:cNvPr id="35" name="Straight Connector 34"/>
            <p:cNvCxnSpPr/>
            <p:nvPr/>
          </p:nvCxnSpPr>
          <p:spPr>
            <a:xfrm flipH="1">
              <a:off x="3823566" y="257957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562706" y="2302580"/>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32 bits</a:t>
              </a:r>
              <a:endParaRPr lang="en-US" sz="1200" dirty="0"/>
            </a:p>
          </p:txBody>
        </p:sp>
        <p:cxnSp>
          <p:nvCxnSpPr>
            <p:cNvPr id="37" name="Straight Connector 36"/>
            <p:cNvCxnSpPr/>
            <p:nvPr/>
          </p:nvCxnSpPr>
          <p:spPr>
            <a:xfrm flipH="1">
              <a:off x="4824528" y="2590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978958" y="257195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668674" y="2313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grpSp>
      <p:grpSp>
        <p:nvGrpSpPr>
          <p:cNvPr id="40" name="Group 39"/>
          <p:cNvGrpSpPr/>
          <p:nvPr/>
        </p:nvGrpSpPr>
        <p:grpSpPr>
          <a:xfrm>
            <a:off x="2786177" y="4044628"/>
            <a:ext cx="5067300" cy="491698"/>
            <a:chOff x="1909878" y="3445580"/>
            <a:chExt cx="5067300" cy="491698"/>
          </a:xfrm>
        </p:grpSpPr>
        <p:sp>
          <p:nvSpPr>
            <p:cNvPr id="41" name="Rectangle 40"/>
            <p:cNvSpPr/>
            <p:nvPr/>
          </p:nvSpPr>
          <p:spPr>
            <a:xfrm>
              <a:off x="1909878" y="3657600"/>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DB</a:t>
              </a:r>
              <a:endParaRPr lang="en-US" sz="1200" dirty="0">
                <a:latin typeface="Times New Roman" pitchFamily="18" charset="0"/>
                <a:cs typeface="Times New Roman" pitchFamily="18" charset="0"/>
              </a:endParaRPr>
            </a:p>
          </p:txBody>
        </p:sp>
        <p:sp>
          <p:nvSpPr>
            <p:cNvPr id="42" name="Rectangle 41"/>
            <p:cNvSpPr/>
            <p:nvPr/>
          </p:nvSpPr>
          <p:spPr>
            <a:xfrm>
              <a:off x="2976678" y="3657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DUC</a:t>
              </a:r>
              <a:endParaRPr lang="en-US" sz="1200" dirty="0">
                <a:latin typeface="Times New Roman" pitchFamily="18" charset="0"/>
                <a:cs typeface="Times New Roman" pitchFamily="18" charset="0"/>
              </a:endParaRPr>
            </a:p>
          </p:txBody>
        </p:sp>
        <p:sp>
          <p:nvSpPr>
            <p:cNvPr id="43" name="Rectangle 42"/>
            <p:cNvSpPr/>
            <p:nvPr/>
          </p:nvSpPr>
          <p:spPr>
            <a:xfrm>
              <a:off x="4119678" y="3660279"/>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MB</a:t>
              </a:r>
              <a:endParaRPr lang="en-US" sz="1200" dirty="0">
                <a:latin typeface="Times New Roman" pitchFamily="18" charset="0"/>
                <a:cs typeface="Times New Roman" pitchFamily="18" charset="0"/>
              </a:endParaRPr>
            </a:p>
          </p:txBody>
        </p:sp>
        <p:sp>
          <p:nvSpPr>
            <p:cNvPr id="44" name="Rectangle 43"/>
            <p:cNvSpPr/>
            <p:nvPr/>
          </p:nvSpPr>
          <p:spPr>
            <a:xfrm>
              <a:off x="5110278" y="3657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CUC</a:t>
              </a:r>
              <a:endParaRPr lang="en-US" sz="1200" dirty="0">
                <a:latin typeface="Times New Roman" pitchFamily="18" charset="0"/>
                <a:cs typeface="Times New Roman" pitchFamily="18" charset="0"/>
              </a:endParaRPr>
            </a:p>
          </p:txBody>
        </p:sp>
        <p:sp>
          <p:nvSpPr>
            <p:cNvPr id="45" name="Rectangle 44"/>
            <p:cNvSpPr/>
            <p:nvPr/>
          </p:nvSpPr>
          <p:spPr>
            <a:xfrm>
              <a:off x="6253278" y="3657600"/>
              <a:ext cx="723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latin typeface="Times New Roman" pitchFamily="18" charset="0"/>
                <a:cs typeface="Times New Roman" pitchFamily="18" charset="0"/>
              </a:endParaRPr>
            </a:p>
          </p:txBody>
        </p:sp>
        <p:cxnSp>
          <p:nvCxnSpPr>
            <p:cNvPr id="46" name="Straight Arrow Connector 45"/>
            <p:cNvCxnSpPr>
              <a:stCxn id="41" idx="3"/>
              <a:endCxn id="42" idx="1"/>
            </p:cNvCxnSpPr>
            <p:nvPr/>
          </p:nvCxnSpPr>
          <p:spPr>
            <a:xfrm>
              <a:off x="2443278" y="3796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43" idx="1"/>
            </p:cNvCxnSpPr>
            <p:nvPr/>
          </p:nvCxnSpPr>
          <p:spPr>
            <a:xfrm>
              <a:off x="3586278" y="3796100"/>
              <a:ext cx="5334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3"/>
              <a:endCxn id="44" idx="1"/>
            </p:cNvCxnSpPr>
            <p:nvPr/>
          </p:nvCxnSpPr>
          <p:spPr>
            <a:xfrm flipV="1">
              <a:off x="4653078" y="3796100"/>
              <a:ext cx="4572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4" idx="3"/>
              <a:endCxn id="45" idx="1"/>
            </p:cNvCxnSpPr>
            <p:nvPr/>
          </p:nvCxnSpPr>
          <p:spPr>
            <a:xfrm>
              <a:off x="5719878" y="3796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671878" y="3733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410056" y="3456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sp>
          <p:nvSpPr>
            <p:cNvPr id="52" name="Rectangle 51"/>
            <p:cNvSpPr/>
            <p:nvPr/>
          </p:nvSpPr>
          <p:spPr>
            <a:xfrm>
              <a:off x="3596034" y="3456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cxnSp>
          <p:nvCxnSpPr>
            <p:cNvPr id="53" name="Straight Connector 52"/>
            <p:cNvCxnSpPr/>
            <p:nvPr/>
          </p:nvCxnSpPr>
          <p:spPr>
            <a:xfrm flipH="1">
              <a:off x="3823566" y="372257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562706" y="3445580"/>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cxnSp>
          <p:nvCxnSpPr>
            <p:cNvPr id="55" name="Straight Connector 54"/>
            <p:cNvCxnSpPr/>
            <p:nvPr/>
          </p:nvCxnSpPr>
          <p:spPr>
            <a:xfrm flipH="1">
              <a:off x="4824528" y="3733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978958" y="371495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5668674" y="3456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grpSp>
      <p:grpSp>
        <p:nvGrpSpPr>
          <p:cNvPr id="76" name="Group 75"/>
          <p:cNvGrpSpPr/>
          <p:nvPr/>
        </p:nvGrpSpPr>
        <p:grpSpPr>
          <a:xfrm>
            <a:off x="2819399" y="5087538"/>
            <a:ext cx="5067300" cy="491698"/>
            <a:chOff x="1909878" y="3445580"/>
            <a:chExt cx="5067300" cy="491698"/>
          </a:xfrm>
        </p:grpSpPr>
        <p:sp>
          <p:nvSpPr>
            <p:cNvPr id="77" name="Rectangle 76"/>
            <p:cNvSpPr/>
            <p:nvPr/>
          </p:nvSpPr>
          <p:spPr>
            <a:xfrm>
              <a:off x="1909878" y="3657600"/>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DB</a:t>
              </a:r>
              <a:endParaRPr lang="en-US" sz="1200" dirty="0">
                <a:latin typeface="Times New Roman" pitchFamily="18" charset="0"/>
                <a:cs typeface="Times New Roman" pitchFamily="18" charset="0"/>
              </a:endParaRPr>
            </a:p>
          </p:txBody>
        </p:sp>
        <p:sp>
          <p:nvSpPr>
            <p:cNvPr id="78" name="Rectangle 77"/>
            <p:cNvSpPr/>
            <p:nvPr/>
          </p:nvSpPr>
          <p:spPr>
            <a:xfrm>
              <a:off x="2976678" y="3657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DUC</a:t>
              </a:r>
              <a:endParaRPr lang="en-US" sz="1200" dirty="0">
                <a:latin typeface="Times New Roman" pitchFamily="18" charset="0"/>
                <a:cs typeface="Times New Roman" pitchFamily="18" charset="0"/>
              </a:endParaRPr>
            </a:p>
          </p:txBody>
        </p:sp>
        <p:sp>
          <p:nvSpPr>
            <p:cNvPr id="79" name="Rectangle 78"/>
            <p:cNvSpPr/>
            <p:nvPr/>
          </p:nvSpPr>
          <p:spPr>
            <a:xfrm>
              <a:off x="4119678" y="3660279"/>
              <a:ext cx="5334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MB</a:t>
              </a:r>
              <a:endParaRPr lang="en-US" sz="1200" dirty="0">
                <a:latin typeface="Times New Roman" pitchFamily="18" charset="0"/>
                <a:cs typeface="Times New Roman" pitchFamily="18" charset="0"/>
              </a:endParaRPr>
            </a:p>
          </p:txBody>
        </p:sp>
        <p:sp>
          <p:nvSpPr>
            <p:cNvPr id="80" name="Rectangle 79"/>
            <p:cNvSpPr/>
            <p:nvPr/>
          </p:nvSpPr>
          <p:spPr>
            <a:xfrm>
              <a:off x="5110278" y="3657600"/>
              <a:ext cx="6096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CUC</a:t>
              </a:r>
              <a:endParaRPr lang="en-US" sz="1200" dirty="0">
                <a:latin typeface="Times New Roman" pitchFamily="18" charset="0"/>
                <a:cs typeface="Times New Roman" pitchFamily="18" charset="0"/>
              </a:endParaRPr>
            </a:p>
          </p:txBody>
        </p:sp>
        <p:sp>
          <p:nvSpPr>
            <p:cNvPr id="81" name="Rectangle 80"/>
            <p:cNvSpPr/>
            <p:nvPr/>
          </p:nvSpPr>
          <p:spPr>
            <a:xfrm>
              <a:off x="6253278" y="3657600"/>
              <a:ext cx="723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Host PC</a:t>
              </a:r>
              <a:endParaRPr lang="en-US" sz="1200" dirty="0">
                <a:latin typeface="Times New Roman" pitchFamily="18" charset="0"/>
                <a:cs typeface="Times New Roman" pitchFamily="18" charset="0"/>
              </a:endParaRPr>
            </a:p>
          </p:txBody>
        </p:sp>
        <p:cxnSp>
          <p:nvCxnSpPr>
            <p:cNvPr id="82" name="Straight Arrow Connector 81"/>
            <p:cNvCxnSpPr>
              <a:stCxn id="77" idx="3"/>
              <a:endCxn id="78" idx="1"/>
            </p:cNvCxnSpPr>
            <p:nvPr/>
          </p:nvCxnSpPr>
          <p:spPr>
            <a:xfrm>
              <a:off x="2443278" y="3796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3"/>
              <a:endCxn id="79" idx="1"/>
            </p:cNvCxnSpPr>
            <p:nvPr/>
          </p:nvCxnSpPr>
          <p:spPr>
            <a:xfrm>
              <a:off x="3586278" y="3796100"/>
              <a:ext cx="5334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9" idx="3"/>
              <a:endCxn id="80" idx="1"/>
            </p:cNvCxnSpPr>
            <p:nvPr/>
          </p:nvCxnSpPr>
          <p:spPr>
            <a:xfrm flipV="1">
              <a:off x="4653078" y="3796100"/>
              <a:ext cx="457200" cy="2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0" idx="3"/>
              <a:endCxn id="81" idx="1"/>
            </p:cNvCxnSpPr>
            <p:nvPr/>
          </p:nvCxnSpPr>
          <p:spPr>
            <a:xfrm>
              <a:off x="5719878" y="3796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2671878" y="3733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410056" y="3456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sp>
          <p:nvSpPr>
            <p:cNvPr id="88" name="Rectangle 87"/>
            <p:cNvSpPr/>
            <p:nvPr/>
          </p:nvSpPr>
          <p:spPr>
            <a:xfrm>
              <a:off x="3596034" y="3456801"/>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cxnSp>
          <p:nvCxnSpPr>
            <p:cNvPr id="89" name="Straight Connector 88"/>
            <p:cNvCxnSpPr/>
            <p:nvPr/>
          </p:nvCxnSpPr>
          <p:spPr>
            <a:xfrm flipH="1">
              <a:off x="3823566" y="372257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562706" y="3445580"/>
              <a:ext cx="599844" cy="276999"/>
            </a:xfrm>
            <a:prstGeom prst="rect">
              <a:avLst/>
            </a:prstGeom>
          </p:spPr>
          <p:txBody>
            <a:bodyPr wrap="none">
              <a:spAutoFit/>
            </a:bodyPr>
            <a:lstStyle/>
            <a:p>
              <a:r>
                <a:rPr lang="en-US" sz="1200" dirty="0" smtClean="0">
                  <a:latin typeface="Times New Roman" pitchFamily="18" charset="0"/>
                  <a:cs typeface="Times New Roman" pitchFamily="18" charset="0"/>
                </a:rPr>
                <a:t>64 bits</a:t>
              </a:r>
              <a:endParaRPr lang="en-US" sz="1200" dirty="0"/>
            </a:p>
          </p:txBody>
        </p:sp>
        <p:cxnSp>
          <p:nvCxnSpPr>
            <p:cNvPr id="91" name="Straight Connector 90"/>
            <p:cNvCxnSpPr/>
            <p:nvPr/>
          </p:nvCxnSpPr>
          <p:spPr>
            <a:xfrm flipH="1">
              <a:off x="4824528" y="37338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5978958" y="3714959"/>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5668674" y="3456801"/>
              <a:ext cx="638316" cy="276999"/>
            </a:xfrm>
            <a:prstGeom prst="rect">
              <a:avLst/>
            </a:prstGeom>
          </p:spPr>
          <p:txBody>
            <a:bodyPr wrap="none">
              <a:spAutoFit/>
            </a:bodyPr>
            <a:lstStyle/>
            <a:p>
              <a:r>
                <a:rPr lang="en-US" sz="1200" dirty="0" smtClean="0">
                  <a:latin typeface="Times New Roman" pitchFamily="18" charset="0"/>
                  <a:cs typeface="Times New Roman" pitchFamily="18" charset="0"/>
                </a:rPr>
                <a:t>128bits</a:t>
              </a:r>
              <a:endParaRPr lang="en-US" sz="1200" dirty="0"/>
            </a:p>
          </p:txBody>
        </p:sp>
      </p:grpSp>
      <p:sp>
        <p:nvSpPr>
          <p:cNvPr id="96" name="Rounded Rectangle 95"/>
          <p:cNvSpPr/>
          <p:nvPr/>
        </p:nvSpPr>
        <p:spPr>
          <a:xfrm>
            <a:off x="2737300" y="1563986"/>
            <a:ext cx="3352800" cy="2057400"/>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2749345" y="3810000"/>
            <a:ext cx="3352800" cy="2057400"/>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52400" y="4515534"/>
            <a:ext cx="2438400" cy="461665"/>
          </a:xfrm>
          <a:prstGeom prst="rect">
            <a:avLst/>
          </a:prstGeom>
        </p:spPr>
        <p:txBody>
          <a:bodyPr wrap="square">
            <a:spAutoFit/>
          </a:bodyPr>
          <a:lstStyle/>
          <a:p>
            <a:r>
              <a:rPr lang="en-US" sz="2400" b="1" dirty="0" smtClean="0"/>
              <a:t>16 </a:t>
            </a:r>
            <a:r>
              <a:rPr lang="en-US" sz="2400" b="1" dirty="0"/>
              <a:t>system clocks </a:t>
            </a:r>
          </a:p>
        </p:txBody>
      </p:sp>
      <p:sp>
        <p:nvSpPr>
          <p:cNvPr id="100" name="Rectangle 99"/>
          <p:cNvSpPr/>
          <p:nvPr/>
        </p:nvSpPr>
        <p:spPr>
          <a:xfrm>
            <a:off x="184087" y="2343834"/>
            <a:ext cx="2438400" cy="461665"/>
          </a:xfrm>
          <a:prstGeom prst="rect">
            <a:avLst/>
          </a:prstGeom>
        </p:spPr>
        <p:txBody>
          <a:bodyPr wrap="square">
            <a:spAutoFit/>
          </a:bodyPr>
          <a:lstStyle/>
          <a:p>
            <a:r>
              <a:rPr lang="en-US" sz="2400" b="1" dirty="0" smtClean="0"/>
              <a:t>8 </a:t>
            </a:r>
            <a:r>
              <a:rPr lang="en-US" sz="2400" b="1" dirty="0"/>
              <a:t>system clocks </a:t>
            </a:r>
          </a:p>
        </p:txBody>
      </p:sp>
      <p:sp>
        <p:nvSpPr>
          <p:cNvPr id="101" name="Rectangle 100"/>
          <p:cNvSpPr/>
          <p:nvPr/>
        </p:nvSpPr>
        <p:spPr>
          <a:xfrm>
            <a:off x="1981200" y="2808178"/>
            <a:ext cx="685798" cy="830997"/>
          </a:xfrm>
          <a:prstGeom prst="rect">
            <a:avLst/>
          </a:prstGeom>
        </p:spPr>
        <p:txBody>
          <a:bodyPr wrap="square">
            <a:spAutoFit/>
          </a:bodyPr>
          <a:lstStyle/>
          <a:p>
            <a:pPr marL="342900" indent="-342900">
              <a:buFont typeface="Wingdings" pitchFamily="2" charset="2"/>
              <a:buChar char="ü"/>
            </a:pPr>
            <a:r>
              <a:rPr lang="en-US" sz="4800" b="1" dirty="0" smtClean="0"/>
              <a:t> </a:t>
            </a:r>
            <a:endParaRPr lang="en-US" sz="4800" b="1" dirty="0"/>
          </a:p>
        </p:txBody>
      </p:sp>
      <p:sp>
        <p:nvSpPr>
          <p:cNvPr id="102" name="Rectangle 101"/>
          <p:cNvSpPr/>
          <p:nvPr/>
        </p:nvSpPr>
        <p:spPr>
          <a:xfrm>
            <a:off x="3217588" y="6324600"/>
            <a:ext cx="2683321" cy="461665"/>
          </a:xfrm>
          <a:prstGeom prst="rect">
            <a:avLst/>
          </a:prstGeom>
        </p:spPr>
        <p:txBody>
          <a:bodyPr wrap="square">
            <a:spAutoFit/>
          </a:bodyPr>
          <a:lstStyle/>
          <a:p>
            <a:r>
              <a:rPr lang="en-US" sz="2400" b="1" dirty="0" smtClean="0"/>
              <a:t>Oscilloscope mode</a:t>
            </a:r>
            <a:endParaRPr lang="en-US" sz="2400" b="1" dirty="0"/>
          </a:p>
        </p:txBody>
      </p:sp>
      <p:cxnSp>
        <p:nvCxnSpPr>
          <p:cNvPr id="104" name="Straight Arrow Connector 103"/>
          <p:cNvCxnSpPr/>
          <p:nvPr/>
        </p:nvCxnSpPr>
        <p:spPr>
          <a:xfrm>
            <a:off x="6324599" y="1676400"/>
            <a:ext cx="134172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291377" y="3962400"/>
            <a:ext cx="134172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2492075" y="6555432"/>
            <a:ext cx="670863" cy="1508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7309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a:t>
            </a:r>
          </a:p>
        </p:txBody>
      </p:sp>
      <p:sp>
        <p:nvSpPr>
          <p:cNvPr id="3" name="Content Placeholder 2"/>
          <p:cNvSpPr>
            <a:spLocks noGrp="1"/>
          </p:cNvSpPr>
          <p:nvPr>
            <p:ph idx="1"/>
          </p:nvPr>
        </p:nvSpPr>
        <p:spPr/>
        <p:txBody>
          <a:bodyPr/>
          <a:lstStyle/>
          <a:p>
            <a:pPr>
              <a:buFont typeface="Wingdings" pitchFamily="2" charset="2"/>
              <a:buChar char="Ø"/>
            </a:pPr>
            <a:r>
              <a:rPr lang="en-US" dirty="0" smtClean="0"/>
              <a:t> 32-bit data (8 </a:t>
            </a:r>
            <a:r>
              <a:rPr lang="en-US" dirty="0"/>
              <a:t>system </a:t>
            </a:r>
            <a:r>
              <a:rPr lang="en-US" dirty="0" smtClean="0"/>
              <a:t>clocks)</a:t>
            </a:r>
          </a:p>
          <a:p>
            <a:r>
              <a:rPr lang="en-US" sz="2400" dirty="0" smtClean="0"/>
              <a:t>General definition </a:t>
            </a:r>
            <a:endParaRPr lang="en-US" sz="2400" dirty="0"/>
          </a:p>
          <a:p>
            <a:endParaRPr lang="en-US" dirty="0"/>
          </a:p>
        </p:txBody>
      </p:sp>
      <p:grpSp>
        <p:nvGrpSpPr>
          <p:cNvPr id="4" name="Group 3"/>
          <p:cNvGrpSpPr/>
          <p:nvPr/>
        </p:nvGrpSpPr>
        <p:grpSpPr>
          <a:xfrm>
            <a:off x="1557686" y="3241199"/>
            <a:ext cx="5486400" cy="1764787"/>
            <a:chOff x="1943100" y="978413"/>
            <a:chExt cx="5486400" cy="1764787"/>
          </a:xfrm>
        </p:grpSpPr>
        <p:sp>
          <p:nvSpPr>
            <p:cNvPr id="5" name="Rectangle 4"/>
            <p:cNvSpPr/>
            <p:nvPr/>
          </p:nvSpPr>
          <p:spPr>
            <a:xfrm>
              <a:off x="1943100" y="1507420"/>
              <a:ext cx="342900" cy="276999"/>
            </a:xfrm>
            <a:prstGeom prst="rect">
              <a:avLst/>
            </a:prstGeom>
            <a:solidFill>
              <a:schemeClr val="bg2"/>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31</a:t>
              </a:r>
              <a:endParaRPr lang="en-US" sz="1200" dirty="0">
                <a:latin typeface="Times New Roman" pitchFamily="18" charset="0"/>
                <a:cs typeface="Times New Roman" pitchFamily="18" charset="0"/>
              </a:endParaRPr>
            </a:p>
          </p:txBody>
        </p:sp>
        <p:sp>
          <p:nvSpPr>
            <p:cNvPr id="6" name="Rectangle 5"/>
            <p:cNvSpPr/>
            <p:nvPr/>
          </p:nvSpPr>
          <p:spPr>
            <a:xfrm>
              <a:off x="2286000" y="1507419"/>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30</a:t>
              </a:r>
              <a:endParaRPr lang="en-US" sz="1200" dirty="0">
                <a:latin typeface="Times New Roman" pitchFamily="18" charset="0"/>
                <a:cs typeface="Times New Roman" pitchFamily="18" charset="0"/>
              </a:endParaRPr>
            </a:p>
          </p:txBody>
        </p:sp>
        <p:sp>
          <p:nvSpPr>
            <p:cNvPr id="7" name="Rectangle 6"/>
            <p:cNvSpPr/>
            <p:nvPr/>
          </p:nvSpPr>
          <p:spPr>
            <a:xfrm>
              <a:off x="2628900" y="1507421"/>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29</a:t>
              </a:r>
              <a:endParaRPr lang="en-US" sz="1200" dirty="0">
                <a:latin typeface="Times New Roman" pitchFamily="18" charset="0"/>
                <a:cs typeface="Times New Roman" pitchFamily="18" charset="0"/>
              </a:endParaRPr>
            </a:p>
          </p:txBody>
        </p:sp>
        <p:sp>
          <p:nvSpPr>
            <p:cNvPr id="8" name="Rectangle 7"/>
            <p:cNvSpPr/>
            <p:nvPr/>
          </p:nvSpPr>
          <p:spPr>
            <a:xfrm>
              <a:off x="2971800" y="1507420"/>
              <a:ext cx="342900" cy="276999"/>
            </a:xfrm>
            <a:prstGeom prst="rect">
              <a:avLst/>
            </a:prstGeom>
            <a:solidFill>
              <a:srgbClr val="FFFF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28</a:t>
              </a:r>
            </a:p>
          </p:txBody>
        </p:sp>
        <p:sp>
          <p:nvSpPr>
            <p:cNvPr id="9" name="Rectangle 8"/>
            <p:cNvSpPr/>
            <p:nvPr/>
          </p:nvSpPr>
          <p:spPr>
            <a:xfrm>
              <a:off x="3314700" y="1507419"/>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27</a:t>
              </a:r>
              <a:endParaRPr lang="en-US" sz="1200" dirty="0">
                <a:latin typeface="Times New Roman" pitchFamily="18" charset="0"/>
                <a:cs typeface="Times New Roman" pitchFamily="18" charset="0"/>
              </a:endParaRPr>
            </a:p>
          </p:txBody>
        </p:sp>
        <p:sp>
          <p:nvSpPr>
            <p:cNvPr id="10" name="Rectangle 9"/>
            <p:cNvSpPr/>
            <p:nvPr/>
          </p:nvSpPr>
          <p:spPr>
            <a:xfrm>
              <a:off x="3657600" y="1507418"/>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26</a:t>
              </a:r>
              <a:endParaRPr lang="en-US" sz="1200" dirty="0">
                <a:latin typeface="Times New Roman" pitchFamily="18" charset="0"/>
                <a:cs typeface="Times New Roman" pitchFamily="18" charset="0"/>
              </a:endParaRPr>
            </a:p>
          </p:txBody>
        </p:sp>
        <p:sp>
          <p:nvSpPr>
            <p:cNvPr id="11" name="Rectangle 10"/>
            <p:cNvSpPr/>
            <p:nvPr/>
          </p:nvSpPr>
          <p:spPr>
            <a:xfrm>
              <a:off x="4000500" y="1507420"/>
              <a:ext cx="342900" cy="276999"/>
            </a:xfrm>
            <a:prstGeom prst="rect">
              <a:avLst/>
            </a:prstGeom>
            <a:solidFill>
              <a:srgbClr val="92D05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25</a:t>
              </a:r>
            </a:p>
          </p:txBody>
        </p:sp>
        <p:sp>
          <p:nvSpPr>
            <p:cNvPr id="12" name="Rectangle 11"/>
            <p:cNvSpPr/>
            <p:nvPr/>
          </p:nvSpPr>
          <p:spPr>
            <a:xfrm>
              <a:off x="4343400" y="1507419"/>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24</a:t>
              </a:r>
              <a:endParaRPr lang="en-US" sz="1200" dirty="0">
                <a:latin typeface="Times New Roman" pitchFamily="18" charset="0"/>
                <a:cs typeface="Times New Roman" pitchFamily="18" charset="0"/>
              </a:endParaRPr>
            </a:p>
          </p:txBody>
        </p:sp>
        <p:sp>
          <p:nvSpPr>
            <p:cNvPr id="13" name="Rectangle 12"/>
            <p:cNvSpPr/>
            <p:nvPr/>
          </p:nvSpPr>
          <p:spPr>
            <a:xfrm>
              <a:off x="4686300" y="1507417"/>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23</a:t>
              </a:r>
              <a:endParaRPr lang="en-US" sz="1200" dirty="0">
                <a:latin typeface="Times New Roman" pitchFamily="18" charset="0"/>
                <a:cs typeface="Times New Roman" pitchFamily="18" charset="0"/>
              </a:endParaRPr>
            </a:p>
          </p:txBody>
        </p:sp>
        <p:sp>
          <p:nvSpPr>
            <p:cNvPr id="14" name="Rectangle 13"/>
            <p:cNvSpPr/>
            <p:nvPr/>
          </p:nvSpPr>
          <p:spPr>
            <a:xfrm>
              <a:off x="5029200" y="1507416"/>
              <a:ext cx="342900" cy="276999"/>
            </a:xfrm>
            <a:prstGeom prst="rect">
              <a:avLst/>
            </a:prstGeom>
            <a:solidFill>
              <a:srgbClr val="00B0F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22</a:t>
              </a:r>
            </a:p>
          </p:txBody>
        </p:sp>
        <p:sp>
          <p:nvSpPr>
            <p:cNvPr id="15" name="Rectangle 14"/>
            <p:cNvSpPr/>
            <p:nvPr/>
          </p:nvSpPr>
          <p:spPr>
            <a:xfrm>
              <a:off x="5372100" y="1507418"/>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21</a:t>
              </a:r>
              <a:endParaRPr lang="en-US" sz="1200" dirty="0">
                <a:latin typeface="Times New Roman" pitchFamily="18" charset="0"/>
                <a:cs typeface="Times New Roman" pitchFamily="18" charset="0"/>
              </a:endParaRPr>
            </a:p>
          </p:txBody>
        </p:sp>
        <p:sp>
          <p:nvSpPr>
            <p:cNvPr id="16" name="Rectangle 15"/>
            <p:cNvSpPr/>
            <p:nvPr/>
          </p:nvSpPr>
          <p:spPr>
            <a:xfrm>
              <a:off x="5715000" y="1507417"/>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20</a:t>
              </a:r>
              <a:endParaRPr lang="en-US" sz="1200" dirty="0">
                <a:latin typeface="Times New Roman" pitchFamily="18" charset="0"/>
                <a:cs typeface="Times New Roman" pitchFamily="18" charset="0"/>
              </a:endParaRPr>
            </a:p>
          </p:txBody>
        </p:sp>
        <p:sp>
          <p:nvSpPr>
            <p:cNvPr id="17" name="Rectangle 16"/>
            <p:cNvSpPr/>
            <p:nvPr/>
          </p:nvSpPr>
          <p:spPr>
            <a:xfrm>
              <a:off x="6057900" y="1507416"/>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19</a:t>
              </a:r>
              <a:endParaRPr lang="en-US" sz="1200" dirty="0">
                <a:latin typeface="Times New Roman" pitchFamily="18" charset="0"/>
                <a:cs typeface="Times New Roman" pitchFamily="18" charset="0"/>
              </a:endParaRPr>
            </a:p>
          </p:txBody>
        </p:sp>
        <p:sp>
          <p:nvSpPr>
            <p:cNvPr id="18" name="Rectangle 17"/>
            <p:cNvSpPr/>
            <p:nvPr/>
          </p:nvSpPr>
          <p:spPr>
            <a:xfrm>
              <a:off x="6400800" y="1507415"/>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18</a:t>
              </a:r>
              <a:endParaRPr lang="en-US" sz="1200" dirty="0">
                <a:latin typeface="Times New Roman" pitchFamily="18" charset="0"/>
                <a:cs typeface="Times New Roman" pitchFamily="18" charset="0"/>
              </a:endParaRPr>
            </a:p>
          </p:txBody>
        </p:sp>
        <p:sp>
          <p:nvSpPr>
            <p:cNvPr id="19" name="Rectangle 18"/>
            <p:cNvSpPr/>
            <p:nvPr/>
          </p:nvSpPr>
          <p:spPr>
            <a:xfrm>
              <a:off x="6743700" y="1507417"/>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17</a:t>
              </a:r>
            </a:p>
          </p:txBody>
        </p:sp>
        <p:sp>
          <p:nvSpPr>
            <p:cNvPr id="20" name="Rectangle 19"/>
            <p:cNvSpPr/>
            <p:nvPr/>
          </p:nvSpPr>
          <p:spPr>
            <a:xfrm>
              <a:off x="7086600" y="1507416"/>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16</a:t>
              </a:r>
            </a:p>
          </p:txBody>
        </p:sp>
        <p:sp>
          <p:nvSpPr>
            <p:cNvPr id="21" name="Rectangle 20"/>
            <p:cNvSpPr/>
            <p:nvPr/>
          </p:nvSpPr>
          <p:spPr>
            <a:xfrm>
              <a:off x="1943100" y="2466200"/>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15</a:t>
              </a:r>
            </a:p>
          </p:txBody>
        </p:sp>
        <p:sp>
          <p:nvSpPr>
            <p:cNvPr id="22" name="Rectangle 21"/>
            <p:cNvSpPr/>
            <p:nvPr/>
          </p:nvSpPr>
          <p:spPr>
            <a:xfrm>
              <a:off x="2286000" y="2466199"/>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14</a:t>
              </a:r>
            </a:p>
          </p:txBody>
        </p:sp>
        <p:sp>
          <p:nvSpPr>
            <p:cNvPr id="23" name="Rectangle 22"/>
            <p:cNvSpPr/>
            <p:nvPr/>
          </p:nvSpPr>
          <p:spPr>
            <a:xfrm>
              <a:off x="2628900" y="2466201"/>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13</a:t>
              </a:r>
            </a:p>
          </p:txBody>
        </p:sp>
        <p:sp>
          <p:nvSpPr>
            <p:cNvPr id="24" name="Rectangle 23"/>
            <p:cNvSpPr/>
            <p:nvPr/>
          </p:nvSpPr>
          <p:spPr>
            <a:xfrm>
              <a:off x="2971800" y="2466200"/>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12</a:t>
              </a:r>
            </a:p>
          </p:txBody>
        </p:sp>
        <p:sp>
          <p:nvSpPr>
            <p:cNvPr id="25" name="Rectangle 24"/>
            <p:cNvSpPr/>
            <p:nvPr/>
          </p:nvSpPr>
          <p:spPr>
            <a:xfrm>
              <a:off x="3314700" y="2466199"/>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11</a:t>
              </a:r>
            </a:p>
          </p:txBody>
        </p:sp>
        <p:sp>
          <p:nvSpPr>
            <p:cNvPr id="26" name="Rectangle 25"/>
            <p:cNvSpPr/>
            <p:nvPr/>
          </p:nvSpPr>
          <p:spPr>
            <a:xfrm>
              <a:off x="3657600" y="2466198"/>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10</a:t>
              </a:r>
              <a:endParaRPr lang="en-US" sz="1200" dirty="0">
                <a:latin typeface="Times New Roman" pitchFamily="18" charset="0"/>
                <a:cs typeface="Times New Roman" pitchFamily="18" charset="0"/>
              </a:endParaRPr>
            </a:p>
          </p:txBody>
        </p:sp>
        <p:sp>
          <p:nvSpPr>
            <p:cNvPr id="27" name="Rectangle 26"/>
            <p:cNvSpPr/>
            <p:nvPr/>
          </p:nvSpPr>
          <p:spPr>
            <a:xfrm>
              <a:off x="4000500" y="2466200"/>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9</a:t>
              </a:r>
              <a:endParaRPr lang="en-US" sz="1200" dirty="0">
                <a:latin typeface="Times New Roman" pitchFamily="18" charset="0"/>
                <a:cs typeface="Times New Roman" pitchFamily="18" charset="0"/>
              </a:endParaRPr>
            </a:p>
          </p:txBody>
        </p:sp>
        <p:sp>
          <p:nvSpPr>
            <p:cNvPr id="28" name="Rectangle 27"/>
            <p:cNvSpPr/>
            <p:nvPr/>
          </p:nvSpPr>
          <p:spPr>
            <a:xfrm>
              <a:off x="4343400" y="2466199"/>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8</a:t>
              </a:r>
              <a:endParaRPr lang="en-US" sz="1200" dirty="0">
                <a:latin typeface="Times New Roman" pitchFamily="18" charset="0"/>
                <a:cs typeface="Times New Roman" pitchFamily="18" charset="0"/>
              </a:endParaRPr>
            </a:p>
          </p:txBody>
        </p:sp>
        <p:sp>
          <p:nvSpPr>
            <p:cNvPr id="29" name="Rectangle 28"/>
            <p:cNvSpPr/>
            <p:nvPr/>
          </p:nvSpPr>
          <p:spPr>
            <a:xfrm>
              <a:off x="4686300" y="2466197"/>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7</a:t>
              </a:r>
              <a:endParaRPr lang="en-US" sz="1200" dirty="0">
                <a:latin typeface="Times New Roman" pitchFamily="18" charset="0"/>
                <a:cs typeface="Times New Roman" pitchFamily="18" charset="0"/>
              </a:endParaRPr>
            </a:p>
          </p:txBody>
        </p:sp>
        <p:sp>
          <p:nvSpPr>
            <p:cNvPr id="30" name="Rectangle 29"/>
            <p:cNvSpPr/>
            <p:nvPr/>
          </p:nvSpPr>
          <p:spPr>
            <a:xfrm>
              <a:off x="5029200" y="2466196"/>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a:t>
              </a:r>
              <a:endParaRPr lang="en-US" sz="1200" dirty="0">
                <a:latin typeface="Times New Roman" pitchFamily="18" charset="0"/>
                <a:cs typeface="Times New Roman" pitchFamily="18" charset="0"/>
              </a:endParaRPr>
            </a:p>
          </p:txBody>
        </p:sp>
        <p:sp>
          <p:nvSpPr>
            <p:cNvPr id="31" name="Rectangle 30"/>
            <p:cNvSpPr/>
            <p:nvPr/>
          </p:nvSpPr>
          <p:spPr>
            <a:xfrm>
              <a:off x="5372100" y="2466198"/>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a:t>
              </a:r>
              <a:endParaRPr lang="en-US" sz="1200" dirty="0">
                <a:latin typeface="Times New Roman" pitchFamily="18" charset="0"/>
                <a:cs typeface="Times New Roman" pitchFamily="18" charset="0"/>
              </a:endParaRPr>
            </a:p>
          </p:txBody>
        </p:sp>
        <p:sp>
          <p:nvSpPr>
            <p:cNvPr id="32" name="Rectangle 31"/>
            <p:cNvSpPr/>
            <p:nvPr/>
          </p:nvSpPr>
          <p:spPr>
            <a:xfrm>
              <a:off x="5715000" y="2466197"/>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a:t>
              </a:r>
              <a:endParaRPr lang="en-US" sz="1200" dirty="0">
                <a:latin typeface="Times New Roman" pitchFamily="18" charset="0"/>
                <a:cs typeface="Times New Roman" pitchFamily="18" charset="0"/>
              </a:endParaRPr>
            </a:p>
          </p:txBody>
        </p:sp>
        <p:sp>
          <p:nvSpPr>
            <p:cNvPr id="33" name="Rectangle 32"/>
            <p:cNvSpPr/>
            <p:nvPr/>
          </p:nvSpPr>
          <p:spPr>
            <a:xfrm>
              <a:off x="6057900" y="2466196"/>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sp>
          <p:nvSpPr>
            <p:cNvPr id="34" name="Rectangle 33"/>
            <p:cNvSpPr/>
            <p:nvPr/>
          </p:nvSpPr>
          <p:spPr>
            <a:xfrm>
              <a:off x="6400800" y="2466195"/>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sp>
          <p:nvSpPr>
            <p:cNvPr id="35" name="Rectangle 34"/>
            <p:cNvSpPr/>
            <p:nvPr/>
          </p:nvSpPr>
          <p:spPr>
            <a:xfrm>
              <a:off x="6743700" y="2466197"/>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sp>
          <p:nvSpPr>
            <p:cNvPr id="36" name="Rectangle 35"/>
            <p:cNvSpPr/>
            <p:nvPr/>
          </p:nvSpPr>
          <p:spPr>
            <a:xfrm>
              <a:off x="7086600" y="2466196"/>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0</a:t>
              </a:r>
              <a:endParaRPr lang="en-US" sz="1200" dirty="0">
                <a:latin typeface="Times New Roman" pitchFamily="18" charset="0"/>
                <a:cs typeface="Times New Roman" pitchFamily="18" charset="0"/>
              </a:endParaRPr>
            </a:p>
          </p:txBody>
        </p:sp>
        <p:sp>
          <p:nvSpPr>
            <p:cNvPr id="37" name="Left Brace 36"/>
            <p:cNvSpPr/>
            <p:nvPr/>
          </p:nvSpPr>
          <p:spPr>
            <a:xfrm rot="5400000">
              <a:off x="2667000" y="876300"/>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p:cNvSpPr/>
            <p:nvPr/>
          </p:nvSpPr>
          <p:spPr>
            <a:xfrm rot="5400000">
              <a:off x="3695700" y="876300"/>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8"/>
            <p:cNvSpPr/>
            <p:nvPr/>
          </p:nvSpPr>
          <p:spPr>
            <a:xfrm rot="5400000">
              <a:off x="4732020" y="857250"/>
              <a:ext cx="266700" cy="1028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p:cNvSpPr/>
            <p:nvPr/>
          </p:nvSpPr>
          <p:spPr>
            <a:xfrm>
              <a:off x="2331720" y="980301"/>
              <a:ext cx="923651" cy="276999"/>
            </a:xfrm>
            <a:prstGeom prst="rect">
              <a:avLst/>
            </a:prstGeom>
          </p:spPr>
          <p:txBody>
            <a:bodyPr wrap="none">
              <a:spAutoFit/>
            </a:bodyPr>
            <a:lstStyle/>
            <a:p>
              <a:r>
                <a:rPr lang="en-US" sz="1200" dirty="0">
                  <a:latin typeface="Times New Roman" pitchFamily="18" charset="0"/>
                  <a:cs typeface="Times New Roman" pitchFamily="18" charset="0"/>
                </a:rPr>
                <a:t>M</a:t>
              </a:r>
              <a:r>
                <a:rPr lang="en-US" sz="1200" dirty="0" smtClean="0">
                  <a:latin typeface="Times New Roman" pitchFamily="18" charset="0"/>
                  <a:cs typeface="Times New Roman" pitchFamily="18" charset="0"/>
                </a:rPr>
                <a:t>B address</a:t>
              </a:r>
              <a:endParaRPr lang="en-US" sz="1200" dirty="0"/>
            </a:p>
          </p:txBody>
        </p:sp>
        <p:sp>
          <p:nvSpPr>
            <p:cNvPr id="41" name="Rectangle 40"/>
            <p:cNvSpPr/>
            <p:nvPr/>
          </p:nvSpPr>
          <p:spPr>
            <a:xfrm>
              <a:off x="3314700" y="980301"/>
              <a:ext cx="1008609" cy="276999"/>
            </a:xfrm>
            <a:prstGeom prst="rect">
              <a:avLst/>
            </a:prstGeom>
          </p:spPr>
          <p:txBody>
            <a:bodyPr wrap="none">
              <a:spAutoFit/>
            </a:bodyPr>
            <a:lstStyle/>
            <a:p>
              <a:r>
                <a:rPr lang="en-US" sz="1200" dirty="0" smtClean="0">
                  <a:latin typeface="Times New Roman" pitchFamily="18" charset="0"/>
                  <a:cs typeface="Times New Roman" pitchFamily="18" charset="0"/>
                </a:rPr>
                <a:t>DUC address</a:t>
              </a:r>
              <a:endParaRPr lang="en-US" sz="1200" dirty="0"/>
            </a:p>
          </p:txBody>
        </p:sp>
        <p:sp>
          <p:nvSpPr>
            <p:cNvPr id="42" name="Rectangle 41"/>
            <p:cNvSpPr/>
            <p:nvPr/>
          </p:nvSpPr>
          <p:spPr>
            <a:xfrm>
              <a:off x="4422947" y="980300"/>
              <a:ext cx="898003" cy="276999"/>
            </a:xfrm>
            <a:prstGeom prst="rect">
              <a:avLst/>
            </a:prstGeom>
          </p:spPr>
          <p:txBody>
            <a:bodyPr wrap="none">
              <a:spAutoFit/>
            </a:bodyPr>
            <a:lstStyle/>
            <a:p>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 address</a:t>
              </a:r>
              <a:endParaRPr lang="en-US" sz="1200" dirty="0"/>
            </a:p>
          </p:txBody>
        </p:sp>
        <p:sp>
          <p:nvSpPr>
            <p:cNvPr id="43" name="Left Brace 42"/>
            <p:cNvSpPr/>
            <p:nvPr/>
          </p:nvSpPr>
          <p:spPr>
            <a:xfrm rot="5400000">
              <a:off x="5747385" y="870585"/>
              <a:ext cx="285750" cy="102108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ectangle 43"/>
            <p:cNvSpPr/>
            <p:nvPr/>
          </p:nvSpPr>
          <p:spPr>
            <a:xfrm>
              <a:off x="5347306" y="980301"/>
              <a:ext cx="1053494" cy="276999"/>
            </a:xfrm>
            <a:prstGeom prst="rect">
              <a:avLst/>
            </a:prstGeom>
          </p:spPr>
          <p:txBody>
            <a:bodyPr wrap="none">
              <a:spAutoFit/>
            </a:bodyPr>
            <a:lstStyle/>
            <a:p>
              <a:r>
                <a:rPr lang="en-US" sz="1200" dirty="0" smtClean="0">
                  <a:latin typeface="Times New Roman" pitchFamily="18" charset="0"/>
                  <a:cs typeface="Times New Roman" pitchFamily="18" charset="0"/>
                </a:rPr>
                <a:t>Block address</a:t>
              </a:r>
              <a:endParaRPr lang="en-US" sz="1200" dirty="0"/>
            </a:p>
          </p:txBody>
        </p:sp>
        <p:sp>
          <p:nvSpPr>
            <p:cNvPr id="45" name="Left Brace 44"/>
            <p:cNvSpPr/>
            <p:nvPr/>
          </p:nvSpPr>
          <p:spPr>
            <a:xfrm rot="5400000">
              <a:off x="6781800" y="876300"/>
              <a:ext cx="266700" cy="10287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5400000">
              <a:off x="5410200" y="448938"/>
              <a:ext cx="266700" cy="3771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6477000" y="984111"/>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sp>
          <p:nvSpPr>
            <p:cNvPr id="48" name="Rectangle 47"/>
            <p:cNvSpPr/>
            <p:nvPr/>
          </p:nvSpPr>
          <p:spPr>
            <a:xfrm>
              <a:off x="5197549" y="1981200"/>
              <a:ext cx="681597" cy="276999"/>
            </a:xfrm>
            <a:prstGeom prst="rect">
              <a:avLst/>
            </a:prstGeom>
          </p:spPr>
          <p:txBody>
            <a:bodyPr wrap="none">
              <a:spAutoFit/>
            </a:bodyPr>
            <a:lstStyle/>
            <a:p>
              <a:r>
                <a:rPr lang="en-US" sz="1200" dirty="0">
                  <a:latin typeface="Times New Roman" pitchFamily="18" charset="0"/>
                  <a:cs typeface="Times New Roman" pitchFamily="18" charset="0"/>
                </a:rPr>
                <a:t>P</a:t>
              </a:r>
              <a:r>
                <a:rPr lang="en-US" sz="1200" dirty="0" smtClean="0">
                  <a:latin typeface="Times New Roman" pitchFamily="18" charset="0"/>
                  <a:cs typeface="Times New Roman" pitchFamily="18" charset="0"/>
                </a:rPr>
                <a:t>ayload</a:t>
              </a:r>
              <a:endParaRPr lang="en-US" sz="1200" dirty="0">
                <a:latin typeface="Times New Roman" pitchFamily="18" charset="0"/>
                <a:cs typeface="Times New Roman" pitchFamily="18" charset="0"/>
              </a:endParaRPr>
            </a:p>
          </p:txBody>
        </p:sp>
        <p:sp>
          <p:nvSpPr>
            <p:cNvPr id="49" name="Left Brace 48"/>
            <p:cNvSpPr/>
            <p:nvPr/>
          </p:nvSpPr>
          <p:spPr>
            <a:xfrm rot="5400000">
              <a:off x="1966111" y="1207845"/>
              <a:ext cx="266700" cy="312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ectangle 49"/>
            <p:cNvSpPr/>
            <p:nvPr/>
          </p:nvSpPr>
          <p:spPr>
            <a:xfrm>
              <a:off x="1981200" y="978413"/>
              <a:ext cx="261610" cy="276999"/>
            </a:xfrm>
            <a:prstGeom prst="rect">
              <a:avLst/>
            </a:prstGeom>
          </p:spPr>
          <p:txBody>
            <a:bodyPr wrap="none">
              <a:spAutoFit/>
            </a:bodyPr>
            <a:lstStyle/>
            <a:p>
              <a:r>
                <a:rPr lang="en-US" sz="1200" dirty="0" smtClean="0">
                  <a:latin typeface="Times New Roman" pitchFamily="18" charset="0"/>
                  <a:cs typeface="Times New Roman" pitchFamily="18" charset="0"/>
                </a:rPr>
                <a:t>1</a:t>
              </a:r>
              <a:endParaRPr lang="en-US" sz="1200" dirty="0"/>
            </a:p>
          </p:txBody>
        </p:sp>
        <p:sp>
          <p:nvSpPr>
            <p:cNvPr id="51" name="Left Brace 50"/>
            <p:cNvSpPr/>
            <p:nvPr/>
          </p:nvSpPr>
          <p:spPr>
            <a:xfrm rot="5400000">
              <a:off x="2662624" y="1471225"/>
              <a:ext cx="275451" cy="17145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ectangle 51"/>
            <p:cNvSpPr/>
            <p:nvPr/>
          </p:nvSpPr>
          <p:spPr>
            <a:xfrm>
              <a:off x="2445923" y="1981200"/>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4154497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fontScale="90000"/>
          </a:bodyPr>
          <a:lstStyle/>
          <a:p>
            <a:r>
              <a:rPr lang="en-US" dirty="0"/>
              <a:t>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a:t>
            </a:r>
          </a:p>
        </p:txBody>
      </p:sp>
      <p:sp>
        <p:nvSpPr>
          <p:cNvPr id="3" name="Content Placeholder 2"/>
          <p:cNvSpPr>
            <a:spLocks noGrp="1"/>
          </p:cNvSpPr>
          <p:nvPr>
            <p:ph idx="1"/>
          </p:nvPr>
        </p:nvSpPr>
        <p:spPr>
          <a:xfrm>
            <a:off x="457200" y="1143000"/>
            <a:ext cx="8229600" cy="5638800"/>
          </a:xfrm>
        </p:spPr>
        <p:txBody>
          <a:bodyPr>
            <a:normAutofit/>
          </a:bodyPr>
          <a:lstStyle/>
          <a:p>
            <a:pPr>
              <a:buFont typeface="Wingdings" pitchFamily="2" charset="2"/>
              <a:buChar char="Ø"/>
            </a:pPr>
            <a:r>
              <a:rPr lang="en-US" dirty="0" smtClean="0"/>
              <a:t>32-bit mode (8 </a:t>
            </a:r>
            <a:r>
              <a:rPr lang="en-US" dirty="0"/>
              <a:t>system </a:t>
            </a:r>
            <a:r>
              <a:rPr lang="en-US" dirty="0" smtClean="0"/>
              <a:t>clocks)</a:t>
            </a:r>
          </a:p>
          <a:p>
            <a:r>
              <a:rPr lang="en-US" sz="2400" dirty="0" smtClean="0"/>
              <a:t>Payload definition </a:t>
            </a:r>
            <a:endParaRPr lang="en-US" sz="2400" dirty="0"/>
          </a:p>
          <a:p>
            <a:pPr marL="0" lvl="0" indent="0">
              <a:buNone/>
            </a:pPr>
            <a:r>
              <a:rPr lang="en-US" sz="2000" b="1" dirty="0" smtClean="0"/>
              <a:t>      -- Time </a:t>
            </a:r>
            <a:r>
              <a:rPr lang="en-US" sz="2000" b="1" dirty="0"/>
              <a:t>mode –</a:t>
            </a:r>
            <a:r>
              <a:rPr lang="en-US" sz="2000" dirty="0"/>
              <a:t> Bit 10~0, TDC data bits (11 bits, LSB: 50ps).</a:t>
            </a:r>
          </a:p>
          <a:p>
            <a:pPr marL="0" lvl="0" indent="0">
              <a:buNone/>
            </a:pPr>
            <a:r>
              <a:rPr lang="en-US" sz="2000" b="1" dirty="0" smtClean="0"/>
              <a:t>      </a:t>
            </a:r>
            <a:r>
              <a:rPr lang="en-US" sz="2000" b="1" dirty="0"/>
              <a:t>-- </a:t>
            </a:r>
            <a:r>
              <a:rPr lang="en-US" sz="2000" b="1" dirty="0" smtClean="0"/>
              <a:t>Energy </a:t>
            </a:r>
            <a:r>
              <a:rPr lang="en-US" sz="2000" b="1" dirty="0"/>
              <a:t>mode –</a:t>
            </a:r>
            <a:r>
              <a:rPr lang="en-US" sz="2000" dirty="0"/>
              <a:t> Bit 10~0, energy data bits (11 bits).</a:t>
            </a:r>
          </a:p>
          <a:p>
            <a:pPr marL="0" lvl="0" indent="0">
              <a:buNone/>
            </a:pPr>
            <a:r>
              <a:rPr lang="en-US" sz="2000" b="1" dirty="0" smtClean="0"/>
              <a:t>      -- Test </a:t>
            </a:r>
            <a:r>
              <a:rPr lang="en-US" sz="2000" b="1" dirty="0"/>
              <a:t>mode1 –</a:t>
            </a:r>
            <a:r>
              <a:rPr lang="en-US" sz="2000" dirty="0"/>
              <a:t> Bit 10~0, test pattern data: 10101010101.</a:t>
            </a:r>
          </a:p>
          <a:p>
            <a:pPr marL="0" lvl="0" indent="0">
              <a:buNone/>
            </a:pPr>
            <a:r>
              <a:rPr lang="en-US" sz="2000" b="1" dirty="0" smtClean="0"/>
              <a:t>      -- Test </a:t>
            </a:r>
            <a:r>
              <a:rPr lang="en-US" sz="2000" b="1" dirty="0"/>
              <a:t>mode2 –</a:t>
            </a:r>
            <a:r>
              <a:rPr lang="en-US" sz="2000" dirty="0"/>
              <a:t> Bit 10~0, test pattern data: 01010101010</a:t>
            </a:r>
            <a:r>
              <a:rPr lang="en-US" sz="2000" dirty="0" smtClean="0"/>
              <a:t>.</a:t>
            </a:r>
          </a:p>
          <a:p>
            <a:pPr marL="0" lvl="0" indent="0">
              <a:buNone/>
            </a:pPr>
            <a:r>
              <a:rPr lang="en-US" sz="2000" b="1" dirty="0" smtClean="0"/>
              <a:t>      -- Anger-logic </a:t>
            </a:r>
            <a:r>
              <a:rPr lang="en-US" sz="2000" b="1" dirty="0"/>
              <a:t>flood map plot mode – </a:t>
            </a:r>
            <a:r>
              <a:rPr lang="en-US" sz="1800" dirty="0" smtClean="0"/>
              <a:t>Bit </a:t>
            </a:r>
            <a:r>
              <a:rPr lang="en-US" sz="1800" dirty="0"/>
              <a:t>18, not </a:t>
            </a:r>
            <a:r>
              <a:rPr lang="en-US" sz="1800" dirty="0" smtClean="0"/>
              <a:t>used, </a:t>
            </a:r>
          </a:p>
          <a:p>
            <a:pPr marL="0" lvl="0" indent="0">
              <a:buNone/>
            </a:pPr>
            <a:r>
              <a:rPr lang="en-US" sz="1800" dirty="0"/>
              <a:t> </a:t>
            </a:r>
            <a:r>
              <a:rPr lang="en-US" sz="1800" dirty="0" smtClean="0"/>
              <a:t>                                        Bit </a:t>
            </a:r>
            <a:r>
              <a:rPr lang="en-US" sz="1800" dirty="0"/>
              <a:t>17~9, Y value (9 bits</a:t>
            </a:r>
            <a:r>
              <a:rPr lang="en-US" sz="1800" dirty="0" smtClean="0"/>
              <a:t>), Bit </a:t>
            </a:r>
            <a:r>
              <a:rPr lang="en-US" sz="1800" dirty="0"/>
              <a:t>8~0, X value (9 bits).</a:t>
            </a:r>
          </a:p>
          <a:p>
            <a:pPr marL="0" lvl="0" indent="0">
              <a:buNone/>
            </a:pPr>
            <a:r>
              <a:rPr lang="en-US" sz="2000" b="1" dirty="0" smtClean="0"/>
              <a:t>      -- User-defined mode 1 - </a:t>
            </a:r>
            <a:r>
              <a:rPr lang="en-US" sz="2000" dirty="0" smtClean="0"/>
              <a:t>11 bits of payload</a:t>
            </a:r>
          </a:p>
          <a:p>
            <a:pPr marL="0" lvl="0" indent="0">
              <a:buNone/>
            </a:pPr>
            <a:r>
              <a:rPr lang="en-US" sz="2000" b="1" dirty="0"/>
              <a:t> </a:t>
            </a:r>
            <a:r>
              <a:rPr lang="en-US" sz="2000" b="1" dirty="0" smtClean="0"/>
              <a:t>     -- </a:t>
            </a:r>
            <a:r>
              <a:rPr lang="en-US" sz="2000" b="1" dirty="0"/>
              <a:t>User-defined mode </a:t>
            </a:r>
            <a:r>
              <a:rPr lang="en-US" sz="2000" b="1" dirty="0" smtClean="0"/>
              <a:t>2 </a:t>
            </a:r>
            <a:r>
              <a:rPr lang="en-US" sz="2000" b="1" dirty="0"/>
              <a:t>- </a:t>
            </a:r>
            <a:r>
              <a:rPr lang="en-US" sz="2000" dirty="0" smtClean="0"/>
              <a:t>14 </a:t>
            </a:r>
            <a:r>
              <a:rPr lang="en-US" sz="2000" dirty="0"/>
              <a:t>bits of </a:t>
            </a:r>
            <a:r>
              <a:rPr lang="en-US" sz="2000" dirty="0" smtClean="0"/>
              <a:t>payload</a:t>
            </a:r>
          </a:p>
          <a:p>
            <a:pPr marL="0" lvl="0" indent="0">
              <a:buNone/>
            </a:pPr>
            <a:r>
              <a:rPr lang="en-US" sz="2000" b="1" dirty="0"/>
              <a:t> </a:t>
            </a:r>
            <a:r>
              <a:rPr lang="en-US" sz="2000" b="1" dirty="0" smtClean="0"/>
              <a:t>     -- </a:t>
            </a:r>
            <a:r>
              <a:rPr lang="en-US" sz="2000" b="1" dirty="0"/>
              <a:t>User-defined mode </a:t>
            </a:r>
            <a:r>
              <a:rPr lang="en-US" sz="2000" b="1" dirty="0" smtClean="0"/>
              <a:t>3 </a:t>
            </a:r>
            <a:r>
              <a:rPr lang="en-US" sz="2000" b="1" dirty="0"/>
              <a:t>- </a:t>
            </a:r>
            <a:r>
              <a:rPr lang="en-US" sz="2000" dirty="0" smtClean="0"/>
              <a:t>17 </a:t>
            </a:r>
            <a:r>
              <a:rPr lang="en-US" sz="2000" dirty="0"/>
              <a:t>bits of payload</a:t>
            </a:r>
          </a:p>
          <a:p>
            <a:pPr marL="0" lvl="0" indent="0">
              <a:buNone/>
            </a:pPr>
            <a:r>
              <a:rPr lang="en-US" sz="2000" b="1" dirty="0"/>
              <a:t>      -- User-defined mode </a:t>
            </a:r>
            <a:r>
              <a:rPr lang="en-US" sz="2000" b="1" dirty="0" smtClean="0"/>
              <a:t>4 </a:t>
            </a:r>
            <a:r>
              <a:rPr lang="en-US" sz="2000" b="1" dirty="0"/>
              <a:t>- </a:t>
            </a:r>
            <a:r>
              <a:rPr lang="en-US" sz="2000" dirty="0" smtClean="0"/>
              <a:t>22 </a:t>
            </a:r>
            <a:r>
              <a:rPr lang="en-US" sz="2000" dirty="0"/>
              <a:t>bits of </a:t>
            </a:r>
            <a:r>
              <a:rPr lang="en-US" sz="2000" dirty="0" smtClean="0"/>
              <a:t>payload</a:t>
            </a:r>
          </a:p>
          <a:p>
            <a:pPr marL="0" lvl="0" indent="0">
              <a:buNone/>
            </a:pPr>
            <a:r>
              <a:rPr lang="en-US" sz="2000" b="1" dirty="0"/>
              <a:t> </a:t>
            </a:r>
            <a:r>
              <a:rPr lang="en-US" sz="2000" b="1" dirty="0" smtClean="0"/>
              <a:t>     -- </a:t>
            </a:r>
            <a:r>
              <a:rPr lang="en-US" sz="2000" b="1" dirty="0"/>
              <a:t>User-defined mode </a:t>
            </a:r>
            <a:r>
              <a:rPr lang="en-US" sz="2000" b="1" dirty="0" smtClean="0"/>
              <a:t>5 </a:t>
            </a:r>
            <a:r>
              <a:rPr lang="en-US" sz="2000" b="1" dirty="0"/>
              <a:t>- </a:t>
            </a:r>
            <a:r>
              <a:rPr lang="en-US" sz="2000" dirty="0" smtClean="0"/>
              <a:t>25 </a:t>
            </a:r>
            <a:r>
              <a:rPr lang="en-US" sz="2000" dirty="0"/>
              <a:t>bits of payload</a:t>
            </a:r>
          </a:p>
          <a:p>
            <a:pPr marL="0" lvl="0" indent="0">
              <a:buNone/>
            </a:pPr>
            <a:r>
              <a:rPr lang="en-US" sz="2000" b="1" dirty="0"/>
              <a:t>      -- User-defined mode </a:t>
            </a:r>
            <a:r>
              <a:rPr lang="en-US" sz="2000" b="1" dirty="0" smtClean="0"/>
              <a:t>6 </a:t>
            </a:r>
            <a:r>
              <a:rPr lang="en-US" sz="2000" b="1" dirty="0"/>
              <a:t>- </a:t>
            </a:r>
            <a:r>
              <a:rPr lang="en-US" sz="2000" dirty="0" smtClean="0"/>
              <a:t>28 </a:t>
            </a:r>
            <a:r>
              <a:rPr lang="en-US" sz="2000" dirty="0"/>
              <a:t>bits of payload</a:t>
            </a:r>
            <a:endParaRPr lang="en-US" sz="2000" dirty="0" smtClean="0"/>
          </a:p>
          <a:p>
            <a:endParaRPr lang="en-US" dirty="0"/>
          </a:p>
        </p:txBody>
      </p:sp>
      <p:sp>
        <p:nvSpPr>
          <p:cNvPr id="53" name="Rounded Rectangle 52"/>
          <p:cNvSpPr/>
          <p:nvPr/>
        </p:nvSpPr>
        <p:spPr>
          <a:xfrm>
            <a:off x="762000" y="4343400"/>
            <a:ext cx="6553200" cy="2133600"/>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762000" y="2182641"/>
            <a:ext cx="6553200" cy="2084559"/>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331798" y="2819400"/>
            <a:ext cx="1676400" cy="523220"/>
          </a:xfrm>
          <a:prstGeom prst="rect">
            <a:avLst/>
          </a:prstGeom>
        </p:spPr>
        <p:txBody>
          <a:bodyPr wrap="square">
            <a:spAutoFit/>
          </a:bodyPr>
          <a:lstStyle/>
          <a:p>
            <a:pPr algn="ctr"/>
            <a:r>
              <a:rPr lang="en-US" sz="2800" b="1" dirty="0" smtClean="0"/>
              <a:t>Standard</a:t>
            </a:r>
            <a:endParaRPr lang="en-US" sz="2800" b="1" dirty="0"/>
          </a:p>
        </p:txBody>
      </p:sp>
      <p:sp>
        <p:nvSpPr>
          <p:cNvPr id="56" name="Rectangle 55"/>
          <p:cNvSpPr/>
          <p:nvPr/>
        </p:nvSpPr>
        <p:spPr>
          <a:xfrm>
            <a:off x="7331798" y="5029200"/>
            <a:ext cx="1676400" cy="954107"/>
          </a:xfrm>
          <a:prstGeom prst="rect">
            <a:avLst/>
          </a:prstGeom>
        </p:spPr>
        <p:txBody>
          <a:bodyPr wrap="square">
            <a:spAutoFit/>
          </a:bodyPr>
          <a:lstStyle/>
          <a:p>
            <a:pPr algn="ctr"/>
            <a:r>
              <a:rPr lang="en-US" sz="2800" b="1" dirty="0" smtClean="0"/>
              <a:t>User-defined</a:t>
            </a:r>
            <a:endParaRPr lang="en-US" sz="2800" b="1" dirty="0"/>
          </a:p>
        </p:txBody>
      </p:sp>
    </p:spTree>
    <p:extLst>
      <p:ext uri="{BB962C8B-B14F-4D97-AF65-F5344CB8AC3E}">
        <p14:creationId xmlns:p14="http://schemas.microsoft.com/office/powerpoint/2010/main" val="3754347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a:t>
            </a:r>
          </a:p>
        </p:txBody>
      </p:sp>
      <p:sp>
        <p:nvSpPr>
          <p:cNvPr id="3" name="Content Placeholder 2"/>
          <p:cNvSpPr>
            <a:spLocks noGrp="1"/>
          </p:cNvSpPr>
          <p:nvPr>
            <p:ph idx="1"/>
          </p:nvPr>
        </p:nvSpPr>
        <p:spPr/>
        <p:txBody>
          <a:bodyPr/>
          <a:lstStyle/>
          <a:p>
            <a:pPr>
              <a:buFont typeface="Wingdings" pitchFamily="2" charset="2"/>
              <a:buChar char="Ø"/>
            </a:pPr>
            <a:r>
              <a:rPr lang="en-US" dirty="0" smtClean="0"/>
              <a:t> 32-bit mode (</a:t>
            </a:r>
            <a:r>
              <a:rPr lang="en-US" dirty="0"/>
              <a:t>Oscilloscope </a:t>
            </a:r>
            <a:r>
              <a:rPr lang="en-US" dirty="0" smtClean="0"/>
              <a:t>mode)</a:t>
            </a:r>
          </a:p>
          <a:p>
            <a:r>
              <a:rPr lang="en-US" sz="2400" dirty="0" smtClean="0"/>
              <a:t>General definition </a:t>
            </a:r>
            <a:endParaRPr lang="en-US" sz="2400" dirty="0"/>
          </a:p>
          <a:p>
            <a:endParaRPr lang="en-US" dirty="0"/>
          </a:p>
        </p:txBody>
      </p:sp>
      <p:sp>
        <p:nvSpPr>
          <p:cNvPr id="53" name="Rectangle 52"/>
          <p:cNvSpPr/>
          <p:nvPr/>
        </p:nvSpPr>
        <p:spPr>
          <a:xfrm>
            <a:off x="1647997" y="3574655"/>
            <a:ext cx="342900" cy="276999"/>
          </a:xfrm>
          <a:prstGeom prst="rect">
            <a:avLst/>
          </a:prstGeom>
          <a:solidFill>
            <a:schemeClr val="bg2"/>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31</a:t>
            </a:r>
            <a:endParaRPr lang="en-US" sz="1200" dirty="0">
              <a:latin typeface="Times New Roman" pitchFamily="18" charset="0"/>
              <a:cs typeface="Times New Roman" pitchFamily="18" charset="0"/>
            </a:endParaRPr>
          </a:p>
        </p:txBody>
      </p:sp>
      <p:sp>
        <p:nvSpPr>
          <p:cNvPr id="54" name="Rectangle 53"/>
          <p:cNvSpPr/>
          <p:nvPr/>
        </p:nvSpPr>
        <p:spPr>
          <a:xfrm>
            <a:off x="1990897" y="3574654"/>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30</a:t>
            </a:r>
            <a:endParaRPr lang="en-US" sz="1200" dirty="0">
              <a:latin typeface="Times New Roman" pitchFamily="18" charset="0"/>
              <a:cs typeface="Times New Roman" pitchFamily="18" charset="0"/>
            </a:endParaRPr>
          </a:p>
        </p:txBody>
      </p:sp>
      <p:sp>
        <p:nvSpPr>
          <p:cNvPr id="55" name="Rectangle 54"/>
          <p:cNvSpPr/>
          <p:nvPr/>
        </p:nvSpPr>
        <p:spPr>
          <a:xfrm>
            <a:off x="2333797" y="3574656"/>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29</a:t>
            </a:r>
            <a:endParaRPr lang="en-US" sz="1200" dirty="0">
              <a:latin typeface="Times New Roman" pitchFamily="18" charset="0"/>
              <a:cs typeface="Times New Roman" pitchFamily="18" charset="0"/>
            </a:endParaRPr>
          </a:p>
        </p:txBody>
      </p:sp>
      <p:sp>
        <p:nvSpPr>
          <p:cNvPr id="56" name="Rectangle 55"/>
          <p:cNvSpPr/>
          <p:nvPr/>
        </p:nvSpPr>
        <p:spPr>
          <a:xfrm>
            <a:off x="2676697" y="3574655"/>
            <a:ext cx="342900" cy="276999"/>
          </a:xfrm>
          <a:prstGeom prst="rect">
            <a:avLst/>
          </a:prstGeom>
          <a:solidFill>
            <a:srgbClr val="FFFF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28</a:t>
            </a:r>
          </a:p>
        </p:txBody>
      </p:sp>
      <p:sp>
        <p:nvSpPr>
          <p:cNvPr id="57" name="Rectangle 56"/>
          <p:cNvSpPr/>
          <p:nvPr/>
        </p:nvSpPr>
        <p:spPr>
          <a:xfrm>
            <a:off x="3019597" y="3574654"/>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27</a:t>
            </a:r>
            <a:endParaRPr lang="en-US" sz="1200" dirty="0">
              <a:latin typeface="Times New Roman" pitchFamily="18" charset="0"/>
              <a:cs typeface="Times New Roman" pitchFamily="18" charset="0"/>
            </a:endParaRPr>
          </a:p>
        </p:txBody>
      </p:sp>
      <p:sp>
        <p:nvSpPr>
          <p:cNvPr id="58" name="Rectangle 57"/>
          <p:cNvSpPr/>
          <p:nvPr/>
        </p:nvSpPr>
        <p:spPr>
          <a:xfrm>
            <a:off x="3362497" y="3574653"/>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26</a:t>
            </a:r>
            <a:endParaRPr lang="en-US" sz="1200" dirty="0">
              <a:latin typeface="Times New Roman" pitchFamily="18" charset="0"/>
              <a:cs typeface="Times New Roman" pitchFamily="18" charset="0"/>
            </a:endParaRPr>
          </a:p>
        </p:txBody>
      </p:sp>
      <p:sp>
        <p:nvSpPr>
          <p:cNvPr id="59" name="Rectangle 58"/>
          <p:cNvSpPr/>
          <p:nvPr/>
        </p:nvSpPr>
        <p:spPr>
          <a:xfrm>
            <a:off x="3705397" y="3574655"/>
            <a:ext cx="342900" cy="276999"/>
          </a:xfrm>
          <a:prstGeom prst="rect">
            <a:avLst/>
          </a:prstGeom>
          <a:solidFill>
            <a:srgbClr val="92D05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25</a:t>
            </a:r>
          </a:p>
        </p:txBody>
      </p:sp>
      <p:sp>
        <p:nvSpPr>
          <p:cNvPr id="60" name="Rectangle 59"/>
          <p:cNvSpPr/>
          <p:nvPr/>
        </p:nvSpPr>
        <p:spPr>
          <a:xfrm>
            <a:off x="4048297" y="3574654"/>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24</a:t>
            </a:r>
            <a:endParaRPr lang="en-US" sz="1200" dirty="0">
              <a:latin typeface="Times New Roman" pitchFamily="18" charset="0"/>
              <a:cs typeface="Times New Roman" pitchFamily="18" charset="0"/>
            </a:endParaRPr>
          </a:p>
        </p:txBody>
      </p:sp>
      <p:sp>
        <p:nvSpPr>
          <p:cNvPr id="61" name="Rectangle 60"/>
          <p:cNvSpPr/>
          <p:nvPr/>
        </p:nvSpPr>
        <p:spPr>
          <a:xfrm>
            <a:off x="4391197" y="3574652"/>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23</a:t>
            </a:r>
            <a:endParaRPr lang="en-US" sz="1200" dirty="0">
              <a:latin typeface="Times New Roman" pitchFamily="18" charset="0"/>
              <a:cs typeface="Times New Roman" pitchFamily="18" charset="0"/>
            </a:endParaRPr>
          </a:p>
        </p:txBody>
      </p:sp>
      <p:sp>
        <p:nvSpPr>
          <p:cNvPr id="62" name="Rectangle 61"/>
          <p:cNvSpPr/>
          <p:nvPr/>
        </p:nvSpPr>
        <p:spPr>
          <a:xfrm>
            <a:off x="4734097" y="3574651"/>
            <a:ext cx="342900" cy="276999"/>
          </a:xfrm>
          <a:prstGeom prst="rect">
            <a:avLst/>
          </a:prstGeom>
          <a:solidFill>
            <a:srgbClr val="00B0F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22</a:t>
            </a:r>
          </a:p>
        </p:txBody>
      </p:sp>
      <p:sp>
        <p:nvSpPr>
          <p:cNvPr id="63" name="Rectangle 62"/>
          <p:cNvSpPr/>
          <p:nvPr/>
        </p:nvSpPr>
        <p:spPr>
          <a:xfrm>
            <a:off x="5076997" y="3574653"/>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21</a:t>
            </a:r>
            <a:endParaRPr lang="en-US" sz="1200" dirty="0">
              <a:latin typeface="Times New Roman" pitchFamily="18" charset="0"/>
              <a:cs typeface="Times New Roman" pitchFamily="18" charset="0"/>
            </a:endParaRPr>
          </a:p>
        </p:txBody>
      </p:sp>
      <p:sp>
        <p:nvSpPr>
          <p:cNvPr id="64" name="Rectangle 63"/>
          <p:cNvSpPr/>
          <p:nvPr/>
        </p:nvSpPr>
        <p:spPr>
          <a:xfrm>
            <a:off x="5419897" y="3574652"/>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20</a:t>
            </a:r>
            <a:endParaRPr lang="en-US" sz="1200" dirty="0">
              <a:latin typeface="Times New Roman" pitchFamily="18" charset="0"/>
              <a:cs typeface="Times New Roman" pitchFamily="18" charset="0"/>
            </a:endParaRPr>
          </a:p>
        </p:txBody>
      </p:sp>
      <p:sp>
        <p:nvSpPr>
          <p:cNvPr id="65" name="Rectangle 64"/>
          <p:cNvSpPr/>
          <p:nvPr/>
        </p:nvSpPr>
        <p:spPr>
          <a:xfrm>
            <a:off x="5762797" y="3574651"/>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19</a:t>
            </a:r>
            <a:endParaRPr lang="en-US" sz="1200" dirty="0">
              <a:latin typeface="Times New Roman" pitchFamily="18" charset="0"/>
              <a:cs typeface="Times New Roman" pitchFamily="18" charset="0"/>
            </a:endParaRPr>
          </a:p>
        </p:txBody>
      </p:sp>
      <p:sp>
        <p:nvSpPr>
          <p:cNvPr id="66" name="Rectangle 65"/>
          <p:cNvSpPr/>
          <p:nvPr/>
        </p:nvSpPr>
        <p:spPr>
          <a:xfrm>
            <a:off x="6105697" y="3574650"/>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18</a:t>
            </a:r>
          </a:p>
        </p:txBody>
      </p:sp>
      <p:sp>
        <p:nvSpPr>
          <p:cNvPr id="67" name="Rectangle 66"/>
          <p:cNvSpPr/>
          <p:nvPr/>
        </p:nvSpPr>
        <p:spPr>
          <a:xfrm>
            <a:off x="6448597" y="3574652"/>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17</a:t>
            </a:r>
          </a:p>
        </p:txBody>
      </p:sp>
      <p:sp>
        <p:nvSpPr>
          <p:cNvPr id="68" name="Rectangle 67"/>
          <p:cNvSpPr/>
          <p:nvPr/>
        </p:nvSpPr>
        <p:spPr>
          <a:xfrm>
            <a:off x="6791497" y="3574651"/>
            <a:ext cx="342900" cy="276999"/>
          </a:xfrm>
          <a:prstGeom prst="rect">
            <a:avLst/>
          </a:prstGeom>
          <a:noFill/>
          <a:ln>
            <a:solidFill>
              <a:schemeClr val="tx1"/>
            </a:solidFill>
          </a:ln>
        </p:spPr>
        <p:txBody>
          <a:bodyPr wrap="square">
            <a:spAutoFit/>
          </a:bodyPr>
          <a:lstStyle/>
          <a:p>
            <a:pPr algn="ctr"/>
            <a:r>
              <a:rPr lang="en-US" sz="1200" dirty="0">
                <a:latin typeface="Times New Roman" pitchFamily="18" charset="0"/>
                <a:cs typeface="Times New Roman" pitchFamily="18" charset="0"/>
              </a:rPr>
              <a:t>16</a:t>
            </a:r>
          </a:p>
        </p:txBody>
      </p:sp>
      <p:sp>
        <p:nvSpPr>
          <p:cNvPr id="69" name="Rectangle 68"/>
          <p:cNvSpPr/>
          <p:nvPr/>
        </p:nvSpPr>
        <p:spPr>
          <a:xfrm>
            <a:off x="1647997" y="4533435"/>
            <a:ext cx="342900" cy="276999"/>
          </a:xfrm>
          <a:prstGeom prst="rect">
            <a:avLst/>
          </a:prstGeom>
          <a:solidFill>
            <a:srgbClr val="FFC0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15</a:t>
            </a:r>
          </a:p>
        </p:txBody>
      </p:sp>
      <p:sp>
        <p:nvSpPr>
          <p:cNvPr id="70" name="Rectangle 69"/>
          <p:cNvSpPr/>
          <p:nvPr/>
        </p:nvSpPr>
        <p:spPr>
          <a:xfrm>
            <a:off x="1990897" y="4533434"/>
            <a:ext cx="342900" cy="276999"/>
          </a:xfrm>
          <a:prstGeom prst="rect">
            <a:avLst/>
          </a:prstGeom>
          <a:solidFill>
            <a:srgbClr val="FFC0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14</a:t>
            </a:r>
          </a:p>
        </p:txBody>
      </p:sp>
      <p:sp>
        <p:nvSpPr>
          <p:cNvPr id="71" name="Rectangle 70"/>
          <p:cNvSpPr/>
          <p:nvPr/>
        </p:nvSpPr>
        <p:spPr>
          <a:xfrm>
            <a:off x="2333797" y="4533436"/>
            <a:ext cx="342900" cy="276999"/>
          </a:xfrm>
          <a:prstGeom prst="rect">
            <a:avLst/>
          </a:prstGeom>
          <a:solidFill>
            <a:srgbClr val="FFC0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13</a:t>
            </a:r>
          </a:p>
        </p:txBody>
      </p:sp>
      <p:sp>
        <p:nvSpPr>
          <p:cNvPr id="72" name="Rectangle 71"/>
          <p:cNvSpPr/>
          <p:nvPr/>
        </p:nvSpPr>
        <p:spPr>
          <a:xfrm>
            <a:off x="2676697" y="4533435"/>
            <a:ext cx="342900" cy="276999"/>
          </a:xfrm>
          <a:prstGeom prst="rect">
            <a:avLst/>
          </a:prstGeom>
          <a:solidFill>
            <a:srgbClr val="FFC0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12</a:t>
            </a:r>
          </a:p>
        </p:txBody>
      </p:sp>
      <p:sp>
        <p:nvSpPr>
          <p:cNvPr id="73" name="Rectangle 72"/>
          <p:cNvSpPr/>
          <p:nvPr/>
        </p:nvSpPr>
        <p:spPr>
          <a:xfrm>
            <a:off x="3019597" y="4533434"/>
            <a:ext cx="342900" cy="276999"/>
          </a:xfrm>
          <a:prstGeom prst="rect">
            <a:avLst/>
          </a:prstGeom>
          <a:solidFill>
            <a:srgbClr val="FFC0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11</a:t>
            </a:r>
          </a:p>
        </p:txBody>
      </p:sp>
      <p:sp>
        <p:nvSpPr>
          <p:cNvPr id="74" name="Rectangle 73"/>
          <p:cNvSpPr/>
          <p:nvPr/>
        </p:nvSpPr>
        <p:spPr>
          <a:xfrm>
            <a:off x="3362497" y="4533433"/>
            <a:ext cx="342900" cy="276999"/>
          </a:xfrm>
          <a:prstGeom prst="rect">
            <a:avLst/>
          </a:prstGeom>
          <a:solidFill>
            <a:srgbClr val="FFC0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10</a:t>
            </a:r>
            <a:endParaRPr lang="en-US" sz="1200" dirty="0">
              <a:latin typeface="Times New Roman" pitchFamily="18" charset="0"/>
              <a:cs typeface="Times New Roman" pitchFamily="18" charset="0"/>
            </a:endParaRPr>
          </a:p>
        </p:txBody>
      </p:sp>
      <p:sp>
        <p:nvSpPr>
          <p:cNvPr id="75" name="Rectangle 74"/>
          <p:cNvSpPr/>
          <p:nvPr/>
        </p:nvSpPr>
        <p:spPr>
          <a:xfrm>
            <a:off x="3705397" y="4533435"/>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9</a:t>
            </a:r>
            <a:endParaRPr lang="en-US" sz="1200" dirty="0">
              <a:latin typeface="Times New Roman" pitchFamily="18" charset="0"/>
              <a:cs typeface="Times New Roman" pitchFamily="18" charset="0"/>
            </a:endParaRPr>
          </a:p>
        </p:txBody>
      </p:sp>
      <p:sp>
        <p:nvSpPr>
          <p:cNvPr id="76" name="Rectangle 75"/>
          <p:cNvSpPr/>
          <p:nvPr/>
        </p:nvSpPr>
        <p:spPr>
          <a:xfrm>
            <a:off x="4048297" y="4533434"/>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8</a:t>
            </a:r>
            <a:endParaRPr lang="en-US" sz="1200" dirty="0">
              <a:latin typeface="Times New Roman" pitchFamily="18" charset="0"/>
              <a:cs typeface="Times New Roman" pitchFamily="18" charset="0"/>
            </a:endParaRPr>
          </a:p>
        </p:txBody>
      </p:sp>
      <p:sp>
        <p:nvSpPr>
          <p:cNvPr id="77" name="Rectangle 76"/>
          <p:cNvSpPr/>
          <p:nvPr/>
        </p:nvSpPr>
        <p:spPr>
          <a:xfrm>
            <a:off x="4391197" y="4533432"/>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7</a:t>
            </a:r>
            <a:endParaRPr lang="en-US" sz="1200" dirty="0">
              <a:latin typeface="Times New Roman" pitchFamily="18" charset="0"/>
              <a:cs typeface="Times New Roman" pitchFamily="18" charset="0"/>
            </a:endParaRPr>
          </a:p>
        </p:txBody>
      </p:sp>
      <p:sp>
        <p:nvSpPr>
          <p:cNvPr id="78" name="Rectangle 77"/>
          <p:cNvSpPr/>
          <p:nvPr/>
        </p:nvSpPr>
        <p:spPr>
          <a:xfrm>
            <a:off x="4734097" y="4533431"/>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a:t>
            </a:r>
            <a:endParaRPr lang="en-US" sz="1200" dirty="0">
              <a:latin typeface="Times New Roman" pitchFamily="18" charset="0"/>
              <a:cs typeface="Times New Roman" pitchFamily="18" charset="0"/>
            </a:endParaRPr>
          </a:p>
        </p:txBody>
      </p:sp>
      <p:sp>
        <p:nvSpPr>
          <p:cNvPr id="79" name="Rectangle 78"/>
          <p:cNvSpPr/>
          <p:nvPr/>
        </p:nvSpPr>
        <p:spPr>
          <a:xfrm>
            <a:off x="5076997" y="4533433"/>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a:t>
            </a:r>
            <a:endParaRPr lang="en-US" sz="1200" dirty="0">
              <a:latin typeface="Times New Roman" pitchFamily="18" charset="0"/>
              <a:cs typeface="Times New Roman" pitchFamily="18" charset="0"/>
            </a:endParaRPr>
          </a:p>
        </p:txBody>
      </p:sp>
      <p:sp>
        <p:nvSpPr>
          <p:cNvPr id="80" name="Rectangle 79"/>
          <p:cNvSpPr/>
          <p:nvPr/>
        </p:nvSpPr>
        <p:spPr>
          <a:xfrm>
            <a:off x="5419897" y="4533432"/>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a:t>
            </a:r>
            <a:endParaRPr lang="en-US" sz="1200" dirty="0">
              <a:latin typeface="Times New Roman" pitchFamily="18" charset="0"/>
              <a:cs typeface="Times New Roman" pitchFamily="18" charset="0"/>
            </a:endParaRPr>
          </a:p>
        </p:txBody>
      </p:sp>
      <p:sp>
        <p:nvSpPr>
          <p:cNvPr id="81" name="Rectangle 80"/>
          <p:cNvSpPr/>
          <p:nvPr/>
        </p:nvSpPr>
        <p:spPr>
          <a:xfrm>
            <a:off x="5762797" y="4533431"/>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sp>
        <p:nvSpPr>
          <p:cNvPr id="82" name="Rectangle 81"/>
          <p:cNvSpPr/>
          <p:nvPr/>
        </p:nvSpPr>
        <p:spPr>
          <a:xfrm>
            <a:off x="6105697" y="4533430"/>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sp>
        <p:nvSpPr>
          <p:cNvPr id="83" name="Rectangle 82"/>
          <p:cNvSpPr/>
          <p:nvPr/>
        </p:nvSpPr>
        <p:spPr>
          <a:xfrm>
            <a:off x="6448597" y="4533432"/>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sp>
        <p:nvSpPr>
          <p:cNvPr id="84" name="Rectangle 83"/>
          <p:cNvSpPr/>
          <p:nvPr/>
        </p:nvSpPr>
        <p:spPr>
          <a:xfrm>
            <a:off x="6791497" y="4533431"/>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0</a:t>
            </a:r>
            <a:endParaRPr lang="en-US" sz="1200" dirty="0">
              <a:latin typeface="Times New Roman" pitchFamily="18" charset="0"/>
              <a:cs typeface="Times New Roman" pitchFamily="18" charset="0"/>
            </a:endParaRPr>
          </a:p>
        </p:txBody>
      </p:sp>
      <p:sp>
        <p:nvSpPr>
          <p:cNvPr id="85" name="Left Brace 84"/>
          <p:cNvSpPr/>
          <p:nvPr/>
        </p:nvSpPr>
        <p:spPr>
          <a:xfrm rot="5400000">
            <a:off x="2371897" y="2943535"/>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Left Brace 85"/>
          <p:cNvSpPr/>
          <p:nvPr/>
        </p:nvSpPr>
        <p:spPr>
          <a:xfrm rot="5400000">
            <a:off x="3400597" y="2943535"/>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Left Brace 86"/>
          <p:cNvSpPr/>
          <p:nvPr/>
        </p:nvSpPr>
        <p:spPr>
          <a:xfrm rot="5400000">
            <a:off x="4436917" y="2924485"/>
            <a:ext cx="266700" cy="1028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Rectangle 87"/>
          <p:cNvSpPr/>
          <p:nvPr/>
        </p:nvSpPr>
        <p:spPr>
          <a:xfrm>
            <a:off x="2036617" y="3047536"/>
            <a:ext cx="923651" cy="276999"/>
          </a:xfrm>
          <a:prstGeom prst="rect">
            <a:avLst/>
          </a:prstGeom>
        </p:spPr>
        <p:txBody>
          <a:bodyPr wrap="none">
            <a:spAutoFit/>
          </a:bodyPr>
          <a:lstStyle/>
          <a:p>
            <a:r>
              <a:rPr lang="en-US" sz="1200" dirty="0">
                <a:latin typeface="Times New Roman" pitchFamily="18" charset="0"/>
                <a:cs typeface="Times New Roman" pitchFamily="18" charset="0"/>
              </a:rPr>
              <a:t>M</a:t>
            </a:r>
            <a:r>
              <a:rPr lang="en-US" sz="1200" dirty="0" smtClean="0">
                <a:latin typeface="Times New Roman" pitchFamily="18" charset="0"/>
                <a:cs typeface="Times New Roman" pitchFamily="18" charset="0"/>
              </a:rPr>
              <a:t>B address</a:t>
            </a:r>
            <a:endParaRPr lang="en-US" sz="1200" dirty="0"/>
          </a:p>
        </p:txBody>
      </p:sp>
      <p:sp>
        <p:nvSpPr>
          <p:cNvPr id="89" name="Rectangle 88"/>
          <p:cNvSpPr/>
          <p:nvPr/>
        </p:nvSpPr>
        <p:spPr>
          <a:xfrm>
            <a:off x="3019597" y="3047536"/>
            <a:ext cx="1008609" cy="276999"/>
          </a:xfrm>
          <a:prstGeom prst="rect">
            <a:avLst/>
          </a:prstGeom>
        </p:spPr>
        <p:txBody>
          <a:bodyPr wrap="none">
            <a:spAutoFit/>
          </a:bodyPr>
          <a:lstStyle/>
          <a:p>
            <a:r>
              <a:rPr lang="en-US" sz="1200" dirty="0" smtClean="0">
                <a:latin typeface="Times New Roman" pitchFamily="18" charset="0"/>
                <a:cs typeface="Times New Roman" pitchFamily="18" charset="0"/>
              </a:rPr>
              <a:t>DUC address</a:t>
            </a:r>
            <a:endParaRPr lang="en-US" sz="1200" dirty="0"/>
          </a:p>
        </p:txBody>
      </p:sp>
      <p:sp>
        <p:nvSpPr>
          <p:cNvPr id="90" name="Rectangle 89"/>
          <p:cNvSpPr/>
          <p:nvPr/>
        </p:nvSpPr>
        <p:spPr>
          <a:xfrm>
            <a:off x="4127844" y="3047535"/>
            <a:ext cx="898003" cy="276999"/>
          </a:xfrm>
          <a:prstGeom prst="rect">
            <a:avLst/>
          </a:prstGeom>
        </p:spPr>
        <p:txBody>
          <a:bodyPr wrap="none">
            <a:spAutoFit/>
          </a:bodyPr>
          <a:lstStyle/>
          <a:p>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 address</a:t>
            </a:r>
            <a:endParaRPr lang="en-US" sz="1200" dirty="0"/>
          </a:p>
        </p:txBody>
      </p:sp>
      <p:sp>
        <p:nvSpPr>
          <p:cNvPr id="91" name="Rectangle 90"/>
          <p:cNvSpPr/>
          <p:nvPr/>
        </p:nvSpPr>
        <p:spPr>
          <a:xfrm>
            <a:off x="5363531" y="3047536"/>
            <a:ext cx="1199367" cy="276999"/>
          </a:xfrm>
          <a:prstGeom prst="rect">
            <a:avLst/>
          </a:prstGeom>
        </p:spPr>
        <p:txBody>
          <a:bodyPr wrap="none">
            <a:spAutoFit/>
          </a:bodyPr>
          <a:lstStyle/>
          <a:p>
            <a:r>
              <a:rPr lang="en-US" sz="1200" dirty="0" smtClean="0">
                <a:latin typeface="Times New Roman" pitchFamily="18" charset="0"/>
                <a:cs typeface="Times New Roman" pitchFamily="18" charset="0"/>
              </a:rPr>
              <a:t>Channel address</a:t>
            </a:r>
            <a:endParaRPr lang="en-US" sz="1200" dirty="0"/>
          </a:p>
        </p:txBody>
      </p:sp>
      <p:sp>
        <p:nvSpPr>
          <p:cNvPr id="92" name="Left Brace 91"/>
          <p:cNvSpPr/>
          <p:nvPr/>
        </p:nvSpPr>
        <p:spPr>
          <a:xfrm rot="5400000">
            <a:off x="5286547" y="2687623"/>
            <a:ext cx="266700" cy="3429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ectangle 92"/>
          <p:cNvSpPr/>
          <p:nvPr/>
        </p:nvSpPr>
        <p:spPr>
          <a:xfrm>
            <a:off x="4886498" y="4048435"/>
            <a:ext cx="1155637" cy="276999"/>
          </a:xfrm>
          <a:prstGeom prst="rect">
            <a:avLst/>
          </a:prstGeom>
        </p:spPr>
        <p:txBody>
          <a:bodyPr wrap="none">
            <a:spAutoFit/>
          </a:bodyPr>
          <a:lstStyle/>
          <a:p>
            <a:r>
              <a:rPr lang="en-US" sz="1200" dirty="0" smtClean="0">
                <a:latin typeface="Times New Roman" pitchFamily="18" charset="0"/>
                <a:cs typeface="Times New Roman" pitchFamily="18" charset="0"/>
              </a:rPr>
              <a:t>Raw ADC data </a:t>
            </a:r>
            <a:endParaRPr lang="en-US" sz="1200" dirty="0">
              <a:latin typeface="Times New Roman" pitchFamily="18" charset="0"/>
              <a:cs typeface="Times New Roman" pitchFamily="18" charset="0"/>
            </a:endParaRPr>
          </a:p>
        </p:txBody>
      </p:sp>
      <p:sp>
        <p:nvSpPr>
          <p:cNvPr id="94" name="Left Brace 93"/>
          <p:cNvSpPr/>
          <p:nvPr/>
        </p:nvSpPr>
        <p:spPr>
          <a:xfrm rot="5400000">
            <a:off x="1671008" y="3275080"/>
            <a:ext cx="266700" cy="312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Rectangle 94"/>
          <p:cNvSpPr/>
          <p:nvPr/>
        </p:nvSpPr>
        <p:spPr>
          <a:xfrm>
            <a:off x="1686097" y="3045648"/>
            <a:ext cx="261610" cy="276999"/>
          </a:xfrm>
          <a:prstGeom prst="rect">
            <a:avLst/>
          </a:prstGeom>
        </p:spPr>
        <p:txBody>
          <a:bodyPr wrap="none">
            <a:spAutoFit/>
          </a:bodyPr>
          <a:lstStyle/>
          <a:p>
            <a:r>
              <a:rPr lang="en-US" sz="1200" dirty="0" smtClean="0">
                <a:latin typeface="Times New Roman" pitchFamily="18" charset="0"/>
                <a:cs typeface="Times New Roman" pitchFamily="18" charset="0"/>
              </a:rPr>
              <a:t>1</a:t>
            </a:r>
            <a:endParaRPr lang="en-US" sz="1200" dirty="0"/>
          </a:p>
        </p:txBody>
      </p:sp>
      <p:sp>
        <p:nvSpPr>
          <p:cNvPr id="96" name="Left Brace 95"/>
          <p:cNvSpPr/>
          <p:nvPr/>
        </p:nvSpPr>
        <p:spPr>
          <a:xfrm rot="5400000">
            <a:off x="5793803" y="2576962"/>
            <a:ext cx="284697" cy="17106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Left Brace 96"/>
          <p:cNvSpPr/>
          <p:nvPr/>
        </p:nvSpPr>
        <p:spPr>
          <a:xfrm rot="5400000">
            <a:off x="2543347" y="3374578"/>
            <a:ext cx="266700" cy="2057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Rectangle 97"/>
          <p:cNvSpPr/>
          <p:nvPr/>
        </p:nvSpPr>
        <p:spPr>
          <a:xfrm>
            <a:off x="2231945" y="4036248"/>
            <a:ext cx="978153" cy="276999"/>
          </a:xfrm>
          <a:prstGeom prst="rect">
            <a:avLst/>
          </a:prstGeom>
        </p:spPr>
        <p:txBody>
          <a:bodyPr wrap="none">
            <a:spAutoFit/>
          </a:bodyPr>
          <a:lstStyle/>
          <a:p>
            <a:r>
              <a:rPr lang="en-US" sz="1200" dirty="0" smtClean="0">
                <a:latin typeface="Times New Roman" pitchFamily="18" charset="0"/>
                <a:cs typeface="Times New Roman" pitchFamily="18" charset="0"/>
              </a:rPr>
              <a:t>Data counter</a:t>
            </a:r>
            <a:endParaRPr lang="en-US" sz="1200" dirty="0">
              <a:latin typeface="Times New Roman" pitchFamily="18" charset="0"/>
              <a:cs typeface="Times New Roman" pitchFamily="18" charset="0"/>
            </a:endParaRPr>
          </a:p>
        </p:txBody>
      </p:sp>
      <p:sp>
        <p:nvSpPr>
          <p:cNvPr id="99" name="Left Brace 98"/>
          <p:cNvSpPr/>
          <p:nvPr/>
        </p:nvSpPr>
        <p:spPr>
          <a:xfrm rot="5400000">
            <a:off x="6824295" y="3264554"/>
            <a:ext cx="277304" cy="34289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Rectangle 99"/>
          <p:cNvSpPr/>
          <p:nvPr/>
        </p:nvSpPr>
        <p:spPr>
          <a:xfrm>
            <a:off x="6562898" y="3045648"/>
            <a:ext cx="704850" cy="276999"/>
          </a:xfrm>
          <a:prstGeom prst="rect">
            <a:avLst/>
          </a:prstGeom>
        </p:spPr>
        <p:txBody>
          <a:bodyPr wrap="square">
            <a:spAutoFit/>
          </a:bodyPr>
          <a:lstStyle/>
          <a:p>
            <a:r>
              <a:rPr lang="en-US" sz="1200" dirty="0" smtClean="0">
                <a:latin typeface="Times New Roman" pitchFamily="18" charset="0"/>
                <a:cs typeface="Times New Roman" pitchFamily="18" charset="0"/>
              </a:rPr>
              <a:t>Unused</a:t>
            </a:r>
            <a:endParaRPr lang="en-US" sz="1200" dirty="0"/>
          </a:p>
        </p:txBody>
      </p:sp>
      <p:sp>
        <p:nvSpPr>
          <p:cNvPr id="101" name="Rectangle 100"/>
          <p:cNvSpPr/>
          <p:nvPr/>
        </p:nvSpPr>
        <p:spPr>
          <a:xfrm>
            <a:off x="762000" y="5638800"/>
            <a:ext cx="6857999" cy="461665"/>
          </a:xfrm>
          <a:prstGeom prst="rect">
            <a:avLst/>
          </a:prstGeom>
        </p:spPr>
        <p:txBody>
          <a:bodyPr wrap="square">
            <a:spAutoFit/>
          </a:bodyPr>
          <a:lstStyle/>
          <a:p>
            <a:pPr algn="ctr"/>
            <a:r>
              <a:rPr lang="en-US" sz="2400" b="1" dirty="0"/>
              <a:t>The maximum length of the raw data train is 64</a:t>
            </a:r>
          </a:p>
        </p:txBody>
      </p:sp>
    </p:spTree>
    <p:extLst>
      <p:ext uri="{BB962C8B-B14F-4D97-AF65-F5344CB8AC3E}">
        <p14:creationId xmlns:p14="http://schemas.microsoft.com/office/powerpoint/2010/main" val="30183766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a:t>
            </a:r>
          </a:p>
        </p:txBody>
      </p:sp>
      <p:sp>
        <p:nvSpPr>
          <p:cNvPr id="3" name="Content Placeholder 2"/>
          <p:cNvSpPr>
            <a:spLocks noGrp="1"/>
          </p:cNvSpPr>
          <p:nvPr>
            <p:ph idx="1"/>
          </p:nvPr>
        </p:nvSpPr>
        <p:spPr/>
        <p:txBody>
          <a:bodyPr/>
          <a:lstStyle/>
          <a:p>
            <a:pPr>
              <a:buFont typeface="Wingdings" pitchFamily="2" charset="2"/>
              <a:buChar char="Ø"/>
            </a:pPr>
            <a:r>
              <a:rPr lang="en-US" dirty="0" smtClean="0"/>
              <a:t> 64-bit data (16 </a:t>
            </a:r>
            <a:r>
              <a:rPr lang="en-US" dirty="0"/>
              <a:t>system </a:t>
            </a:r>
            <a:r>
              <a:rPr lang="en-US" dirty="0" smtClean="0"/>
              <a:t>clocks)</a:t>
            </a:r>
          </a:p>
          <a:p>
            <a:r>
              <a:rPr lang="en-US" sz="2400" dirty="0" smtClean="0"/>
              <a:t>General definition </a:t>
            </a:r>
            <a:endParaRPr lang="en-US" sz="2400" dirty="0"/>
          </a:p>
          <a:p>
            <a:endParaRPr lang="en-US" dirty="0"/>
          </a:p>
        </p:txBody>
      </p:sp>
      <p:pic>
        <p:nvPicPr>
          <p:cNvPr id="53" name="Picture 52"/>
          <p:cNvPicPr/>
          <p:nvPr/>
        </p:nvPicPr>
        <p:blipFill>
          <a:blip r:embed="rId2"/>
          <a:stretch>
            <a:fillRect/>
          </a:stretch>
        </p:blipFill>
        <p:spPr>
          <a:xfrm>
            <a:off x="1880857" y="2667000"/>
            <a:ext cx="5486400" cy="3200400"/>
          </a:xfrm>
          <a:prstGeom prst="rect">
            <a:avLst/>
          </a:prstGeom>
        </p:spPr>
      </p:pic>
    </p:spTree>
    <p:extLst>
      <p:ext uri="{BB962C8B-B14F-4D97-AF65-F5344CB8AC3E}">
        <p14:creationId xmlns:p14="http://schemas.microsoft.com/office/powerpoint/2010/main" val="31802936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normAutofit fontScale="90000"/>
          </a:bodyPr>
          <a:lstStyle/>
          <a:p>
            <a:r>
              <a:rPr lang="en-US" dirty="0"/>
              <a:t>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a:t>
            </a:r>
          </a:p>
        </p:txBody>
      </p:sp>
      <p:sp>
        <p:nvSpPr>
          <p:cNvPr id="3" name="Content Placeholder 2"/>
          <p:cNvSpPr>
            <a:spLocks noGrp="1"/>
          </p:cNvSpPr>
          <p:nvPr>
            <p:ph idx="1"/>
          </p:nvPr>
        </p:nvSpPr>
        <p:spPr>
          <a:xfrm>
            <a:off x="457200" y="1143000"/>
            <a:ext cx="8229600" cy="5638800"/>
          </a:xfrm>
        </p:spPr>
        <p:txBody>
          <a:bodyPr>
            <a:normAutofit/>
          </a:bodyPr>
          <a:lstStyle/>
          <a:p>
            <a:pPr>
              <a:buFont typeface="Wingdings" pitchFamily="2" charset="2"/>
              <a:buChar char="Ø"/>
            </a:pPr>
            <a:r>
              <a:rPr lang="en-US" dirty="0" smtClean="0"/>
              <a:t>32-bit mode (8 </a:t>
            </a:r>
            <a:r>
              <a:rPr lang="en-US" dirty="0"/>
              <a:t>system </a:t>
            </a:r>
            <a:r>
              <a:rPr lang="en-US" dirty="0" smtClean="0"/>
              <a:t>clocks)</a:t>
            </a:r>
          </a:p>
          <a:p>
            <a:r>
              <a:rPr lang="en-US" sz="2400" dirty="0" smtClean="0"/>
              <a:t>Payload definition </a:t>
            </a:r>
            <a:endParaRPr lang="en-US" sz="2400" dirty="0"/>
          </a:p>
          <a:p>
            <a:pPr marL="0" lvl="0" indent="0">
              <a:buNone/>
            </a:pPr>
            <a:r>
              <a:rPr lang="en-US" sz="2000" b="1" dirty="0" smtClean="0"/>
              <a:t>      -- Time </a:t>
            </a:r>
            <a:r>
              <a:rPr lang="en-US" sz="2000" b="1" dirty="0"/>
              <a:t>mode –</a:t>
            </a:r>
            <a:r>
              <a:rPr lang="en-US" sz="2000" dirty="0"/>
              <a:t> Bit 10~0, TDC data bits (11 bits, LSB: 50ps).</a:t>
            </a:r>
          </a:p>
          <a:p>
            <a:pPr marL="0" lvl="0" indent="0">
              <a:buNone/>
            </a:pPr>
            <a:r>
              <a:rPr lang="en-US" sz="2000" b="1" dirty="0" smtClean="0"/>
              <a:t>      </a:t>
            </a:r>
            <a:r>
              <a:rPr lang="en-US" sz="2000" b="1" dirty="0"/>
              <a:t>-- </a:t>
            </a:r>
            <a:r>
              <a:rPr lang="en-US" sz="2000" b="1" dirty="0" smtClean="0"/>
              <a:t>Energy </a:t>
            </a:r>
            <a:r>
              <a:rPr lang="en-US" sz="2000" b="1" dirty="0"/>
              <a:t>mode –</a:t>
            </a:r>
            <a:r>
              <a:rPr lang="en-US" sz="2000" dirty="0"/>
              <a:t> Bit 10~0, energy data bits (11 bits).</a:t>
            </a:r>
          </a:p>
          <a:p>
            <a:pPr marL="0" lvl="0" indent="0">
              <a:buNone/>
            </a:pPr>
            <a:r>
              <a:rPr lang="en-US" sz="2000" b="1" dirty="0" smtClean="0"/>
              <a:t>      -- Test </a:t>
            </a:r>
            <a:r>
              <a:rPr lang="en-US" sz="2000" b="1" dirty="0"/>
              <a:t>mode1 –</a:t>
            </a:r>
            <a:r>
              <a:rPr lang="en-US" sz="2000" dirty="0"/>
              <a:t> Bit 10~0, test pattern data: 10101010101.</a:t>
            </a:r>
          </a:p>
          <a:p>
            <a:pPr marL="0" lvl="0" indent="0">
              <a:buNone/>
            </a:pPr>
            <a:r>
              <a:rPr lang="en-US" sz="2000" b="1" dirty="0" smtClean="0"/>
              <a:t>      -- Test </a:t>
            </a:r>
            <a:r>
              <a:rPr lang="en-US" sz="2000" b="1" dirty="0"/>
              <a:t>mode2 –</a:t>
            </a:r>
            <a:r>
              <a:rPr lang="en-US" sz="2000" dirty="0"/>
              <a:t> Bit 10~0, test pattern data: 01010101010</a:t>
            </a:r>
            <a:r>
              <a:rPr lang="en-US" sz="2000" dirty="0" smtClean="0"/>
              <a:t>.</a:t>
            </a:r>
          </a:p>
          <a:p>
            <a:pPr marL="0" lvl="0" indent="0">
              <a:buNone/>
            </a:pPr>
            <a:r>
              <a:rPr lang="en-US" sz="2000" b="1" dirty="0" smtClean="0"/>
              <a:t>      -- Anger-logic </a:t>
            </a:r>
            <a:r>
              <a:rPr lang="en-US" sz="2000" b="1" dirty="0"/>
              <a:t>flood map plot mode – </a:t>
            </a:r>
            <a:r>
              <a:rPr lang="en-US" sz="1800" dirty="0" smtClean="0"/>
              <a:t>Bit </a:t>
            </a:r>
            <a:r>
              <a:rPr lang="en-US" sz="1800" dirty="0"/>
              <a:t>18, not </a:t>
            </a:r>
            <a:r>
              <a:rPr lang="en-US" sz="1800" dirty="0" smtClean="0"/>
              <a:t>used, </a:t>
            </a:r>
          </a:p>
          <a:p>
            <a:pPr marL="0" lvl="0" indent="0">
              <a:buNone/>
            </a:pPr>
            <a:r>
              <a:rPr lang="en-US" sz="1800" dirty="0"/>
              <a:t> </a:t>
            </a:r>
            <a:r>
              <a:rPr lang="en-US" sz="1800" dirty="0" smtClean="0"/>
              <a:t>                                        Bit </a:t>
            </a:r>
            <a:r>
              <a:rPr lang="en-US" sz="1800" dirty="0"/>
              <a:t>17~9, Y value (9 bits</a:t>
            </a:r>
            <a:r>
              <a:rPr lang="en-US" sz="1800" dirty="0" smtClean="0"/>
              <a:t>), Bit </a:t>
            </a:r>
            <a:r>
              <a:rPr lang="en-US" sz="1800" dirty="0"/>
              <a:t>8~0, X value (9 bits).</a:t>
            </a:r>
          </a:p>
          <a:p>
            <a:pPr marL="0" lvl="0" indent="0">
              <a:buNone/>
            </a:pPr>
            <a:r>
              <a:rPr lang="en-US" sz="2000" b="1" dirty="0" smtClean="0"/>
              <a:t>      -- User-defined mode 1 - </a:t>
            </a:r>
            <a:r>
              <a:rPr lang="en-US" sz="2000" dirty="0" smtClean="0"/>
              <a:t>11 bits of payload</a:t>
            </a:r>
          </a:p>
          <a:p>
            <a:pPr marL="0" lvl="0" indent="0">
              <a:buNone/>
            </a:pPr>
            <a:r>
              <a:rPr lang="en-US" sz="2000" b="1" dirty="0"/>
              <a:t> </a:t>
            </a:r>
            <a:r>
              <a:rPr lang="en-US" sz="2000" b="1" dirty="0" smtClean="0"/>
              <a:t>     -- </a:t>
            </a:r>
            <a:r>
              <a:rPr lang="en-US" sz="2000" b="1" dirty="0"/>
              <a:t>User-defined mode </a:t>
            </a:r>
            <a:r>
              <a:rPr lang="en-US" sz="2000" b="1" dirty="0" smtClean="0"/>
              <a:t>2 </a:t>
            </a:r>
            <a:r>
              <a:rPr lang="en-US" sz="2000" b="1" dirty="0"/>
              <a:t>- </a:t>
            </a:r>
            <a:r>
              <a:rPr lang="en-US" sz="2000" dirty="0" smtClean="0"/>
              <a:t>14 </a:t>
            </a:r>
            <a:r>
              <a:rPr lang="en-US" sz="2000" dirty="0"/>
              <a:t>bits of </a:t>
            </a:r>
            <a:r>
              <a:rPr lang="en-US" sz="2000" dirty="0" smtClean="0"/>
              <a:t>payload</a:t>
            </a:r>
          </a:p>
          <a:p>
            <a:pPr marL="0" lvl="0" indent="0">
              <a:buNone/>
            </a:pPr>
            <a:r>
              <a:rPr lang="en-US" sz="2000" b="1" dirty="0"/>
              <a:t> </a:t>
            </a:r>
            <a:r>
              <a:rPr lang="en-US" sz="2000" b="1" dirty="0" smtClean="0"/>
              <a:t>     -- </a:t>
            </a:r>
            <a:r>
              <a:rPr lang="en-US" sz="2000" b="1" dirty="0"/>
              <a:t>User-defined mode </a:t>
            </a:r>
            <a:r>
              <a:rPr lang="en-US" sz="2000" b="1" dirty="0" smtClean="0"/>
              <a:t>3 </a:t>
            </a:r>
            <a:r>
              <a:rPr lang="en-US" sz="2000" b="1" dirty="0"/>
              <a:t>- </a:t>
            </a:r>
            <a:r>
              <a:rPr lang="en-US" sz="2000" dirty="0" smtClean="0"/>
              <a:t>17 </a:t>
            </a:r>
            <a:r>
              <a:rPr lang="en-US" sz="2000" dirty="0"/>
              <a:t>bits of payload</a:t>
            </a:r>
          </a:p>
          <a:p>
            <a:pPr marL="0" lvl="0" indent="0">
              <a:buNone/>
            </a:pPr>
            <a:r>
              <a:rPr lang="en-US" sz="2000" b="1" dirty="0"/>
              <a:t>      -- User-defined mode </a:t>
            </a:r>
            <a:r>
              <a:rPr lang="en-US" sz="2000" b="1" dirty="0" smtClean="0"/>
              <a:t>4 </a:t>
            </a:r>
            <a:r>
              <a:rPr lang="en-US" sz="2000" b="1" dirty="0"/>
              <a:t>- </a:t>
            </a:r>
            <a:r>
              <a:rPr lang="en-US" sz="2000" dirty="0" smtClean="0"/>
              <a:t>22 </a:t>
            </a:r>
            <a:r>
              <a:rPr lang="en-US" sz="2000" dirty="0"/>
              <a:t>bits of </a:t>
            </a:r>
            <a:r>
              <a:rPr lang="en-US" sz="2000" dirty="0" smtClean="0"/>
              <a:t>payload</a:t>
            </a:r>
          </a:p>
          <a:p>
            <a:pPr marL="0" lvl="0" indent="0">
              <a:buNone/>
            </a:pPr>
            <a:r>
              <a:rPr lang="en-US" sz="2000" b="1" dirty="0"/>
              <a:t> </a:t>
            </a:r>
            <a:r>
              <a:rPr lang="en-US" sz="2000" b="1" dirty="0" smtClean="0"/>
              <a:t>     -- </a:t>
            </a:r>
            <a:r>
              <a:rPr lang="en-US" sz="2000" b="1" dirty="0"/>
              <a:t>User-defined mode </a:t>
            </a:r>
            <a:r>
              <a:rPr lang="en-US" sz="2000" b="1" dirty="0" smtClean="0"/>
              <a:t>5 </a:t>
            </a:r>
            <a:r>
              <a:rPr lang="en-US" sz="2000" b="1" dirty="0"/>
              <a:t>- </a:t>
            </a:r>
            <a:r>
              <a:rPr lang="en-US" sz="2000" dirty="0" smtClean="0"/>
              <a:t>25 </a:t>
            </a:r>
            <a:r>
              <a:rPr lang="en-US" sz="2000" dirty="0"/>
              <a:t>bits of payload</a:t>
            </a:r>
          </a:p>
          <a:p>
            <a:pPr marL="0" lvl="0" indent="0">
              <a:buNone/>
            </a:pPr>
            <a:r>
              <a:rPr lang="en-US" sz="2000" b="1" dirty="0"/>
              <a:t>      -- User-defined mode </a:t>
            </a:r>
            <a:r>
              <a:rPr lang="en-US" sz="2000" b="1" dirty="0" smtClean="0"/>
              <a:t>6 </a:t>
            </a:r>
            <a:r>
              <a:rPr lang="en-US" sz="2000" b="1" dirty="0"/>
              <a:t>- </a:t>
            </a:r>
            <a:r>
              <a:rPr lang="en-US" sz="2000" dirty="0" smtClean="0"/>
              <a:t>28 </a:t>
            </a:r>
            <a:r>
              <a:rPr lang="en-US" sz="2000" dirty="0"/>
              <a:t>bits of payload</a:t>
            </a:r>
            <a:endParaRPr lang="en-US" sz="2000" dirty="0" smtClean="0"/>
          </a:p>
          <a:p>
            <a:endParaRPr lang="en-US" dirty="0"/>
          </a:p>
        </p:txBody>
      </p:sp>
      <p:sp>
        <p:nvSpPr>
          <p:cNvPr id="53" name="Rounded Rectangle 52"/>
          <p:cNvSpPr/>
          <p:nvPr/>
        </p:nvSpPr>
        <p:spPr>
          <a:xfrm>
            <a:off x="762000" y="4343400"/>
            <a:ext cx="6553200" cy="2133600"/>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762000" y="2182641"/>
            <a:ext cx="6553200" cy="2084559"/>
          </a:xfrm>
          <a:prstGeom prst="roundRect">
            <a:avLst/>
          </a:prstGeom>
          <a:solidFill>
            <a:srgbClr val="FFC000">
              <a:alpha val="16000"/>
            </a:srgb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331798" y="2819400"/>
            <a:ext cx="1676400" cy="523220"/>
          </a:xfrm>
          <a:prstGeom prst="rect">
            <a:avLst/>
          </a:prstGeom>
        </p:spPr>
        <p:txBody>
          <a:bodyPr wrap="square">
            <a:spAutoFit/>
          </a:bodyPr>
          <a:lstStyle/>
          <a:p>
            <a:pPr algn="ctr"/>
            <a:r>
              <a:rPr lang="en-US" sz="2800" b="1" dirty="0" smtClean="0"/>
              <a:t>Standard</a:t>
            </a:r>
            <a:endParaRPr lang="en-US" sz="2800" b="1" dirty="0"/>
          </a:p>
        </p:txBody>
      </p:sp>
      <p:sp>
        <p:nvSpPr>
          <p:cNvPr id="56" name="Rectangle 55"/>
          <p:cNvSpPr/>
          <p:nvPr/>
        </p:nvSpPr>
        <p:spPr>
          <a:xfrm>
            <a:off x="7331798" y="5029200"/>
            <a:ext cx="1676400" cy="954107"/>
          </a:xfrm>
          <a:prstGeom prst="rect">
            <a:avLst/>
          </a:prstGeom>
        </p:spPr>
        <p:txBody>
          <a:bodyPr wrap="square">
            <a:spAutoFit/>
          </a:bodyPr>
          <a:lstStyle/>
          <a:p>
            <a:pPr algn="ctr"/>
            <a:r>
              <a:rPr lang="en-US" sz="2800" b="1" dirty="0" smtClean="0"/>
              <a:t>User-defined</a:t>
            </a:r>
            <a:endParaRPr lang="en-US" sz="2800" b="1" dirty="0"/>
          </a:p>
        </p:txBody>
      </p:sp>
    </p:spTree>
    <p:extLst>
      <p:ext uri="{BB962C8B-B14F-4D97-AF65-F5344CB8AC3E}">
        <p14:creationId xmlns:p14="http://schemas.microsoft.com/office/powerpoint/2010/main" val="3503117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CUC </a:t>
            </a:r>
            <a:r>
              <a:rPr lang="en-US" dirty="0">
                <a:sym typeface="Wingdings"/>
              </a:rPr>
              <a:t></a:t>
            </a:r>
            <a:r>
              <a:rPr lang="en-US" dirty="0"/>
              <a:t> host PC</a:t>
            </a:r>
          </a:p>
        </p:txBody>
      </p:sp>
      <p:sp>
        <p:nvSpPr>
          <p:cNvPr id="3" name="Content Placeholder 2"/>
          <p:cNvSpPr>
            <a:spLocks noGrp="1"/>
          </p:cNvSpPr>
          <p:nvPr>
            <p:ph idx="1"/>
          </p:nvPr>
        </p:nvSpPr>
        <p:spPr/>
        <p:txBody>
          <a:bodyPr>
            <a:normAutofit/>
          </a:bodyPr>
          <a:lstStyle/>
          <a:p>
            <a:r>
              <a:rPr lang="en-US" sz="3600" b="1" dirty="0" smtClean="0"/>
              <a:t>Single event mode</a:t>
            </a:r>
          </a:p>
          <a:p>
            <a:pPr marL="0" indent="0">
              <a:buNone/>
            </a:pPr>
            <a:r>
              <a:rPr lang="en-US" dirty="0" smtClean="0"/>
              <a:t>     In </a:t>
            </a:r>
            <a:r>
              <a:rPr lang="en-US" dirty="0"/>
              <a:t>single event data mode (including the 32-bit raw ADC data mode), </a:t>
            </a:r>
            <a:r>
              <a:rPr lang="en-US" dirty="0" smtClean="0"/>
              <a:t>the </a:t>
            </a:r>
            <a:r>
              <a:rPr lang="en-US" dirty="0"/>
              <a:t>formats of the data from CUC/CDUC</a:t>
            </a:r>
            <a:r>
              <a:rPr lang="en-US" dirty="0">
                <a:sym typeface="Wingdings"/>
              </a:rPr>
              <a:t></a:t>
            </a:r>
            <a:r>
              <a:rPr lang="en-US" dirty="0"/>
              <a:t> host PC are the exactly the same that those defined in previous section (DB</a:t>
            </a:r>
            <a:r>
              <a:rPr lang="en-US" dirty="0">
                <a:sym typeface="Wingdings"/>
              </a:rPr>
              <a:t></a:t>
            </a:r>
            <a:r>
              <a:rPr lang="en-US" dirty="0"/>
              <a:t>DUC, DUC</a:t>
            </a:r>
            <a:r>
              <a:rPr lang="en-US" dirty="0">
                <a:sym typeface="Wingdings"/>
              </a:rPr>
              <a:t></a:t>
            </a:r>
            <a:r>
              <a:rPr lang="en-US" dirty="0"/>
              <a:t> MB and MB</a:t>
            </a:r>
            <a:r>
              <a:rPr lang="en-US" dirty="0">
                <a:sym typeface="Wingdings"/>
              </a:rPr>
              <a:t></a:t>
            </a:r>
            <a:r>
              <a:rPr lang="en-US" dirty="0"/>
              <a:t>CUC). </a:t>
            </a:r>
          </a:p>
          <a:p>
            <a:endParaRPr lang="en-US" dirty="0"/>
          </a:p>
        </p:txBody>
      </p:sp>
    </p:spTree>
    <p:extLst>
      <p:ext uri="{BB962C8B-B14F-4D97-AF65-F5344CB8AC3E}">
        <p14:creationId xmlns:p14="http://schemas.microsoft.com/office/powerpoint/2010/main" val="355630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spcAft>
                <a:spcPct val="0"/>
              </a:spcAft>
            </a:pPr>
            <a:r>
              <a:rPr lang="en-US" dirty="0">
                <a:latin typeface="+mn-lt"/>
              </a:rPr>
              <a:t>Programming Tools / Environment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7403803"/>
              </p:ext>
            </p:extLst>
          </p:nvPr>
        </p:nvGraphicFramePr>
        <p:xfrm>
          <a:off x="304800" y="2080559"/>
          <a:ext cx="8382000" cy="1767840"/>
        </p:xfrm>
        <a:graphic>
          <a:graphicData uri="http://schemas.openxmlformats.org/drawingml/2006/table">
            <a:tbl>
              <a:tblPr/>
              <a:tblGrid>
                <a:gridCol w="3996521"/>
                <a:gridCol w="743539"/>
                <a:gridCol w="935681"/>
                <a:gridCol w="691355"/>
                <a:gridCol w="805962"/>
                <a:gridCol w="1208942"/>
              </a:tblGrid>
              <a:tr h="175895">
                <a:tc>
                  <a:txBody>
                    <a:bodyPr/>
                    <a:lstStyle/>
                    <a:p>
                      <a:endParaRPr lang="en-US" sz="1600" dirty="0">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宋体"/>
                          <a:cs typeface="Times New Roman"/>
                        </a:rPr>
                        <a:t>DB</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宋体"/>
                          <a:cs typeface="Times New Roman"/>
                        </a:rPr>
                        <a:t>DUC</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smtClean="0">
                          <a:latin typeface="Times New Roman"/>
                          <a:ea typeface="宋体"/>
                          <a:cs typeface="Times New Roman"/>
                        </a:rPr>
                        <a:t>MB</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宋体"/>
                          <a:cs typeface="Times New Roman"/>
                        </a:rPr>
                        <a:t>CUC</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Times New Roman"/>
                          <a:ea typeface="宋体"/>
                          <a:cs typeface="Times New Roman"/>
                        </a:rPr>
                        <a:t>Host PC</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615">
                <a:tc>
                  <a:txBody>
                    <a:bodyPr/>
                    <a:lstStyle/>
                    <a:p>
                      <a:pPr marL="0" marR="0">
                        <a:lnSpc>
                          <a:spcPct val="115000"/>
                        </a:lnSpc>
                        <a:spcBef>
                          <a:spcPts val="0"/>
                        </a:spcBef>
                        <a:spcAft>
                          <a:spcPts val="0"/>
                        </a:spcAft>
                      </a:pPr>
                      <a:r>
                        <a:rPr lang="en-US" sz="2000" b="1" dirty="0">
                          <a:latin typeface="Times New Roman"/>
                          <a:ea typeface="宋体"/>
                          <a:cs typeface="Times New Roman"/>
                        </a:rPr>
                        <a:t>FPGA Firmware</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FF000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FF000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FF000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FF000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345">
                <a:tc>
                  <a:txBody>
                    <a:bodyPr/>
                    <a:lstStyle/>
                    <a:p>
                      <a:pPr marL="0" marR="0">
                        <a:lnSpc>
                          <a:spcPct val="115000"/>
                        </a:lnSpc>
                        <a:spcBef>
                          <a:spcPts val="0"/>
                        </a:spcBef>
                        <a:spcAft>
                          <a:spcPts val="0"/>
                        </a:spcAft>
                      </a:pPr>
                      <a:r>
                        <a:rPr lang="en-US" sz="2000" b="1" dirty="0">
                          <a:latin typeface="Times New Roman"/>
                          <a:ea typeface="宋体"/>
                          <a:cs typeface="Times New Roman"/>
                        </a:rPr>
                        <a:t>Embedded </a:t>
                      </a:r>
                      <a:r>
                        <a:rPr lang="en-US" sz="2000" b="1" dirty="0" smtClean="0">
                          <a:latin typeface="Times New Roman"/>
                          <a:ea typeface="宋体"/>
                          <a:cs typeface="Times New Roman"/>
                        </a:rPr>
                        <a:t>MCU </a:t>
                      </a:r>
                      <a:r>
                        <a:rPr lang="en-US" sz="2000" b="1" dirty="0">
                          <a:latin typeface="Times New Roman"/>
                          <a:ea typeface="宋体"/>
                          <a:cs typeface="Times New Roman"/>
                        </a:rPr>
                        <a:t>Software </a:t>
                      </a:r>
                      <a:r>
                        <a:rPr lang="en-US" sz="2000" b="1" dirty="0" smtClean="0">
                          <a:latin typeface="Times New Roman"/>
                          <a:ea typeface="宋体"/>
                          <a:cs typeface="Times New Roman"/>
                        </a:rPr>
                        <a:t>(NIOS)</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rgbClr val="0070C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0070C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rgbClr val="0070C0"/>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8765">
                <a:tc>
                  <a:txBody>
                    <a:bodyPr/>
                    <a:lstStyle/>
                    <a:p>
                      <a:pPr marL="0" marR="0">
                        <a:lnSpc>
                          <a:spcPct val="115000"/>
                        </a:lnSpc>
                        <a:spcBef>
                          <a:spcPts val="0"/>
                        </a:spcBef>
                        <a:spcAft>
                          <a:spcPts val="0"/>
                        </a:spcAft>
                      </a:pPr>
                      <a:r>
                        <a:rPr lang="en-US" sz="2000" b="1" dirty="0">
                          <a:latin typeface="Times New Roman"/>
                          <a:ea typeface="宋体"/>
                          <a:cs typeface="Times New Roman"/>
                        </a:rPr>
                        <a:t>PC Software </a:t>
                      </a:r>
                      <a:endParaRPr lang="en-US" sz="2000" dirty="0">
                        <a:latin typeface="Calibri"/>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b="1" kern="1200" dirty="0">
                        <a:solidFill>
                          <a:schemeClr val="tx1"/>
                        </a:solidFill>
                        <a:latin typeface="Times New Roman"/>
                        <a:ea typeface="宋体"/>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kern="1200" dirty="0">
                          <a:solidFill>
                            <a:schemeClr val="tx1"/>
                          </a:solidFill>
                          <a:latin typeface="Times New Roman"/>
                          <a:ea typeface="宋体"/>
                          <a:cs typeface="Times New Roman"/>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2"/>
          <p:cNvSpPr/>
          <p:nvPr/>
        </p:nvSpPr>
        <p:spPr>
          <a:xfrm>
            <a:off x="779294" y="4143698"/>
            <a:ext cx="3645742" cy="410882"/>
          </a:xfrm>
          <a:prstGeom prst="rect">
            <a:avLst/>
          </a:prstGeom>
        </p:spPr>
        <p:txBody>
          <a:bodyPr wrap="none">
            <a:spAutoFit/>
          </a:bodyPr>
          <a:lstStyle/>
          <a:p>
            <a:pPr algn="ctr">
              <a:lnSpc>
                <a:spcPct val="115000"/>
              </a:lnSpc>
            </a:pPr>
            <a:r>
              <a:rPr lang="en-US" b="1" dirty="0" smtClean="0">
                <a:solidFill>
                  <a:srgbClr val="FF0000"/>
                </a:solidFill>
                <a:ea typeface="宋体"/>
                <a:cs typeface="Times New Roman"/>
              </a:rPr>
              <a:t>X: VHDL (</a:t>
            </a:r>
            <a:r>
              <a:rPr lang="en-US" b="1" dirty="0">
                <a:solidFill>
                  <a:srgbClr val="FF0000"/>
                </a:solidFill>
                <a:ea typeface="宋体"/>
                <a:cs typeface="Times New Roman"/>
              </a:rPr>
              <a:t>Altera </a:t>
            </a:r>
            <a:r>
              <a:rPr lang="en-US" b="1" dirty="0" smtClean="0">
                <a:solidFill>
                  <a:srgbClr val="FF0000"/>
                </a:solidFill>
                <a:ea typeface="宋体"/>
                <a:cs typeface="Times New Roman"/>
              </a:rPr>
              <a:t>Quartus II ver. 12.0) </a:t>
            </a:r>
            <a:endParaRPr lang="en-US" b="1" dirty="0">
              <a:solidFill>
                <a:srgbClr val="FF0000"/>
              </a:solidFill>
              <a:ea typeface="宋体"/>
              <a:cs typeface="Times New Roman"/>
            </a:endParaRPr>
          </a:p>
        </p:txBody>
      </p:sp>
      <p:sp>
        <p:nvSpPr>
          <p:cNvPr id="5" name="Rectangle 4"/>
          <p:cNvSpPr/>
          <p:nvPr/>
        </p:nvSpPr>
        <p:spPr>
          <a:xfrm>
            <a:off x="762000" y="4572000"/>
            <a:ext cx="3312317" cy="410882"/>
          </a:xfrm>
          <a:prstGeom prst="rect">
            <a:avLst/>
          </a:prstGeom>
        </p:spPr>
        <p:txBody>
          <a:bodyPr wrap="none">
            <a:spAutoFit/>
          </a:bodyPr>
          <a:lstStyle/>
          <a:p>
            <a:pPr algn="ctr">
              <a:lnSpc>
                <a:spcPct val="115000"/>
              </a:lnSpc>
            </a:pPr>
            <a:r>
              <a:rPr lang="en-US" b="1" dirty="0" smtClean="0">
                <a:solidFill>
                  <a:schemeClr val="accent1"/>
                </a:solidFill>
                <a:ea typeface="宋体"/>
                <a:cs typeface="Times New Roman"/>
              </a:rPr>
              <a:t>X: C (</a:t>
            </a:r>
            <a:r>
              <a:rPr lang="en-US" b="1" dirty="0">
                <a:solidFill>
                  <a:schemeClr val="accent1"/>
                </a:solidFill>
                <a:ea typeface="宋体"/>
                <a:cs typeface="Times New Roman"/>
              </a:rPr>
              <a:t>Altera </a:t>
            </a:r>
            <a:r>
              <a:rPr lang="en-US" b="1" dirty="0" smtClean="0">
                <a:solidFill>
                  <a:schemeClr val="accent1"/>
                </a:solidFill>
                <a:ea typeface="宋体"/>
                <a:cs typeface="Times New Roman"/>
              </a:rPr>
              <a:t>Nios II EDS ver. 12.0) </a:t>
            </a:r>
            <a:endParaRPr lang="en-US" b="1" dirty="0">
              <a:solidFill>
                <a:schemeClr val="accent1"/>
              </a:solidFill>
              <a:ea typeface="宋体"/>
              <a:cs typeface="Times New Roman"/>
            </a:endParaRPr>
          </a:p>
        </p:txBody>
      </p:sp>
      <p:sp>
        <p:nvSpPr>
          <p:cNvPr id="6" name="Rectangle 5"/>
          <p:cNvSpPr/>
          <p:nvPr/>
        </p:nvSpPr>
        <p:spPr>
          <a:xfrm>
            <a:off x="774374" y="4999318"/>
            <a:ext cx="3191579" cy="410882"/>
          </a:xfrm>
          <a:prstGeom prst="rect">
            <a:avLst/>
          </a:prstGeom>
        </p:spPr>
        <p:txBody>
          <a:bodyPr wrap="none">
            <a:spAutoFit/>
          </a:bodyPr>
          <a:lstStyle/>
          <a:p>
            <a:pPr algn="ctr">
              <a:lnSpc>
                <a:spcPct val="115000"/>
              </a:lnSpc>
            </a:pPr>
            <a:r>
              <a:rPr lang="en-US" b="1" dirty="0" smtClean="0">
                <a:ea typeface="宋体"/>
                <a:cs typeface="Times New Roman"/>
              </a:rPr>
              <a:t>X: C (NI LabWindows CVI 2009) </a:t>
            </a:r>
            <a:endParaRPr lang="en-US" b="1" dirty="0">
              <a:ea typeface="宋体"/>
              <a:cs typeface="Times New Roman"/>
            </a:endParaRPr>
          </a:p>
        </p:txBody>
      </p:sp>
    </p:spTree>
    <p:extLst>
      <p:ext uri="{BB962C8B-B14F-4D97-AF65-F5344CB8AC3E}">
        <p14:creationId xmlns:p14="http://schemas.microsoft.com/office/powerpoint/2010/main" val="19560490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t>CUC </a:t>
            </a:r>
            <a:r>
              <a:rPr lang="en-US" dirty="0">
                <a:sym typeface="Wingdings"/>
              </a:rPr>
              <a:t></a:t>
            </a:r>
            <a:r>
              <a:rPr lang="en-US" dirty="0"/>
              <a:t> host PC</a:t>
            </a:r>
          </a:p>
        </p:txBody>
      </p:sp>
      <p:sp>
        <p:nvSpPr>
          <p:cNvPr id="3" name="Content Placeholder 2"/>
          <p:cNvSpPr>
            <a:spLocks noGrp="1"/>
          </p:cNvSpPr>
          <p:nvPr>
            <p:ph idx="1"/>
          </p:nvPr>
        </p:nvSpPr>
        <p:spPr>
          <a:xfrm>
            <a:off x="457200" y="838200"/>
            <a:ext cx="8229600" cy="4525963"/>
          </a:xfrm>
        </p:spPr>
        <p:txBody>
          <a:bodyPr>
            <a:normAutofit/>
          </a:bodyPr>
          <a:lstStyle/>
          <a:p>
            <a:r>
              <a:rPr lang="en-US" sz="3600" b="1" dirty="0" smtClean="0"/>
              <a:t>Coincidence event mode</a:t>
            </a:r>
            <a:endParaRPr lang="en-US" dirty="0"/>
          </a:p>
          <a:p>
            <a:pPr lvl="0"/>
            <a:r>
              <a:rPr lang="en-US" sz="2000" dirty="0"/>
              <a:t>Two 32-bit single event data </a:t>
            </a:r>
            <a:r>
              <a:rPr lang="en-US" sz="2000" dirty="0">
                <a:sym typeface="Wingdings"/>
              </a:rPr>
              <a:t></a:t>
            </a:r>
            <a:r>
              <a:rPr lang="en-US" sz="2000" dirty="0"/>
              <a:t> one 64-bit coincidence event data</a:t>
            </a:r>
          </a:p>
          <a:p>
            <a:pPr lvl="0"/>
            <a:r>
              <a:rPr lang="en-US" sz="2000" dirty="0"/>
              <a:t>Two 64-bit single event data </a:t>
            </a:r>
            <a:r>
              <a:rPr lang="en-US" sz="2000" dirty="0">
                <a:sym typeface="Wingdings"/>
              </a:rPr>
              <a:t></a:t>
            </a:r>
            <a:r>
              <a:rPr lang="en-US" sz="2000" dirty="0"/>
              <a:t> one 128-bit coincidence event data</a:t>
            </a:r>
          </a:p>
          <a:p>
            <a:pPr lvl="0"/>
            <a:r>
              <a:rPr lang="en-US" sz="2000" dirty="0"/>
              <a:t>Two 32-bit single event data </a:t>
            </a:r>
            <a:r>
              <a:rPr lang="en-US" sz="2000" dirty="0">
                <a:sym typeface="Wingdings"/>
              </a:rPr>
              <a:t></a:t>
            </a:r>
            <a:r>
              <a:rPr lang="en-US" sz="2000" dirty="0"/>
              <a:t> one 32-bit coincidence event data</a:t>
            </a:r>
          </a:p>
          <a:p>
            <a:pPr lvl="0"/>
            <a:r>
              <a:rPr lang="en-US" sz="2000" dirty="0"/>
              <a:t>Two 64-bit single event data </a:t>
            </a:r>
            <a:r>
              <a:rPr lang="en-US" sz="2000" dirty="0">
                <a:sym typeface="Wingdings"/>
              </a:rPr>
              <a:t></a:t>
            </a:r>
            <a:r>
              <a:rPr lang="en-US" sz="2000" dirty="0"/>
              <a:t> one 64-bit coincidence event data</a:t>
            </a:r>
          </a:p>
          <a:p>
            <a:endParaRPr lang="en-US" sz="3600" b="1" dirty="0" smtClean="0"/>
          </a:p>
        </p:txBody>
      </p:sp>
      <p:cxnSp>
        <p:nvCxnSpPr>
          <p:cNvPr id="5" name="Straight Connector 4"/>
          <p:cNvCxnSpPr/>
          <p:nvPr/>
        </p:nvCxnSpPr>
        <p:spPr>
          <a:xfrm>
            <a:off x="914400" y="1828800"/>
            <a:ext cx="6781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Left Brace 6"/>
          <p:cNvSpPr/>
          <p:nvPr/>
        </p:nvSpPr>
        <p:spPr>
          <a:xfrm rot="5400000">
            <a:off x="2577749" y="3062172"/>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606449" y="3062172"/>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4642769" y="3043122"/>
            <a:ext cx="266700" cy="1028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2242469" y="3166173"/>
            <a:ext cx="923651" cy="276999"/>
          </a:xfrm>
          <a:prstGeom prst="rect">
            <a:avLst/>
          </a:prstGeom>
        </p:spPr>
        <p:txBody>
          <a:bodyPr wrap="none">
            <a:spAutoFit/>
          </a:bodyPr>
          <a:lstStyle/>
          <a:p>
            <a:r>
              <a:rPr lang="en-US" sz="1200" dirty="0">
                <a:latin typeface="Times New Roman" pitchFamily="18" charset="0"/>
                <a:cs typeface="Times New Roman" pitchFamily="18" charset="0"/>
              </a:rPr>
              <a:t>M</a:t>
            </a:r>
            <a:r>
              <a:rPr lang="en-US" sz="1200" dirty="0" smtClean="0">
                <a:latin typeface="Times New Roman" pitchFamily="18" charset="0"/>
                <a:cs typeface="Times New Roman" pitchFamily="18" charset="0"/>
              </a:rPr>
              <a:t>B address</a:t>
            </a:r>
            <a:endParaRPr lang="en-US" sz="1200" dirty="0"/>
          </a:p>
        </p:txBody>
      </p:sp>
      <p:sp>
        <p:nvSpPr>
          <p:cNvPr id="11" name="Rectangle 10"/>
          <p:cNvSpPr/>
          <p:nvPr/>
        </p:nvSpPr>
        <p:spPr>
          <a:xfrm>
            <a:off x="3225449" y="3166173"/>
            <a:ext cx="1008609" cy="276999"/>
          </a:xfrm>
          <a:prstGeom prst="rect">
            <a:avLst/>
          </a:prstGeom>
        </p:spPr>
        <p:txBody>
          <a:bodyPr wrap="none">
            <a:spAutoFit/>
          </a:bodyPr>
          <a:lstStyle/>
          <a:p>
            <a:r>
              <a:rPr lang="en-US" sz="1200" dirty="0" smtClean="0">
                <a:latin typeface="Times New Roman" pitchFamily="18" charset="0"/>
                <a:cs typeface="Times New Roman" pitchFamily="18" charset="0"/>
              </a:rPr>
              <a:t>DUC address</a:t>
            </a:r>
            <a:endParaRPr lang="en-US" sz="1200" dirty="0"/>
          </a:p>
        </p:txBody>
      </p:sp>
      <p:sp>
        <p:nvSpPr>
          <p:cNvPr id="12" name="Rectangle 11"/>
          <p:cNvSpPr/>
          <p:nvPr/>
        </p:nvSpPr>
        <p:spPr>
          <a:xfrm>
            <a:off x="4333696" y="3166172"/>
            <a:ext cx="898003" cy="276999"/>
          </a:xfrm>
          <a:prstGeom prst="rect">
            <a:avLst/>
          </a:prstGeom>
        </p:spPr>
        <p:txBody>
          <a:bodyPr wrap="none">
            <a:spAutoFit/>
          </a:bodyPr>
          <a:lstStyle/>
          <a:p>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 address</a:t>
            </a:r>
            <a:endParaRPr lang="en-US" sz="1200" dirty="0"/>
          </a:p>
        </p:txBody>
      </p:sp>
      <p:sp>
        <p:nvSpPr>
          <p:cNvPr id="13" name="Left Brace 12"/>
          <p:cNvSpPr/>
          <p:nvPr/>
        </p:nvSpPr>
        <p:spPr>
          <a:xfrm rot="5400000">
            <a:off x="5658134" y="3056457"/>
            <a:ext cx="285750" cy="102108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5258055" y="3166173"/>
            <a:ext cx="1053494" cy="276999"/>
          </a:xfrm>
          <a:prstGeom prst="rect">
            <a:avLst/>
          </a:prstGeom>
        </p:spPr>
        <p:txBody>
          <a:bodyPr wrap="none">
            <a:spAutoFit/>
          </a:bodyPr>
          <a:lstStyle/>
          <a:p>
            <a:r>
              <a:rPr lang="en-US" sz="1200" dirty="0" smtClean="0">
                <a:latin typeface="Times New Roman" pitchFamily="18" charset="0"/>
                <a:cs typeface="Times New Roman" pitchFamily="18" charset="0"/>
              </a:rPr>
              <a:t>Block address</a:t>
            </a:r>
            <a:endParaRPr lang="en-US" sz="1200" dirty="0"/>
          </a:p>
        </p:txBody>
      </p:sp>
      <p:sp>
        <p:nvSpPr>
          <p:cNvPr id="15" name="Left Brace 14"/>
          <p:cNvSpPr/>
          <p:nvPr/>
        </p:nvSpPr>
        <p:spPr>
          <a:xfrm rot="5400000">
            <a:off x="6692549" y="3062172"/>
            <a:ext cx="266700" cy="10287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5320949" y="2482410"/>
            <a:ext cx="266700" cy="3771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p:cNvSpPr/>
          <p:nvPr/>
        </p:nvSpPr>
        <p:spPr>
          <a:xfrm>
            <a:off x="6387749" y="3169983"/>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sp>
        <p:nvSpPr>
          <p:cNvPr id="18" name="Rectangle 17"/>
          <p:cNvSpPr/>
          <p:nvPr/>
        </p:nvSpPr>
        <p:spPr>
          <a:xfrm>
            <a:off x="5108298" y="4014672"/>
            <a:ext cx="681597" cy="276999"/>
          </a:xfrm>
          <a:prstGeom prst="rect">
            <a:avLst/>
          </a:prstGeom>
        </p:spPr>
        <p:txBody>
          <a:bodyPr wrap="none">
            <a:spAutoFit/>
          </a:bodyPr>
          <a:lstStyle/>
          <a:p>
            <a:r>
              <a:rPr lang="en-US" sz="1200" dirty="0">
                <a:latin typeface="Times New Roman" pitchFamily="18" charset="0"/>
                <a:cs typeface="Times New Roman" pitchFamily="18" charset="0"/>
              </a:rPr>
              <a:t>P</a:t>
            </a:r>
            <a:r>
              <a:rPr lang="en-US" sz="1200" dirty="0" smtClean="0">
                <a:latin typeface="Times New Roman" pitchFamily="18" charset="0"/>
                <a:cs typeface="Times New Roman" pitchFamily="18" charset="0"/>
              </a:rPr>
              <a:t>ayload</a:t>
            </a:r>
            <a:endParaRPr lang="en-US" sz="1200" dirty="0">
              <a:latin typeface="Times New Roman" pitchFamily="18" charset="0"/>
              <a:cs typeface="Times New Roman" pitchFamily="18" charset="0"/>
            </a:endParaRPr>
          </a:p>
        </p:txBody>
      </p:sp>
      <p:sp>
        <p:nvSpPr>
          <p:cNvPr id="19" name="Left Brace 18"/>
          <p:cNvSpPr/>
          <p:nvPr/>
        </p:nvSpPr>
        <p:spPr>
          <a:xfrm rot="5400000">
            <a:off x="1876860" y="3393717"/>
            <a:ext cx="266700" cy="312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1891949" y="3164285"/>
            <a:ext cx="261610" cy="276999"/>
          </a:xfrm>
          <a:prstGeom prst="rect">
            <a:avLst/>
          </a:prstGeom>
        </p:spPr>
        <p:txBody>
          <a:bodyPr wrap="none">
            <a:spAutoFit/>
          </a:bodyPr>
          <a:lstStyle/>
          <a:p>
            <a:r>
              <a:rPr lang="en-US" sz="1200" dirty="0" smtClean="0">
                <a:latin typeface="Times New Roman" pitchFamily="18" charset="0"/>
                <a:cs typeface="Times New Roman" pitchFamily="18" charset="0"/>
              </a:rPr>
              <a:t>1</a:t>
            </a:r>
            <a:endParaRPr lang="en-US" sz="1200" dirty="0"/>
          </a:p>
        </p:txBody>
      </p:sp>
      <p:sp>
        <p:nvSpPr>
          <p:cNvPr id="21" name="Left Brace 20"/>
          <p:cNvSpPr/>
          <p:nvPr/>
        </p:nvSpPr>
        <p:spPr>
          <a:xfrm rot="5400000">
            <a:off x="2573373" y="3504697"/>
            <a:ext cx="275451" cy="17145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2356672" y="4014672"/>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sp>
        <p:nvSpPr>
          <p:cNvPr id="23" name="Rectangle 22"/>
          <p:cNvSpPr/>
          <p:nvPr/>
        </p:nvSpPr>
        <p:spPr>
          <a:xfrm>
            <a:off x="1891950" y="5570493"/>
            <a:ext cx="342900" cy="276999"/>
          </a:xfrm>
          <a:prstGeom prst="rect">
            <a:avLst/>
          </a:prstGeom>
          <a:solidFill>
            <a:schemeClr val="bg2"/>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31</a:t>
            </a:r>
            <a:endParaRPr lang="en-US" sz="1200" dirty="0">
              <a:latin typeface="Times New Roman" pitchFamily="18" charset="0"/>
              <a:cs typeface="Times New Roman" pitchFamily="18" charset="0"/>
            </a:endParaRPr>
          </a:p>
        </p:txBody>
      </p:sp>
      <p:sp>
        <p:nvSpPr>
          <p:cNvPr id="24" name="Rectangle 23"/>
          <p:cNvSpPr/>
          <p:nvPr/>
        </p:nvSpPr>
        <p:spPr>
          <a:xfrm>
            <a:off x="2234850" y="5570492"/>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30</a:t>
            </a:r>
            <a:endParaRPr lang="en-US" sz="1200" dirty="0">
              <a:latin typeface="Times New Roman" pitchFamily="18" charset="0"/>
              <a:cs typeface="Times New Roman" pitchFamily="18" charset="0"/>
            </a:endParaRPr>
          </a:p>
        </p:txBody>
      </p:sp>
      <p:sp>
        <p:nvSpPr>
          <p:cNvPr id="25" name="Rectangle 24"/>
          <p:cNvSpPr/>
          <p:nvPr/>
        </p:nvSpPr>
        <p:spPr>
          <a:xfrm>
            <a:off x="2577750" y="5570494"/>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29</a:t>
            </a:r>
            <a:endParaRPr lang="en-US" sz="1200" dirty="0">
              <a:latin typeface="Times New Roman" pitchFamily="18" charset="0"/>
              <a:cs typeface="Times New Roman" pitchFamily="18" charset="0"/>
            </a:endParaRPr>
          </a:p>
        </p:txBody>
      </p:sp>
      <p:sp>
        <p:nvSpPr>
          <p:cNvPr id="26" name="Rectangle 25"/>
          <p:cNvSpPr/>
          <p:nvPr/>
        </p:nvSpPr>
        <p:spPr>
          <a:xfrm>
            <a:off x="2920650" y="5570493"/>
            <a:ext cx="342900" cy="276999"/>
          </a:xfrm>
          <a:prstGeom prst="rect">
            <a:avLst/>
          </a:prstGeom>
          <a:solidFill>
            <a:srgbClr val="FFFF0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28</a:t>
            </a:r>
          </a:p>
        </p:txBody>
      </p:sp>
      <p:sp>
        <p:nvSpPr>
          <p:cNvPr id="27" name="Rectangle 26"/>
          <p:cNvSpPr/>
          <p:nvPr/>
        </p:nvSpPr>
        <p:spPr>
          <a:xfrm>
            <a:off x="3263550" y="5570492"/>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27</a:t>
            </a:r>
            <a:endParaRPr lang="en-US" sz="1200" dirty="0">
              <a:latin typeface="Times New Roman" pitchFamily="18" charset="0"/>
              <a:cs typeface="Times New Roman" pitchFamily="18" charset="0"/>
            </a:endParaRPr>
          </a:p>
        </p:txBody>
      </p:sp>
      <p:sp>
        <p:nvSpPr>
          <p:cNvPr id="28" name="Rectangle 27"/>
          <p:cNvSpPr/>
          <p:nvPr/>
        </p:nvSpPr>
        <p:spPr>
          <a:xfrm>
            <a:off x="3606450" y="5570491"/>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26</a:t>
            </a:r>
            <a:endParaRPr lang="en-US" sz="1200" dirty="0">
              <a:latin typeface="Times New Roman" pitchFamily="18" charset="0"/>
              <a:cs typeface="Times New Roman" pitchFamily="18" charset="0"/>
            </a:endParaRPr>
          </a:p>
        </p:txBody>
      </p:sp>
      <p:sp>
        <p:nvSpPr>
          <p:cNvPr id="29" name="Rectangle 28"/>
          <p:cNvSpPr/>
          <p:nvPr/>
        </p:nvSpPr>
        <p:spPr>
          <a:xfrm>
            <a:off x="3949350" y="5570493"/>
            <a:ext cx="342900" cy="276999"/>
          </a:xfrm>
          <a:prstGeom prst="rect">
            <a:avLst/>
          </a:prstGeom>
          <a:solidFill>
            <a:srgbClr val="92D05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25</a:t>
            </a:r>
          </a:p>
        </p:txBody>
      </p:sp>
      <p:sp>
        <p:nvSpPr>
          <p:cNvPr id="30" name="Rectangle 29"/>
          <p:cNvSpPr/>
          <p:nvPr/>
        </p:nvSpPr>
        <p:spPr>
          <a:xfrm>
            <a:off x="4292250" y="5570492"/>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24</a:t>
            </a:r>
            <a:endParaRPr lang="en-US" sz="1200" dirty="0">
              <a:latin typeface="Times New Roman" pitchFamily="18" charset="0"/>
              <a:cs typeface="Times New Roman" pitchFamily="18" charset="0"/>
            </a:endParaRPr>
          </a:p>
        </p:txBody>
      </p:sp>
      <p:sp>
        <p:nvSpPr>
          <p:cNvPr id="31" name="Rectangle 30"/>
          <p:cNvSpPr/>
          <p:nvPr/>
        </p:nvSpPr>
        <p:spPr>
          <a:xfrm>
            <a:off x="4635150" y="5570490"/>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23</a:t>
            </a:r>
            <a:endParaRPr lang="en-US" sz="1200" dirty="0">
              <a:latin typeface="Times New Roman" pitchFamily="18" charset="0"/>
              <a:cs typeface="Times New Roman" pitchFamily="18" charset="0"/>
            </a:endParaRPr>
          </a:p>
        </p:txBody>
      </p:sp>
      <p:sp>
        <p:nvSpPr>
          <p:cNvPr id="32" name="Rectangle 31"/>
          <p:cNvSpPr/>
          <p:nvPr/>
        </p:nvSpPr>
        <p:spPr>
          <a:xfrm>
            <a:off x="4978050" y="5570489"/>
            <a:ext cx="342900" cy="276999"/>
          </a:xfrm>
          <a:prstGeom prst="rect">
            <a:avLst/>
          </a:prstGeom>
          <a:solidFill>
            <a:srgbClr val="00B0F0"/>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22</a:t>
            </a:r>
          </a:p>
        </p:txBody>
      </p:sp>
      <p:sp>
        <p:nvSpPr>
          <p:cNvPr id="33" name="Rectangle 32"/>
          <p:cNvSpPr/>
          <p:nvPr/>
        </p:nvSpPr>
        <p:spPr>
          <a:xfrm>
            <a:off x="5320950" y="5570491"/>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21</a:t>
            </a:r>
            <a:endParaRPr lang="en-US" sz="1200" dirty="0">
              <a:latin typeface="Times New Roman" pitchFamily="18" charset="0"/>
              <a:cs typeface="Times New Roman" pitchFamily="18" charset="0"/>
            </a:endParaRPr>
          </a:p>
        </p:txBody>
      </p:sp>
      <p:sp>
        <p:nvSpPr>
          <p:cNvPr id="34" name="Rectangle 33"/>
          <p:cNvSpPr/>
          <p:nvPr/>
        </p:nvSpPr>
        <p:spPr>
          <a:xfrm>
            <a:off x="5663850" y="5570490"/>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20</a:t>
            </a:r>
            <a:endParaRPr lang="en-US" sz="1200" dirty="0">
              <a:latin typeface="Times New Roman" pitchFamily="18" charset="0"/>
              <a:cs typeface="Times New Roman" pitchFamily="18" charset="0"/>
            </a:endParaRPr>
          </a:p>
        </p:txBody>
      </p:sp>
      <p:sp>
        <p:nvSpPr>
          <p:cNvPr id="35" name="Rectangle 34"/>
          <p:cNvSpPr/>
          <p:nvPr/>
        </p:nvSpPr>
        <p:spPr>
          <a:xfrm>
            <a:off x="6006750" y="5570489"/>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19</a:t>
            </a:r>
            <a:endParaRPr lang="en-US" sz="1200" dirty="0">
              <a:latin typeface="Times New Roman" pitchFamily="18" charset="0"/>
              <a:cs typeface="Times New Roman" pitchFamily="18" charset="0"/>
            </a:endParaRPr>
          </a:p>
        </p:txBody>
      </p:sp>
      <p:sp>
        <p:nvSpPr>
          <p:cNvPr id="36" name="Rectangle 35"/>
          <p:cNvSpPr/>
          <p:nvPr/>
        </p:nvSpPr>
        <p:spPr>
          <a:xfrm>
            <a:off x="6349650" y="5570488"/>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18</a:t>
            </a:r>
            <a:endParaRPr lang="en-US" sz="1200" dirty="0">
              <a:latin typeface="Times New Roman" pitchFamily="18" charset="0"/>
              <a:cs typeface="Times New Roman" pitchFamily="18" charset="0"/>
            </a:endParaRPr>
          </a:p>
        </p:txBody>
      </p:sp>
      <p:sp>
        <p:nvSpPr>
          <p:cNvPr id="37" name="Rectangle 36"/>
          <p:cNvSpPr/>
          <p:nvPr/>
        </p:nvSpPr>
        <p:spPr>
          <a:xfrm>
            <a:off x="6692550" y="5570490"/>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17</a:t>
            </a:r>
          </a:p>
        </p:txBody>
      </p:sp>
      <p:sp>
        <p:nvSpPr>
          <p:cNvPr id="38" name="Rectangle 37"/>
          <p:cNvSpPr/>
          <p:nvPr/>
        </p:nvSpPr>
        <p:spPr>
          <a:xfrm>
            <a:off x="7035450" y="5570489"/>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16</a:t>
            </a:r>
          </a:p>
        </p:txBody>
      </p:sp>
      <p:sp>
        <p:nvSpPr>
          <p:cNvPr id="39" name="Rectangle 38"/>
          <p:cNvSpPr/>
          <p:nvPr/>
        </p:nvSpPr>
        <p:spPr>
          <a:xfrm>
            <a:off x="1891950" y="6376873"/>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15</a:t>
            </a:r>
          </a:p>
        </p:txBody>
      </p:sp>
      <p:sp>
        <p:nvSpPr>
          <p:cNvPr id="40" name="Rectangle 39"/>
          <p:cNvSpPr/>
          <p:nvPr/>
        </p:nvSpPr>
        <p:spPr>
          <a:xfrm>
            <a:off x="2234850" y="6376872"/>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14</a:t>
            </a:r>
          </a:p>
        </p:txBody>
      </p:sp>
      <p:sp>
        <p:nvSpPr>
          <p:cNvPr id="41" name="Rectangle 40"/>
          <p:cNvSpPr/>
          <p:nvPr/>
        </p:nvSpPr>
        <p:spPr>
          <a:xfrm>
            <a:off x="2577750" y="6376874"/>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13</a:t>
            </a:r>
          </a:p>
        </p:txBody>
      </p:sp>
      <p:sp>
        <p:nvSpPr>
          <p:cNvPr id="42" name="Rectangle 41"/>
          <p:cNvSpPr/>
          <p:nvPr/>
        </p:nvSpPr>
        <p:spPr>
          <a:xfrm>
            <a:off x="2920650" y="6376873"/>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12</a:t>
            </a:r>
          </a:p>
        </p:txBody>
      </p:sp>
      <p:sp>
        <p:nvSpPr>
          <p:cNvPr id="43" name="Rectangle 42"/>
          <p:cNvSpPr/>
          <p:nvPr/>
        </p:nvSpPr>
        <p:spPr>
          <a:xfrm>
            <a:off x="3263550" y="6376872"/>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a:latin typeface="Times New Roman" pitchFamily="18" charset="0"/>
                <a:cs typeface="Times New Roman" pitchFamily="18" charset="0"/>
              </a:rPr>
              <a:t>11</a:t>
            </a:r>
          </a:p>
        </p:txBody>
      </p:sp>
      <p:sp>
        <p:nvSpPr>
          <p:cNvPr id="44" name="Rectangle 43"/>
          <p:cNvSpPr/>
          <p:nvPr/>
        </p:nvSpPr>
        <p:spPr>
          <a:xfrm>
            <a:off x="3606450" y="6376871"/>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10</a:t>
            </a:r>
            <a:endParaRPr lang="en-US" sz="1200" dirty="0">
              <a:latin typeface="Times New Roman" pitchFamily="18" charset="0"/>
              <a:cs typeface="Times New Roman" pitchFamily="18" charset="0"/>
            </a:endParaRPr>
          </a:p>
        </p:txBody>
      </p:sp>
      <p:sp>
        <p:nvSpPr>
          <p:cNvPr id="45" name="Rectangle 44"/>
          <p:cNvSpPr/>
          <p:nvPr/>
        </p:nvSpPr>
        <p:spPr>
          <a:xfrm>
            <a:off x="3949350" y="6376873"/>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9</a:t>
            </a:r>
            <a:endParaRPr lang="en-US" sz="1200" dirty="0">
              <a:latin typeface="Times New Roman" pitchFamily="18" charset="0"/>
              <a:cs typeface="Times New Roman" pitchFamily="18" charset="0"/>
            </a:endParaRPr>
          </a:p>
        </p:txBody>
      </p:sp>
      <p:sp>
        <p:nvSpPr>
          <p:cNvPr id="46" name="Rectangle 45"/>
          <p:cNvSpPr/>
          <p:nvPr/>
        </p:nvSpPr>
        <p:spPr>
          <a:xfrm>
            <a:off x="4292250" y="6376872"/>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8</a:t>
            </a:r>
            <a:endParaRPr lang="en-US" sz="1200" dirty="0">
              <a:latin typeface="Times New Roman" pitchFamily="18" charset="0"/>
              <a:cs typeface="Times New Roman" pitchFamily="18" charset="0"/>
            </a:endParaRPr>
          </a:p>
        </p:txBody>
      </p:sp>
      <p:sp>
        <p:nvSpPr>
          <p:cNvPr id="47" name="Rectangle 46"/>
          <p:cNvSpPr/>
          <p:nvPr/>
        </p:nvSpPr>
        <p:spPr>
          <a:xfrm>
            <a:off x="4635150" y="6376870"/>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7</a:t>
            </a:r>
            <a:endParaRPr lang="en-US" sz="1200" dirty="0">
              <a:latin typeface="Times New Roman" pitchFamily="18" charset="0"/>
              <a:cs typeface="Times New Roman" pitchFamily="18" charset="0"/>
            </a:endParaRPr>
          </a:p>
        </p:txBody>
      </p:sp>
      <p:sp>
        <p:nvSpPr>
          <p:cNvPr id="48" name="Rectangle 47"/>
          <p:cNvSpPr/>
          <p:nvPr/>
        </p:nvSpPr>
        <p:spPr>
          <a:xfrm>
            <a:off x="4978050" y="6376869"/>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a:t>
            </a:r>
            <a:endParaRPr lang="en-US" sz="1200" dirty="0">
              <a:latin typeface="Times New Roman" pitchFamily="18" charset="0"/>
              <a:cs typeface="Times New Roman" pitchFamily="18" charset="0"/>
            </a:endParaRPr>
          </a:p>
        </p:txBody>
      </p:sp>
      <p:sp>
        <p:nvSpPr>
          <p:cNvPr id="49" name="Rectangle 48"/>
          <p:cNvSpPr/>
          <p:nvPr/>
        </p:nvSpPr>
        <p:spPr>
          <a:xfrm>
            <a:off x="5320950" y="6376871"/>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a:t>
            </a:r>
            <a:endParaRPr lang="en-US" sz="1200" dirty="0">
              <a:latin typeface="Times New Roman" pitchFamily="18" charset="0"/>
              <a:cs typeface="Times New Roman" pitchFamily="18" charset="0"/>
            </a:endParaRPr>
          </a:p>
        </p:txBody>
      </p:sp>
      <p:sp>
        <p:nvSpPr>
          <p:cNvPr id="50" name="Rectangle 49"/>
          <p:cNvSpPr/>
          <p:nvPr/>
        </p:nvSpPr>
        <p:spPr>
          <a:xfrm>
            <a:off x="5663850" y="6376870"/>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a:t>
            </a:r>
            <a:endParaRPr lang="en-US" sz="1200" dirty="0">
              <a:latin typeface="Times New Roman" pitchFamily="18" charset="0"/>
              <a:cs typeface="Times New Roman" pitchFamily="18" charset="0"/>
            </a:endParaRPr>
          </a:p>
        </p:txBody>
      </p:sp>
      <p:sp>
        <p:nvSpPr>
          <p:cNvPr id="51" name="Rectangle 50"/>
          <p:cNvSpPr/>
          <p:nvPr/>
        </p:nvSpPr>
        <p:spPr>
          <a:xfrm>
            <a:off x="6006750" y="6376869"/>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a:t>
            </a:r>
            <a:endParaRPr lang="en-US" sz="1200" dirty="0">
              <a:latin typeface="Times New Roman" pitchFamily="18" charset="0"/>
              <a:cs typeface="Times New Roman" pitchFamily="18" charset="0"/>
            </a:endParaRPr>
          </a:p>
        </p:txBody>
      </p:sp>
      <p:sp>
        <p:nvSpPr>
          <p:cNvPr id="52" name="Rectangle 51"/>
          <p:cNvSpPr/>
          <p:nvPr/>
        </p:nvSpPr>
        <p:spPr>
          <a:xfrm>
            <a:off x="6349650" y="6376868"/>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2</a:t>
            </a:r>
            <a:endParaRPr lang="en-US" sz="1200" dirty="0">
              <a:latin typeface="Times New Roman" pitchFamily="18" charset="0"/>
              <a:cs typeface="Times New Roman" pitchFamily="18" charset="0"/>
            </a:endParaRPr>
          </a:p>
        </p:txBody>
      </p:sp>
      <p:sp>
        <p:nvSpPr>
          <p:cNvPr id="53" name="Rectangle 52"/>
          <p:cNvSpPr/>
          <p:nvPr/>
        </p:nvSpPr>
        <p:spPr>
          <a:xfrm>
            <a:off x="6692550" y="6376870"/>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1</a:t>
            </a:r>
            <a:endParaRPr lang="en-US" sz="1200" dirty="0">
              <a:latin typeface="Times New Roman" pitchFamily="18" charset="0"/>
              <a:cs typeface="Times New Roman" pitchFamily="18" charset="0"/>
            </a:endParaRPr>
          </a:p>
        </p:txBody>
      </p:sp>
      <p:sp>
        <p:nvSpPr>
          <p:cNvPr id="54" name="Rectangle 53"/>
          <p:cNvSpPr/>
          <p:nvPr/>
        </p:nvSpPr>
        <p:spPr>
          <a:xfrm>
            <a:off x="7035450" y="6376869"/>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0</a:t>
            </a:r>
            <a:endParaRPr lang="en-US" sz="1200" dirty="0">
              <a:latin typeface="Times New Roman" pitchFamily="18" charset="0"/>
              <a:cs typeface="Times New Roman" pitchFamily="18" charset="0"/>
            </a:endParaRPr>
          </a:p>
        </p:txBody>
      </p:sp>
      <p:sp>
        <p:nvSpPr>
          <p:cNvPr id="55" name="Left Brace 54"/>
          <p:cNvSpPr/>
          <p:nvPr/>
        </p:nvSpPr>
        <p:spPr>
          <a:xfrm rot="5400000">
            <a:off x="2615850" y="4939373"/>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Left Brace 55"/>
          <p:cNvSpPr/>
          <p:nvPr/>
        </p:nvSpPr>
        <p:spPr>
          <a:xfrm rot="5400000">
            <a:off x="3644550" y="4939373"/>
            <a:ext cx="266700" cy="1028700"/>
          </a:xfrm>
          <a:prstGeom prst="leftBrac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Left Brace 56"/>
          <p:cNvSpPr/>
          <p:nvPr/>
        </p:nvSpPr>
        <p:spPr>
          <a:xfrm rot="5400000">
            <a:off x="4680870" y="4920323"/>
            <a:ext cx="266700" cy="1028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tangle 57"/>
          <p:cNvSpPr/>
          <p:nvPr/>
        </p:nvSpPr>
        <p:spPr>
          <a:xfrm>
            <a:off x="2280570" y="5043374"/>
            <a:ext cx="923651" cy="276999"/>
          </a:xfrm>
          <a:prstGeom prst="rect">
            <a:avLst/>
          </a:prstGeom>
        </p:spPr>
        <p:txBody>
          <a:bodyPr wrap="none">
            <a:spAutoFit/>
          </a:bodyPr>
          <a:lstStyle/>
          <a:p>
            <a:r>
              <a:rPr lang="en-US" sz="1200" dirty="0">
                <a:latin typeface="Times New Roman" pitchFamily="18" charset="0"/>
                <a:cs typeface="Times New Roman" pitchFamily="18" charset="0"/>
              </a:rPr>
              <a:t>M</a:t>
            </a:r>
            <a:r>
              <a:rPr lang="en-US" sz="1200" dirty="0" smtClean="0">
                <a:latin typeface="Times New Roman" pitchFamily="18" charset="0"/>
                <a:cs typeface="Times New Roman" pitchFamily="18" charset="0"/>
              </a:rPr>
              <a:t>B address</a:t>
            </a:r>
            <a:endParaRPr lang="en-US" sz="1200" dirty="0"/>
          </a:p>
        </p:txBody>
      </p:sp>
      <p:sp>
        <p:nvSpPr>
          <p:cNvPr id="59" name="Rectangle 58"/>
          <p:cNvSpPr/>
          <p:nvPr/>
        </p:nvSpPr>
        <p:spPr>
          <a:xfrm>
            <a:off x="3263550" y="5043374"/>
            <a:ext cx="1008609" cy="276999"/>
          </a:xfrm>
          <a:prstGeom prst="rect">
            <a:avLst/>
          </a:prstGeom>
        </p:spPr>
        <p:txBody>
          <a:bodyPr wrap="none">
            <a:spAutoFit/>
          </a:bodyPr>
          <a:lstStyle/>
          <a:p>
            <a:r>
              <a:rPr lang="en-US" sz="1200" dirty="0" smtClean="0">
                <a:latin typeface="Times New Roman" pitchFamily="18" charset="0"/>
                <a:cs typeface="Times New Roman" pitchFamily="18" charset="0"/>
              </a:rPr>
              <a:t>DUC address</a:t>
            </a:r>
            <a:endParaRPr lang="en-US" sz="1200" dirty="0"/>
          </a:p>
        </p:txBody>
      </p:sp>
      <p:sp>
        <p:nvSpPr>
          <p:cNvPr id="60" name="Rectangle 59"/>
          <p:cNvSpPr/>
          <p:nvPr/>
        </p:nvSpPr>
        <p:spPr>
          <a:xfrm>
            <a:off x="4371797" y="5043373"/>
            <a:ext cx="898003" cy="276999"/>
          </a:xfrm>
          <a:prstGeom prst="rect">
            <a:avLst/>
          </a:prstGeom>
        </p:spPr>
        <p:txBody>
          <a:bodyPr wrap="none">
            <a:spAutoFit/>
          </a:bodyPr>
          <a:lstStyle/>
          <a:p>
            <a:r>
              <a:rPr lang="en-US" sz="1200" dirty="0">
                <a:latin typeface="Times New Roman" pitchFamily="18" charset="0"/>
                <a:cs typeface="Times New Roman" pitchFamily="18" charset="0"/>
              </a:rPr>
              <a:t>D</a:t>
            </a:r>
            <a:r>
              <a:rPr lang="en-US" sz="1200" dirty="0" smtClean="0">
                <a:latin typeface="Times New Roman" pitchFamily="18" charset="0"/>
                <a:cs typeface="Times New Roman" pitchFamily="18" charset="0"/>
              </a:rPr>
              <a:t>B address</a:t>
            </a:r>
            <a:endParaRPr lang="en-US" sz="1200" dirty="0"/>
          </a:p>
        </p:txBody>
      </p:sp>
      <p:sp>
        <p:nvSpPr>
          <p:cNvPr id="61" name="Left Brace 60"/>
          <p:cNvSpPr/>
          <p:nvPr/>
        </p:nvSpPr>
        <p:spPr>
          <a:xfrm rot="5400000">
            <a:off x="5696235" y="4933658"/>
            <a:ext cx="285750" cy="102108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61"/>
          <p:cNvSpPr/>
          <p:nvPr/>
        </p:nvSpPr>
        <p:spPr>
          <a:xfrm>
            <a:off x="5296156" y="5043374"/>
            <a:ext cx="1053494" cy="276999"/>
          </a:xfrm>
          <a:prstGeom prst="rect">
            <a:avLst/>
          </a:prstGeom>
        </p:spPr>
        <p:txBody>
          <a:bodyPr wrap="none">
            <a:spAutoFit/>
          </a:bodyPr>
          <a:lstStyle/>
          <a:p>
            <a:r>
              <a:rPr lang="en-US" sz="1200" dirty="0" smtClean="0">
                <a:latin typeface="Times New Roman" pitchFamily="18" charset="0"/>
                <a:cs typeface="Times New Roman" pitchFamily="18" charset="0"/>
              </a:rPr>
              <a:t>Block address</a:t>
            </a:r>
            <a:endParaRPr lang="en-US" sz="1200" dirty="0"/>
          </a:p>
        </p:txBody>
      </p:sp>
      <p:sp>
        <p:nvSpPr>
          <p:cNvPr id="63" name="Left Brace 62"/>
          <p:cNvSpPr/>
          <p:nvPr/>
        </p:nvSpPr>
        <p:spPr>
          <a:xfrm rot="5400000">
            <a:off x="6730650" y="4939373"/>
            <a:ext cx="266700" cy="10287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e 63"/>
          <p:cNvSpPr/>
          <p:nvPr/>
        </p:nvSpPr>
        <p:spPr>
          <a:xfrm rot="5400000">
            <a:off x="5359050" y="4359611"/>
            <a:ext cx="266700" cy="37719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6425850" y="5047184"/>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sp>
        <p:nvSpPr>
          <p:cNvPr id="66" name="Rectangle 65"/>
          <p:cNvSpPr/>
          <p:nvPr/>
        </p:nvSpPr>
        <p:spPr>
          <a:xfrm>
            <a:off x="5146399" y="5891873"/>
            <a:ext cx="681597" cy="276999"/>
          </a:xfrm>
          <a:prstGeom prst="rect">
            <a:avLst/>
          </a:prstGeom>
        </p:spPr>
        <p:txBody>
          <a:bodyPr wrap="none">
            <a:spAutoFit/>
          </a:bodyPr>
          <a:lstStyle/>
          <a:p>
            <a:r>
              <a:rPr lang="en-US" sz="1200" dirty="0">
                <a:latin typeface="Times New Roman" pitchFamily="18" charset="0"/>
                <a:cs typeface="Times New Roman" pitchFamily="18" charset="0"/>
              </a:rPr>
              <a:t>P</a:t>
            </a:r>
            <a:r>
              <a:rPr lang="en-US" sz="1200" dirty="0" smtClean="0">
                <a:latin typeface="Times New Roman" pitchFamily="18" charset="0"/>
                <a:cs typeface="Times New Roman" pitchFamily="18" charset="0"/>
              </a:rPr>
              <a:t>ayload</a:t>
            </a:r>
            <a:endParaRPr lang="en-US" sz="1200" dirty="0">
              <a:latin typeface="Times New Roman" pitchFamily="18" charset="0"/>
              <a:cs typeface="Times New Roman" pitchFamily="18" charset="0"/>
            </a:endParaRPr>
          </a:p>
        </p:txBody>
      </p:sp>
      <p:sp>
        <p:nvSpPr>
          <p:cNvPr id="67" name="Left Brace 66"/>
          <p:cNvSpPr/>
          <p:nvPr/>
        </p:nvSpPr>
        <p:spPr>
          <a:xfrm rot="5400000">
            <a:off x="1914961" y="5270918"/>
            <a:ext cx="266700" cy="31272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ectangle 67"/>
          <p:cNvSpPr/>
          <p:nvPr/>
        </p:nvSpPr>
        <p:spPr>
          <a:xfrm>
            <a:off x="1762296" y="5033073"/>
            <a:ext cx="529632" cy="276999"/>
          </a:xfrm>
          <a:prstGeom prst="rect">
            <a:avLst/>
          </a:prstGeom>
        </p:spPr>
        <p:txBody>
          <a:bodyPr wrap="none">
            <a:spAutoFit/>
          </a:bodyPr>
          <a:lstStyle/>
          <a:p>
            <a:r>
              <a:rPr lang="en-US" sz="1200" b="1" dirty="0" smtClean="0">
                <a:solidFill>
                  <a:srgbClr val="FF0000"/>
                </a:solidFill>
                <a:latin typeface="Times New Roman" pitchFamily="18" charset="0"/>
                <a:cs typeface="Times New Roman" pitchFamily="18" charset="0"/>
              </a:rPr>
              <a:t>Valid</a:t>
            </a:r>
            <a:endParaRPr lang="en-US" sz="1200" b="1" dirty="0">
              <a:solidFill>
                <a:srgbClr val="FF0000"/>
              </a:solidFill>
            </a:endParaRPr>
          </a:p>
        </p:txBody>
      </p:sp>
      <p:sp>
        <p:nvSpPr>
          <p:cNvPr id="69" name="Left Brace 68"/>
          <p:cNvSpPr/>
          <p:nvPr/>
        </p:nvSpPr>
        <p:spPr>
          <a:xfrm rot="5400000">
            <a:off x="2611474" y="5381898"/>
            <a:ext cx="275451" cy="1714500"/>
          </a:xfrm>
          <a:prstGeom prst="leftBrac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69"/>
          <p:cNvSpPr/>
          <p:nvPr/>
        </p:nvSpPr>
        <p:spPr>
          <a:xfrm>
            <a:off x="2394773" y="5891873"/>
            <a:ext cx="830677" cy="276999"/>
          </a:xfrm>
          <a:prstGeom prst="rect">
            <a:avLst/>
          </a:prstGeom>
        </p:spPr>
        <p:txBody>
          <a:bodyPr wrap="none">
            <a:spAutoFit/>
          </a:bodyPr>
          <a:lstStyle/>
          <a:p>
            <a:r>
              <a:rPr lang="en-US" sz="1200" dirty="0" smtClean="0">
                <a:latin typeface="Times New Roman" pitchFamily="18" charset="0"/>
                <a:cs typeface="Times New Roman" pitchFamily="18" charset="0"/>
              </a:rPr>
              <a:t>Crystal ID</a:t>
            </a:r>
            <a:endParaRPr lang="en-US" sz="1200" dirty="0">
              <a:latin typeface="Times New Roman" pitchFamily="18" charset="0"/>
              <a:cs typeface="Times New Roman" pitchFamily="18" charset="0"/>
            </a:endParaRPr>
          </a:p>
        </p:txBody>
      </p:sp>
      <p:sp>
        <p:nvSpPr>
          <p:cNvPr id="71" name="Left Brace 70"/>
          <p:cNvSpPr/>
          <p:nvPr/>
        </p:nvSpPr>
        <p:spPr>
          <a:xfrm>
            <a:off x="1396649" y="3683428"/>
            <a:ext cx="266700" cy="109324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Left Brace 71"/>
          <p:cNvSpPr/>
          <p:nvPr/>
        </p:nvSpPr>
        <p:spPr>
          <a:xfrm>
            <a:off x="1434749" y="5554800"/>
            <a:ext cx="266700" cy="1093244"/>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Rectangle 72"/>
          <p:cNvSpPr/>
          <p:nvPr/>
        </p:nvSpPr>
        <p:spPr>
          <a:xfrm rot="16200000">
            <a:off x="440350" y="4087073"/>
            <a:ext cx="1376220" cy="307777"/>
          </a:xfrm>
          <a:prstGeom prst="rect">
            <a:avLst/>
          </a:prstGeom>
        </p:spPr>
        <p:txBody>
          <a:bodyPr wrap="square">
            <a:spAutoFit/>
          </a:bodyPr>
          <a:lstStyle/>
          <a:p>
            <a:pPr algn="ctr"/>
            <a:r>
              <a:rPr lang="en-US" sz="1400" b="1" dirty="0" smtClean="0">
                <a:latin typeface="Times New Roman" pitchFamily="18" charset="0"/>
                <a:cs typeface="Times New Roman" pitchFamily="18" charset="0"/>
              </a:rPr>
              <a:t>Single Event 1</a:t>
            </a:r>
            <a:endParaRPr lang="en-US" sz="1400" b="1" dirty="0"/>
          </a:p>
        </p:txBody>
      </p:sp>
      <p:sp>
        <p:nvSpPr>
          <p:cNvPr id="74" name="Rectangle 73"/>
          <p:cNvSpPr/>
          <p:nvPr/>
        </p:nvSpPr>
        <p:spPr>
          <a:xfrm rot="16200000">
            <a:off x="440349" y="5943394"/>
            <a:ext cx="1376220" cy="307777"/>
          </a:xfrm>
          <a:prstGeom prst="rect">
            <a:avLst/>
          </a:prstGeom>
        </p:spPr>
        <p:txBody>
          <a:bodyPr wrap="square">
            <a:spAutoFit/>
          </a:bodyPr>
          <a:lstStyle/>
          <a:p>
            <a:pPr algn="ctr"/>
            <a:r>
              <a:rPr lang="en-US" sz="1400" b="1" dirty="0" smtClean="0">
                <a:latin typeface="Times New Roman" pitchFamily="18" charset="0"/>
                <a:cs typeface="Times New Roman" pitchFamily="18" charset="0"/>
              </a:rPr>
              <a:t>Single Event 2</a:t>
            </a:r>
            <a:endParaRPr lang="en-US" sz="1400" b="1" dirty="0"/>
          </a:p>
        </p:txBody>
      </p:sp>
      <p:sp>
        <p:nvSpPr>
          <p:cNvPr id="75" name="Rectangle 74"/>
          <p:cNvSpPr/>
          <p:nvPr/>
        </p:nvSpPr>
        <p:spPr>
          <a:xfrm>
            <a:off x="1853849" y="4520918"/>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47</a:t>
            </a:r>
            <a:endParaRPr lang="en-US" sz="1200" dirty="0">
              <a:latin typeface="Times New Roman" pitchFamily="18" charset="0"/>
              <a:cs typeface="Times New Roman" pitchFamily="18" charset="0"/>
            </a:endParaRPr>
          </a:p>
        </p:txBody>
      </p:sp>
      <p:sp>
        <p:nvSpPr>
          <p:cNvPr id="76" name="Rectangle 75"/>
          <p:cNvSpPr/>
          <p:nvPr/>
        </p:nvSpPr>
        <p:spPr>
          <a:xfrm>
            <a:off x="2196749" y="4520917"/>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46</a:t>
            </a:r>
            <a:endParaRPr lang="en-US" sz="1200" dirty="0">
              <a:latin typeface="Times New Roman" pitchFamily="18" charset="0"/>
              <a:cs typeface="Times New Roman" pitchFamily="18" charset="0"/>
            </a:endParaRPr>
          </a:p>
        </p:txBody>
      </p:sp>
      <p:sp>
        <p:nvSpPr>
          <p:cNvPr id="77" name="Rectangle 76"/>
          <p:cNvSpPr/>
          <p:nvPr/>
        </p:nvSpPr>
        <p:spPr>
          <a:xfrm>
            <a:off x="2539649" y="4520919"/>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45</a:t>
            </a:r>
            <a:endParaRPr lang="en-US" sz="1200" dirty="0">
              <a:latin typeface="Times New Roman" pitchFamily="18" charset="0"/>
              <a:cs typeface="Times New Roman" pitchFamily="18" charset="0"/>
            </a:endParaRPr>
          </a:p>
        </p:txBody>
      </p:sp>
      <p:sp>
        <p:nvSpPr>
          <p:cNvPr id="78" name="Rectangle 77"/>
          <p:cNvSpPr/>
          <p:nvPr/>
        </p:nvSpPr>
        <p:spPr>
          <a:xfrm>
            <a:off x="2882549" y="4520918"/>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44</a:t>
            </a:r>
            <a:endParaRPr lang="en-US" sz="1200" dirty="0">
              <a:latin typeface="Times New Roman" pitchFamily="18" charset="0"/>
              <a:cs typeface="Times New Roman" pitchFamily="18" charset="0"/>
            </a:endParaRPr>
          </a:p>
        </p:txBody>
      </p:sp>
      <p:sp>
        <p:nvSpPr>
          <p:cNvPr id="79" name="Rectangle 78"/>
          <p:cNvSpPr/>
          <p:nvPr/>
        </p:nvSpPr>
        <p:spPr>
          <a:xfrm>
            <a:off x="3225449" y="4520917"/>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43</a:t>
            </a:r>
            <a:endParaRPr lang="en-US" sz="1200" dirty="0">
              <a:latin typeface="Times New Roman" pitchFamily="18" charset="0"/>
              <a:cs typeface="Times New Roman" pitchFamily="18" charset="0"/>
            </a:endParaRPr>
          </a:p>
        </p:txBody>
      </p:sp>
      <p:sp>
        <p:nvSpPr>
          <p:cNvPr id="80" name="Rectangle 79"/>
          <p:cNvSpPr/>
          <p:nvPr/>
        </p:nvSpPr>
        <p:spPr>
          <a:xfrm>
            <a:off x="3568349" y="4520916"/>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42</a:t>
            </a:r>
            <a:endParaRPr lang="en-US" sz="1200" dirty="0">
              <a:latin typeface="Times New Roman" pitchFamily="18" charset="0"/>
              <a:cs typeface="Times New Roman" pitchFamily="18" charset="0"/>
            </a:endParaRPr>
          </a:p>
        </p:txBody>
      </p:sp>
      <p:sp>
        <p:nvSpPr>
          <p:cNvPr id="81" name="Rectangle 80"/>
          <p:cNvSpPr/>
          <p:nvPr/>
        </p:nvSpPr>
        <p:spPr>
          <a:xfrm>
            <a:off x="3911249" y="4520918"/>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41</a:t>
            </a:r>
            <a:endParaRPr lang="en-US" sz="1200" dirty="0">
              <a:latin typeface="Times New Roman" pitchFamily="18" charset="0"/>
              <a:cs typeface="Times New Roman" pitchFamily="18" charset="0"/>
            </a:endParaRPr>
          </a:p>
        </p:txBody>
      </p:sp>
      <p:sp>
        <p:nvSpPr>
          <p:cNvPr id="82" name="Rectangle 81"/>
          <p:cNvSpPr/>
          <p:nvPr/>
        </p:nvSpPr>
        <p:spPr>
          <a:xfrm>
            <a:off x="4254149" y="4520917"/>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40</a:t>
            </a:r>
            <a:endParaRPr lang="en-US" sz="1200" dirty="0">
              <a:latin typeface="Times New Roman" pitchFamily="18" charset="0"/>
              <a:cs typeface="Times New Roman" pitchFamily="18" charset="0"/>
            </a:endParaRPr>
          </a:p>
        </p:txBody>
      </p:sp>
      <p:sp>
        <p:nvSpPr>
          <p:cNvPr id="83" name="Rectangle 82"/>
          <p:cNvSpPr/>
          <p:nvPr/>
        </p:nvSpPr>
        <p:spPr>
          <a:xfrm>
            <a:off x="4597049" y="4520915"/>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39</a:t>
            </a:r>
            <a:endParaRPr lang="en-US" sz="1200" dirty="0">
              <a:latin typeface="Times New Roman" pitchFamily="18" charset="0"/>
              <a:cs typeface="Times New Roman" pitchFamily="18" charset="0"/>
            </a:endParaRPr>
          </a:p>
        </p:txBody>
      </p:sp>
      <p:sp>
        <p:nvSpPr>
          <p:cNvPr id="84" name="Rectangle 83"/>
          <p:cNvSpPr/>
          <p:nvPr/>
        </p:nvSpPr>
        <p:spPr>
          <a:xfrm>
            <a:off x="4939949" y="4520914"/>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38</a:t>
            </a:r>
            <a:endParaRPr lang="en-US" sz="1200" dirty="0">
              <a:latin typeface="Times New Roman" pitchFamily="18" charset="0"/>
              <a:cs typeface="Times New Roman" pitchFamily="18" charset="0"/>
            </a:endParaRPr>
          </a:p>
        </p:txBody>
      </p:sp>
      <p:sp>
        <p:nvSpPr>
          <p:cNvPr id="85" name="Rectangle 84"/>
          <p:cNvSpPr/>
          <p:nvPr/>
        </p:nvSpPr>
        <p:spPr>
          <a:xfrm>
            <a:off x="5282849" y="4520916"/>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37</a:t>
            </a:r>
            <a:endParaRPr lang="en-US" sz="1200" dirty="0">
              <a:latin typeface="Times New Roman" pitchFamily="18" charset="0"/>
              <a:cs typeface="Times New Roman" pitchFamily="18" charset="0"/>
            </a:endParaRPr>
          </a:p>
        </p:txBody>
      </p:sp>
      <p:sp>
        <p:nvSpPr>
          <p:cNvPr id="86" name="Rectangle 85"/>
          <p:cNvSpPr/>
          <p:nvPr/>
        </p:nvSpPr>
        <p:spPr>
          <a:xfrm>
            <a:off x="5625749" y="4520915"/>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36</a:t>
            </a:r>
            <a:endParaRPr lang="en-US" sz="1200" dirty="0">
              <a:latin typeface="Times New Roman" pitchFamily="18" charset="0"/>
              <a:cs typeface="Times New Roman" pitchFamily="18" charset="0"/>
            </a:endParaRPr>
          </a:p>
        </p:txBody>
      </p:sp>
      <p:sp>
        <p:nvSpPr>
          <p:cNvPr id="87" name="Rectangle 86"/>
          <p:cNvSpPr/>
          <p:nvPr/>
        </p:nvSpPr>
        <p:spPr>
          <a:xfrm>
            <a:off x="5968649" y="4520914"/>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35</a:t>
            </a:r>
            <a:endParaRPr lang="en-US" sz="1200" dirty="0">
              <a:latin typeface="Times New Roman" pitchFamily="18" charset="0"/>
              <a:cs typeface="Times New Roman" pitchFamily="18" charset="0"/>
            </a:endParaRPr>
          </a:p>
        </p:txBody>
      </p:sp>
      <p:sp>
        <p:nvSpPr>
          <p:cNvPr id="88" name="Rectangle 87"/>
          <p:cNvSpPr/>
          <p:nvPr/>
        </p:nvSpPr>
        <p:spPr>
          <a:xfrm>
            <a:off x="6311549" y="4520913"/>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34</a:t>
            </a:r>
            <a:endParaRPr lang="en-US" sz="1200" dirty="0">
              <a:latin typeface="Times New Roman" pitchFamily="18" charset="0"/>
              <a:cs typeface="Times New Roman" pitchFamily="18" charset="0"/>
            </a:endParaRPr>
          </a:p>
        </p:txBody>
      </p:sp>
      <p:sp>
        <p:nvSpPr>
          <p:cNvPr id="89" name="Rectangle 88"/>
          <p:cNvSpPr/>
          <p:nvPr/>
        </p:nvSpPr>
        <p:spPr>
          <a:xfrm>
            <a:off x="6654449" y="4520915"/>
            <a:ext cx="342900" cy="276999"/>
          </a:xfrm>
          <a:prstGeom prst="rect">
            <a:avLst/>
          </a:prstGeom>
          <a:no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33</a:t>
            </a:r>
            <a:endParaRPr lang="en-US" sz="1200" dirty="0">
              <a:latin typeface="Times New Roman" pitchFamily="18" charset="0"/>
              <a:cs typeface="Times New Roman" pitchFamily="18" charset="0"/>
            </a:endParaRPr>
          </a:p>
        </p:txBody>
      </p:sp>
      <p:sp>
        <p:nvSpPr>
          <p:cNvPr id="90" name="Rectangle 89"/>
          <p:cNvSpPr/>
          <p:nvPr/>
        </p:nvSpPr>
        <p:spPr>
          <a:xfrm>
            <a:off x="6997349" y="4520914"/>
            <a:ext cx="342900" cy="276999"/>
          </a:xfrm>
          <a:prstGeom prst="rect">
            <a:avLst/>
          </a:prstGeom>
          <a:noFill/>
          <a:ln>
            <a:solidFill>
              <a:schemeClr val="tx1"/>
            </a:solidFill>
          </a:ln>
        </p:spPr>
        <p:txBody>
          <a:bodyPr wrap="square">
            <a:spAutoFit/>
          </a:bodyPr>
          <a:lstStyle/>
          <a:p>
            <a:pPr algn="ctr"/>
            <a:r>
              <a:rPr lang="en-US" sz="1200" dirty="0">
                <a:latin typeface="Times New Roman" pitchFamily="18" charset="0"/>
                <a:cs typeface="Times New Roman" pitchFamily="18" charset="0"/>
              </a:rPr>
              <a:t>32</a:t>
            </a:r>
          </a:p>
        </p:txBody>
      </p:sp>
      <p:sp>
        <p:nvSpPr>
          <p:cNvPr id="91" name="Rectangle 90"/>
          <p:cNvSpPr/>
          <p:nvPr/>
        </p:nvSpPr>
        <p:spPr>
          <a:xfrm>
            <a:off x="1853849" y="3709877"/>
            <a:ext cx="342900" cy="276999"/>
          </a:xfrm>
          <a:prstGeom prst="rect">
            <a:avLst/>
          </a:prstGeom>
          <a:solidFill>
            <a:schemeClr val="bg2"/>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63</a:t>
            </a:r>
            <a:endParaRPr lang="en-US" sz="1200" dirty="0">
              <a:latin typeface="Times New Roman" pitchFamily="18" charset="0"/>
              <a:cs typeface="Times New Roman" pitchFamily="18" charset="0"/>
            </a:endParaRPr>
          </a:p>
        </p:txBody>
      </p:sp>
      <p:sp>
        <p:nvSpPr>
          <p:cNvPr id="92" name="Rectangle 91"/>
          <p:cNvSpPr/>
          <p:nvPr/>
        </p:nvSpPr>
        <p:spPr>
          <a:xfrm>
            <a:off x="2196749" y="3709876"/>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62</a:t>
            </a:r>
            <a:endParaRPr lang="en-US" sz="1200" dirty="0">
              <a:latin typeface="Times New Roman" pitchFamily="18" charset="0"/>
              <a:cs typeface="Times New Roman" pitchFamily="18" charset="0"/>
            </a:endParaRPr>
          </a:p>
        </p:txBody>
      </p:sp>
      <p:sp>
        <p:nvSpPr>
          <p:cNvPr id="93" name="Rectangle 92"/>
          <p:cNvSpPr/>
          <p:nvPr/>
        </p:nvSpPr>
        <p:spPr>
          <a:xfrm>
            <a:off x="2539649" y="3709878"/>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61</a:t>
            </a:r>
            <a:endParaRPr lang="en-US" sz="1200" dirty="0">
              <a:latin typeface="Times New Roman" pitchFamily="18" charset="0"/>
              <a:cs typeface="Times New Roman" pitchFamily="18" charset="0"/>
            </a:endParaRPr>
          </a:p>
        </p:txBody>
      </p:sp>
      <p:sp>
        <p:nvSpPr>
          <p:cNvPr id="94" name="Rectangle 93"/>
          <p:cNvSpPr/>
          <p:nvPr/>
        </p:nvSpPr>
        <p:spPr>
          <a:xfrm>
            <a:off x="2882549" y="3709877"/>
            <a:ext cx="342900" cy="276999"/>
          </a:xfrm>
          <a:prstGeom prst="rect">
            <a:avLst/>
          </a:prstGeom>
          <a:solidFill>
            <a:srgbClr val="FFFF0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60</a:t>
            </a:r>
            <a:endParaRPr lang="en-US" sz="1200" dirty="0">
              <a:latin typeface="Times New Roman" pitchFamily="18" charset="0"/>
              <a:cs typeface="Times New Roman" pitchFamily="18" charset="0"/>
            </a:endParaRPr>
          </a:p>
        </p:txBody>
      </p:sp>
      <p:sp>
        <p:nvSpPr>
          <p:cNvPr id="95" name="Rectangle 94"/>
          <p:cNvSpPr/>
          <p:nvPr/>
        </p:nvSpPr>
        <p:spPr>
          <a:xfrm>
            <a:off x="3225449" y="3709876"/>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59</a:t>
            </a:r>
            <a:endParaRPr lang="en-US" sz="1200" dirty="0">
              <a:latin typeface="Times New Roman" pitchFamily="18" charset="0"/>
              <a:cs typeface="Times New Roman" pitchFamily="18" charset="0"/>
            </a:endParaRPr>
          </a:p>
        </p:txBody>
      </p:sp>
      <p:sp>
        <p:nvSpPr>
          <p:cNvPr id="96" name="Rectangle 95"/>
          <p:cNvSpPr/>
          <p:nvPr/>
        </p:nvSpPr>
        <p:spPr>
          <a:xfrm>
            <a:off x="3568349" y="3709875"/>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58</a:t>
            </a:r>
            <a:endParaRPr lang="en-US" sz="1200" dirty="0">
              <a:latin typeface="Times New Roman" pitchFamily="18" charset="0"/>
              <a:cs typeface="Times New Roman" pitchFamily="18" charset="0"/>
            </a:endParaRPr>
          </a:p>
        </p:txBody>
      </p:sp>
      <p:sp>
        <p:nvSpPr>
          <p:cNvPr id="97" name="Rectangle 96"/>
          <p:cNvSpPr/>
          <p:nvPr/>
        </p:nvSpPr>
        <p:spPr>
          <a:xfrm>
            <a:off x="3911249" y="3709877"/>
            <a:ext cx="342900" cy="276999"/>
          </a:xfrm>
          <a:prstGeom prst="rect">
            <a:avLst/>
          </a:prstGeom>
          <a:solidFill>
            <a:srgbClr val="92D05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57</a:t>
            </a:r>
            <a:endParaRPr lang="en-US" sz="1200" dirty="0">
              <a:latin typeface="Times New Roman" pitchFamily="18" charset="0"/>
              <a:cs typeface="Times New Roman" pitchFamily="18" charset="0"/>
            </a:endParaRPr>
          </a:p>
        </p:txBody>
      </p:sp>
      <p:sp>
        <p:nvSpPr>
          <p:cNvPr id="98" name="Rectangle 97"/>
          <p:cNvSpPr/>
          <p:nvPr/>
        </p:nvSpPr>
        <p:spPr>
          <a:xfrm>
            <a:off x="4254149" y="3709876"/>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56</a:t>
            </a:r>
            <a:endParaRPr lang="en-US" sz="1200" dirty="0">
              <a:latin typeface="Times New Roman" pitchFamily="18" charset="0"/>
              <a:cs typeface="Times New Roman" pitchFamily="18" charset="0"/>
            </a:endParaRPr>
          </a:p>
        </p:txBody>
      </p:sp>
      <p:sp>
        <p:nvSpPr>
          <p:cNvPr id="99" name="Rectangle 98"/>
          <p:cNvSpPr/>
          <p:nvPr/>
        </p:nvSpPr>
        <p:spPr>
          <a:xfrm>
            <a:off x="4597049" y="3709874"/>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55</a:t>
            </a:r>
            <a:endParaRPr lang="en-US" sz="1200" dirty="0">
              <a:latin typeface="Times New Roman" pitchFamily="18" charset="0"/>
              <a:cs typeface="Times New Roman" pitchFamily="18" charset="0"/>
            </a:endParaRPr>
          </a:p>
        </p:txBody>
      </p:sp>
      <p:sp>
        <p:nvSpPr>
          <p:cNvPr id="100" name="Rectangle 99"/>
          <p:cNvSpPr/>
          <p:nvPr/>
        </p:nvSpPr>
        <p:spPr>
          <a:xfrm>
            <a:off x="4939949" y="3709873"/>
            <a:ext cx="342900" cy="276999"/>
          </a:xfrm>
          <a:prstGeom prst="rect">
            <a:avLst/>
          </a:prstGeom>
          <a:solidFill>
            <a:srgbClr val="00B0F0"/>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54</a:t>
            </a:r>
            <a:endParaRPr lang="en-US" sz="1200" dirty="0">
              <a:latin typeface="Times New Roman" pitchFamily="18" charset="0"/>
              <a:cs typeface="Times New Roman" pitchFamily="18" charset="0"/>
            </a:endParaRPr>
          </a:p>
        </p:txBody>
      </p:sp>
      <p:sp>
        <p:nvSpPr>
          <p:cNvPr id="101" name="Rectangle 100"/>
          <p:cNvSpPr/>
          <p:nvPr/>
        </p:nvSpPr>
        <p:spPr>
          <a:xfrm>
            <a:off x="5282849" y="3709875"/>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53</a:t>
            </a:r>
            <a:endParaRPr lang="en-US" sz="1200" dirty="0">
              <a:latin typeface="Times New Roman" pitchFamily="18" charset="0"/>
              <a:cs typeface="Times New Roman" pitchFamily="18" charset="0"/>
            </a:endParaRPr>
          </a:p>
        </p:txBody>
      </p:sp>
      <p:sp>
        <p:nvSpPr>
          <p:cNvPr id="102" name="Rectangle 101"/>
          <p:cNvSpPr/>
          <p:nvPr/>
        </p:nvSpPr>
        <p:spPr>
          <a:xfrm>
            <a:off x="5625749" y="3709874"/>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52</a:t>
            </a:r>
            <a:endParaRPr lang="en-US" sz="1200" dirty="0">
              <a:latin typeface="Times New Roman" pitchFamily="18" charset="0"/>
              <a:cs typeface="Times New Roman" pitchFamily="18" charset="0"/>
            </a:endParaRPr>
          </a:p>
        </p:txBody>
      </p:sp>
      <p:sp>
        <p:nvSpPr>
          <p:cNvPr id="103" name="Rectangle 102"/>
          <p:cNvSpPr/>
          <p:nvPr/>
        </p:nvSpPr>
        <p:spPr>
          <a:xfrm>
            <a:off x="5968649" y="3709873"/>
            <a:ext cx="342900" cy="276999"/>
          </a:xfrm>
          <a:prstGeom prst="rect">
            <a:avLst/>
          </a:prstGeom>
          <a:solidFill>
            <a:schemeClr val="accent6">
              <a:lumMod val="40000"/>
              <a:lumOff val="6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51</a:t>
            </a:r>
            <a:endParaRPr lang="en-US" sz="1200" dirty="0">
              <a:latin typeface="Times New Roman" pitchFamily="18" charset="0"/>
              <a:cs typeface="Times New Roman" pitchFamily="18" charset="0"/>
            </a:endParaRPr>
          </a:p>
        </p:txBody>
      </p:sp>
      <p:sp>
        <p:nvSpPr>
          <p:cNvPr id="104" name="Rectangle 103"/>
          <p:cNvSpPr/>
          <p:nvPr/>
        </p:nvSpPr>
        <p:spPr>
          <a:xfrm>
            <a:off x="6311549" y="3709872"/>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50</a:t>
            </a:r>
            <a:endParaRPr lang="en-US" sz="1200" dirty="0">
              <a:latin typeface="Times New Roman" pitchFamily="18" charset="0"/>
              <a:cs typeface="Times New Roman" pitchFamily="18" charset="0"/>
            </a:endParaRPr>
          </a:p>
        </p:txBody>
      </p:sp>
      <p:sp>
        <p:nvSpPr>
          <p:cNvPr id="105" name="Rectangle 104"/>
          <p:cNvSpPr/>
          <p:nvPr/>
        </p:nvSpPr>
        <p:spPr>
          <a:xfrm>
            <a:off x="6654449" y="3709874"/>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49</a:t>
            </a:r>
            <a:endParaRPr lang="en-US" sz="1200" dirty="0">
              <a:latin typeface="Times New Roman" pitchFamily="18" charset="0"/>
              <a:cs typeface="Times New Roman" pitchFamily="18" charset="0"/>
            </a:endParaRPr>
          </a:p>
        </p:txBody>
      </p:sp>
      <p:sp>
        <p:nvSpPr>
          <p:cNvPr id="106" name="Rectangle 105"/>
          <p:cNvSpPr/>
          <p:nvPr/>
        </p:nvSpPr>
        <p:spPr>
          <a:xfrm>
            <a:off x="6997349" y="3709873"/>
            <a:ext cx="342900" cy="276999"/>
          </a:xfrm>
          <a:prstGeom prst="rect">
            <a:avLst/>
          </a:prstGeom>
          <a:solidFill>
            <a:schemeClr val="accent3">
              <a:lumMod val="60000"/>
              <a:lumOff val="40000"/>
            </a:schemeClr>
          </a:solidFill>
          <a:ln>
            <a:solidFill>
              <a:schemeClr val="tx1"/>
            </a:solidFill>
          </a:ln>
        </p:spPr>
        <p:txBody>
          <a:bodyPr wrap="square">
            <a:spAutoFit/>
          </a:bodyPr>
          <a:lstStyle/>
          <a:p>
            <a:pPr algn="ctr"/>
            <a:r>
              <a:rPr lang="en-US" sz="1200" dirty="0" smtClean="0">
                <a:latin typeface="Times New Roman" pitchFamily="18" charset="0"/>
                <a:cs typeface="Times New Roman" pitchFamily="18" charset="0"/>
              </a:rPr>
              <a:t>48</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412871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word (fixed to 64 bits)</a:t>
            </a:r>
            <a:endParaRPr lang="en-US" dirty="0"/>
          </a:p>
        </p:txBody>
      </p:sp>
      <p:sp>
        <p:nvSpPr>
          <p:cNvPr id="3" name="Content Placeholder 2"/>
          <p:cNvSpPr>
            <a:spLocks noGrp="1"/>
          </p:cNvSpPr>
          <p:nvPr>
            <p:ph idx="1"/>
          </p:nvPr>
        </p:nvSpPr>
        <p:spPr/>
        <p:txBody>
          <a:bodyPr/>
          <a:lstStyle/>
          <a:p>
            <a:r>
              <a:rPr lang="en-US" dirty="0" smtClean="0"/>
              <a:t>General definition</a:t>
            </a:r>
            <a:endParaRPr lang="en-US" dirty="0"/>
          </a:p>
        </p:txBody>
      </p:sp>
      <p:pic>
        <p:nvPicPr>
          <p:cNvPr id="4" name="Picture 3"/>
          <p:cNvPicPr/>
          <p:nvPr/>
        </p:nvPicPr>
        <p:blipFill>
          <a:blip r:embed="rId2"/>
          <a:stretch>
            <a:fillRect/>
          </a:stretch>
        </p:blipFill>
        <p:spPr>
          <a:xfrm>
            <a:off x="1371600" y="2590800"/>
            <a:ext cx="6248400" cy="3657600"/>
          </a:xfrm>
          <a:prstGeom prst="rect">
            <a:avLst/>
          </a:prstGeom>
        </p:spPr>
      </p:pic>
    </p:spTree>
    <p:extLst>
      <p:ext uri="{BB962C8B-B14F-4D97-AF65-F5344CB8AC3E}">
        <p14:creationId xmlns:p14="http://schemas.microsoft.com/office/powerpoint/2010/main" val="2008563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Decoding List Mode Binary Data</a:t>
            </a:r>
            <a:endParaRPr lang="en-US" dirty="0"/>
          </a:p>
        </p:txBody>
      </p:sp>
    </p:spTree>
    <p:extLst>
      <p:ext uri="{BB962C8B-B14F-4D97-AF65-F5344CB8AC3E}">
        <p14:creationId xmlns:p14="http://schemas.microsoft.com/office/powerpoint/2010/main" val="90240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779140788"/>
              </p:ext>
            </p:extLst>
          </p:nvPr>
        </p:nvGraphicFramePr>
        <p:xfrm>
          <a:off x="381000" y="381000"/>
          <a:ext cx="8382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uble Bracket 6"/>
          <p:cNvSpPr/>
          <p:nvPr/>
        </p:nvSpPr>
        <p:spPr>
          <a:xfrm>
            <a:off x="2057400" y="725214"/>
            <a:ext cx="1905000" cy="4151586"/>
          </a:xfrm>
          <a:prstGeom prst="bracketPair">
            <a:avLst/>
          </a:prstGeom>
          <a:ln w="762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813756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98612" y="1605858"/>
            <a:ext cx="9144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Start</a:t>
            </a:r>
            <a:endParaRPr lang="en-US" sz="1200" dirty="0">
              <a:solidFill>
                <a:schemeClr val="tx1"/>
              </a:solidFill>
              <a:latin typeface="Times New Roman" pitchFamily="18" charset="0"/>
              <a:cs typeface="Times New Roman" pitchFamily="18" charset="0"/>
            </a:endParaRPr>
          </a:p>
        </p:txBody>
      </p:sp>
      <p:sp>
        <p:nvSpPr>
          <p:cNvPr id="5" name="Rectangle 4"/>
          <p:cNvSpPr/>
          <p:nvPr/>
        </p:nvSpPr>
        <p:spPr>
          <a:xfrm>
            <a:off x="3465212" y="2139258"/>
            <a:ext cx="2000061" cy="381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Read 8 bytes of data</a:t>
            </a:r>
            <a:endParaRPr lang="en-US" sz="1200" dirty="0">
              <a:solidFill>
                <a:schemeClr val="tx1"/>
              </a:solidFill>
              <a:latin typeface="Times New Roman" pitchFamily="18" charset="0"/>
              <a:cs typeface="Times New Roman" pitchFamily="18" charset="0"/>
            </a:endParaRPr>
          </a:p>
        </p:txBody>
      </p:sp>
      <p:sp>
        <p:nvSpPr>
          <p:cNvPr id="6" name="Rectangle 5"/>
          <p:cNvSpPr/>
          <p:nvPr/>
        </p:nvSpPr>
        <p:spPr>
          <a:xfrm>
            <a:off x="3577624" y="2748858"/>
            <a:ext cx="1828800"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Check the two MSB of the 8 bytes of data</a:t>
            </a:r>
            <a:endParaRPr lang="en-US" sz="1200" dirty="0">
              <a:solidFill>
                <a:schemeClr val="tx1"/>
              </a:solidFill>
              <a:latin typeface="Times New Roman" pitchFamily="18" charset="0"/>
              <a:cs typeface="Times New Roman" pitchFamily="18" charset="0"/>
            </a:endParaRPr>
          </a:p>
        </p:txBody>
      </p:sp>
      <p:sp>
        <p:nvSpPr>
          <p:cNvPr id="7" name="Flowchart: Decision 6"/>
          <p:cNvSpPr/>
          <p:nvPr/>
        </p:nvSpPr>
        <p:spPr>
          <a:xfrm>
            <a:off x="3295085" y="3440694"/>
            <a:ext cx="2352768" cy="603564"/>
          </a:xfrm>
          <a:prstGeom prst="flowChartDecis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Find pattern “00”, …, “01”?</a:t>
            </a:r>
            <a:endParaRPr lang="en-US" sz="1200" dirty="0">
              <a:solidFill>
                <a:schemeClr val="tx1"/>
              </a:solidFill>
              <a:latin typeface="Times New Roman" pitchFamily="18" charset="0"/>
              <a:cs typeface="Times New Roman" pitchFamily="18" charset="0"/>
            </a:endParaRPr>
          </a:p>
        </p:txBody>
      </p:sp>
      <p:sp>
        <p:nvSpPr>
          <p:cNvPr id="9" name="Flowchart: Decision 8"/>
          <p:cNvSpPr/>
          <p:nvPr/>
        </p:nvSpPr>
        <p:spPr>
          <a:xfrm>
            <a:off x="2931812" y="4272858"/>
            <a:ext cx="3047999" cy="609600"/>
          </a:xfrm>
          <a:prstGeom prst="flowChartDecis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An </a:t>
            </a:r>
            <a:r>
              <a:rPr lang="en-US" sz="1200" dirty="0">
                <a:solidFill>
                  <a:schemeClr val="tx1"/>
                </a:solidFill>
                <a:latin typeface="Times New Roman" pitchFamily="18" charset="0"/>
                <a:cs typeface="Times New Roman" pitchFamily="18" charset="0"/>
              </a:rPr>
              <a:t>e</a:t>
            </a:r>
            <a:r>
              <a:rPr lang="en-US" sz="1200" dirty="0" smtClean="0">
                <a:solidFill>
                  <a:schemeClr val="tx1"/>
                </a:solidFill>
                <a:latin typeface="Times New Roman" pitchFamily="18" charset="0"/>
                <a:cs typeface="Times New Roman" pitchFamily="18" charset="0"/>
              </a:rPr>
              <a:t>vent format status word (00000)?</a:t>
            </a:r>
            <a:endParaRPr lang="en-US" sz="1200" dirty="0">
              <a:solidFill>
                <a:schemeClr val="tx1"/>
              </a:solidFill>
              <a:latin typeface="Times New Roman" pitchFamily="18" charset="0"/>
              <a:cs typeface="Times New Roman" pitchFamily="18" charset="0"/>
            </a:endParaRPr>
          </a:p>
        </p:txBody>
      </p:sp>
      <p:cxnSp>
        <p:nvCxnSpPr>
          <p:cNvPr id="10" name="Straight Arrow Connector 9"/>
          <p:cNvCxnSpPr>
            <a:endCxn id="5" idx="0"/>
          </p:cNvCxnSpPr>
          <p:nvPr/>
        </p:nvCxnSpPr>
        <p:spPr>
          <a:xfrm>
            <a:off x="4465242" y="1910658"/>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5243" y="2525916"/>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65243" y="3212094"/>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75805" y="4044258"/>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006157" y="4018405"/>
            <a:ext cx="408125" cy="276999"/>
          </a:xfrm>
          <a:prstGeom prst="rect">
            <a:avLst/>
          </a:prstGeom>
        </p:spPr>
        <p:txBody>
          <a:bodyPr wrap="none">
            <a:spAutoFit/>
          </a:bodyPr>
          <a:lstStyle/>
          <a:p>
            <a:pPr algn="ctr"/>
            <a:r>
              <a:rPr lang="en-US" sz="1200" dirty="0" smtClean="0">
                <a:latin typeface="Times New Roman" pitchFamily="18" charset="0"/>
                <a:cs typeface="Times New Roman" pitchFamily="18" charset="0"/>
              </a:rPr>
              <a:t>Yes</a:t>
            </a:r>
            <a:endParaRPr lang="en-US" sz="1200" dirty="0">
              <a:latin typeface="Times New Roman" pitchFamily="18" charset="0"/>
              <a:cs typeface="Times New Roman" pitchFamily="18" charset="0"/>
            </a:endParaRPr>
          </a:p>
        </p:txBody>
      </p:sp>
      <p:cxnSp>
        <p:nvCxnSpPr>
          <p:cNvPr id="16" name="Straight Arrow Connector 15"/>
          <p:cNvCxnSpPr/>
          <p:nvPr/>
        </p:nvCxnSpPr>
        <p:spPr>
          <a:xfrm>
            <a:off x="4446757" y="4901898"/>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77109" y="4876045"/>
            <a:ext cx="408125" cy="276999"/>
          </a:xfrm>
          <a:prstGeom prst="rect">
            <a:avLst/>
          </a:prstGeom>
        </p:spPr>
        <p:txBody>
          <a:bodyPr wrap="none">
            <a:spAutoFit/>
          </a:bodyPr>
          <a:lstStyle/>
          <a:p>
            <a:pPr algn="ctr"/>
            <a:r>
              <a:rPr lang="en-US" sz="1200" dirty="0" smtClean="0">
                <a:latin typeface="Times New Roman" pitchFamily="18" charset="0"/>
                <a:cs typeface="Times New Roman" pitchFamily="18" charset="0"/>
              </a:rPr>
              <a:t>Yes</a:t>
            </a:r>
            <a:endParaRPr lang="en-US" sz="1200" dirty="0">
              <a:latin typeface="Times New Roman" pitchFamily="18" charset="0"/>
              <a:cs typeface="Times New Roman" pitchFamily="18" charset="0"/>
            </a:endParaRPr>
          </a:p>
        </p:txBody>
      </p:sp>
      <p:sp>
        <p:nvSpPr>
          <p:cNvPr id="18" name="Rectangle 17"/>
          <p:cNvSpPr/>
          <p:nvPr/>
        </p:nvSpPr>
        <p:spPr>
          <a:xfrm>
            <a:off x="3541411" y="5150781"/>
            <a:ext cx="1828800" cy="457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Determine the event data format</a:t>
            </a:r>
            <a:endParaRPr lang="en-US" sz="1200" dirty="0">
              <a:solidFill>
                <a:schemeClr val="tx1"/>
              </a:solidFill>
              <a:latin typeface="Times New Roman" pitchFamily="18" charset="0"/>
              <a:cs typeface="Times New Roman" pitchFamily="18" charset="0"/>
            </a:endParaRPr>
          </a:p>
        </p:txBody>
      </p:sp>
      <p:cxnSp>
        <p:nvCxnSpPr>
          <p:cNvPr id="20" name="Elbow Connector 19"/>
          <p:cNvCxnSpPr>
            <a:stCxn id="7" idx="3"/>
          </p:cNvCxnSpPr>
          <p:nvPr/>
        </p:nvCxnSpPr>
        <p:spPr>
          <a:xfrm flipH="1" flipV="1">
            <a:off x="4471469" y="2024958"/>
            <a:ext cx="1176384" cy="1717518"/>
          </a:xfrm>
          <a:prstGeom prst="bentConnector4">
            <a:avLst>
              <a:gd name="adj1" fmla="val -19432"/>
              <a:gd name="adj2" fmla="val 10042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545072" y="3465477"/>
            <a:ext cx="372218" cy="276999"/>
          </a:xfrm>
          <a:prstGeom prst="rect">
            <a:avLst/>
          </a:prstGeom>
        </p:spPr>
        <p:txBody>
          <a:bodyPr wrap="none">
            <a:spAutoFit/>
          </a:bodyPr>
          <a:lstStyle/>
          <a:p>
            <a:pPr algn="ctr"/>
            <a:r>
              <a:rPr lang="en-US" sz="1200" dirty="0" smtClean="0">
                <a:latin typeface="Times New Roman" pitchFamily="18" charset="0"/>
                <a:cs typeface="Times New Roman" pitchFamily="18" charset="0"/>
              </a:rPr>
              <a:t>No</a:t>
            </a:r>
            <a:endParaRPr lang="en-US" sz="1200" dirty="0">
              <a:latin typeface="Times New Roman" pitchFamily="18" charset="0"/>
              <a:cs typeface="Times New Roman" pitchFamily="18" charset="0"/>
            </a:endParaRPr>
          </a:p>
        </p:txBody>
      </p:sp>
      <p:sp>
        <p:nvSpPr>
          <p:cNvPr id="23" name="Oval 22"/>
          <p:cNvSpPr/>
          <p:nvPr/>
        </p:nvSpPr>
        <p:spPr>
          <a:xfrm>
            <a:off x="3989558" y="5864005"/>
            <a:ext cx="9144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End</a:t>
            </a:r>
            <a:endParaRPr lang="en-US" sz="1200" dirty="0">
              <a:solidFill>
                <a:schemeClr val="tx1"/>
              </a:solidFill>
              <a:latin typeface="Times New Roman" pitchFamily="18" charset="0"/>
              <a:cs typeface="Times New Roman" pitchFamily="18" charset="0"/>
            </a:endParaRPr>
          </a:p>
        </p:txBody>
      </p:sp>
      <p:cxnSp>
        <p:nvCxnSpPr>
          <p:cNvPr id="24" name="Straight Arrow Connector 23"/>
          <p:cNvCxnSpPr/>
          <p:nvPr/>
        </p:nvCxnSpPr>
        <p:spPr>
          <a:xfrm>
            <a:off x="4446757" y="5624635"/>
            <a:ext cx="1" cy="2286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1"/>
          </p:cNvCxnSpPr>
          <p:nvPr/>
        </p:nvCxnSpPr>
        <p:spPr>
          <a:xfrm rot="10800000" flipH="1">
            <a:off x="2931812" y="2024958"/>
            <a:ext cx="1533430" cy="2552700"/>
          </a:xfrm>
          <a:prstGeom prst="bentConnector4">
            <a:avLst>
              <a:gd name="adj1" fmla="val -14908"/>
              <a:gd name="adj2" fmla="val 10030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745702" y="4300660"/>
            <a:ext cx="372218" cy="276999"/>
          </a:xfrm>
          <a:prstGeom prst="rect">
            <a:avLst/>
          </a:prstGeom>
        </p:spPr>
        <p:txBody>
          <a:bodyPr wrap="none">
            <a:spAutoFit/>
          </a:bodyPr>
          <a:lstStyle/>
          <a:p>
            <a:pPr algn="ctr"/>
            <a:r>
              <a:rPr lang="en-US" sz="1200" dirty="0" smtClean="0">
                <a:latin typeface="Times New Roman" pitchFamily="18" charset="0"/>
                <a:cs typeface="Times New Roman" pitchFamily="18" charset="0"/>
              </a:rPr>
              <a:t>No</a:t>
            </a:r>
            <a:endParaRPr lang="en-US" sz="1200" dirty="0">
              <a:latin typeface="Times New Roman" pitchFamily="18" charset="0"/>
              <a:cs typeface="Times New Roman" pitchFamily="18" charset="0"/>
            </a:endParaRPr>
          </a:p>
        </p:txBody>
      </p:sp>
      <p:sp>
        <p:nvSpPr>
          <p:cNvPr id="2" name="Rectangle 1"/>
          <p:cNvSpPr/>
          <p:nvPr/>
        </p:nvSpPr>
        <p:spPr>
          <a:xfrm>
            <a:off x="914400" y="477953"/>
            <a:ext cx="7478970" cy="646331"/>
          </a:xfrm>
          <a:prstGeom prst="rect">
            <a:avLst/>
          </a:prstGeom>
        </p:spPr>
        <p:txBody>
          <a:bodyPr wrap="none">
            <a:spAutoFit/>
          </a:bodyPr>
          <a:lstStyle/>
          <a:p>
            <a:r>
              <a:rPr lang="en-US" sz="3600" dirty="0"/>
              <a:t>Algorithm to decode list mode data file</a:t>
            </a:r>
          </a:p>
        </p:txBody>
      </p:sp>
    </p:spTree>
    <p:extLst>
      <p:ext uri="{BB962C8B-B14F-4D97-AF65-F5344CB8AC3E}">
        <p14:creationId xmlns:p14="http://schemas.microsoft.com/office/powerpoint/2010/main" val="1413926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Words</a:t>
            </a:r>
            <a:endParaRPr lang="en-US" dirty="0"/>
          </a:p>
        </p:txBody>
      </p:sp>
      <p:sp>
        <p:nvSpPr>
          <p:cNvPr id="3" name="Content Placeholder 2"/>
          <p:cNvSpPr>
            <a:spLocks noGrp="1"/>
          </p:cNvSpPr>
          <p:nvPr>
            <p:ph idx="1"/>
          </p:nvPr>
        </p:nvSpPr>
        <p:spPr>
          <a:xfrm>
            <a:off x="457200" y="1371600"/>
            <a:ext cx="4114800" cy="5257800"/>
          </a:xfrm>
        </p:spPr>
        <p:txBody>
          <a:bodyPr>
            <a:normAutofit/>
          </a:bodyPr>
          <a:lstStyle/>
          <a:p>
            <a:r>
              <a:rPr lang="en-US" dirty="0" smtClean="0"/>
              <a:t>Provide ancillary information</a:t>
            </a:r>
          </a:p>
          <a:p>
            <a:r>
              <a:rPr lang="en-US" dirty="0" smtClean="0"/>
              <a:t>Format</a:t>
            </a:r>
          </a:p>
          <a:p>
            <a:pPr lvl="1"/>
            <a:r>
              <a:rPr lang="en-US" dirty="0" smtClean="0"/>
              <a:t>64 bits marked by “00” beginning each byte</a:t>
            </a:r>
          </a:p>
          <a:p>
            <a:pPr lvl="1"/>
            <a:r>
              <a:rPr lang="en-US" dirty="0" smtClean="0"/>
              <a:t>Last byte begins “01”</a:t>
            </a:r>
          </a:p>
          <a:p>
            <a:pPr lvl="1"/>
            <a:r>
              <a:rPr lang="en-US" dirty="0" smtClean="0"/>
              <a:t>Format flag indicates type of word</a:t>
            </a:r>
          </a:p>
          <a:p>
            <a:pPr lvl="1"/>
            <a:r>
              <a:rPr lang="en-US" dirty="0" smtClean="0"/>
              <a:t>Payload contains data</a:t>
            </a:r>
          </a:p>
        </p:txBody>
      </p:sp>
      <p:pic>
        <p:nvPicPr>
          <p:cNvPr id="4" name="Picture 3"/>
          <p:cNvPicPr/>
          <p:nvPr/>
        </p:nvPicPr>
        <p:blipFill>
          <a:blip r:embed="rId2" cstate="print"/>
          <a:stretch>
            <a:fillRect/>
          </a:stretch>
        </p:blipFill>
        <p:spPr>
          <a:xfrm>
            <a:off x="4572000" y="2362200"/>
            <a:ext cx="4333240" cy="2667001"/>
          </a:xfrm>
          <a:prstGeom prst="rect">
            <a:avLst/>
          </a:prstGeom>
        </p:spPr>
      </p:pic>
      <p:sp>
        <p:nvSpPr>
          <p:cNvPr id="7" name="TextBox 6"/>
          <p:cNvSpPr txBox="1"/>
          <p:nvPr/>
        </p:nvSpPr>
        <p:spPr>
          <a:xfrm>
            <a:off x="5958522" y="5029201"/>
            <a:ext cx="1560195" cy="307777"/>
          </a:xfrm>
          <a:prstGeom prst="rect">
            <a:avLst/>
          </a:prstGeom>
          <a:noFill/>
        </p:spPr>
        <p:txBody>
          <a:bodyPr wrap="square" rtlCol="0">
            <a:spAutoFit/>
          </a:bodyPr>
          <a:lstStyle/>
          <a:p>
            <a:r>
              <a:rPr lang="en-US" sz="1400" dirty="0" smtClean="0"/>
              <a:t>64-bit status word</a:t>
            </a:r>
            <a:endParaRPr lang="en-US" sz="1400" dirty="0"/>
          </a:p>
        </p:txBody>
      </p:sp>
    </p:spTree>
    <p:extLst>
      <p:ext uri="{BB962C8B-B14F-4D97-AF65-F5344CB8AC3E}">
        <p14:creationId xmlns:p14="http://schemas.microsoft.com/office/powerpoint/2010/main" val="2396474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Words</a:t>
            </a:r>
            <a:endParaRPr lang="en-US" dirty="0"/>
          </a:p>
        </p:txBody>
      </p:sp>
      <p:sp>
        <p:nvSpPr>
          <p:cNvPr id="3" name="Content Placeholder 2"/>
          <p:cNvSpPr>
            <a:spLocks noGrp="1"/>
          </p:cNvSpPr>
          <p:nvPr>
            <p:ph idx="1"/>
          </p:nvPr>
        </p:nvSpPr>
        <p:spPr>
          <a:xfrm>
            <a:off x="457200" y="1600200"/>
            <a:ext cx="3657600" cy="4525963"/>
          </a:xfrm>
        </p:spPr>
        <p:txBody>
          <a:bodyPr>
            <a:normAutofit lnSpcReduction="10000"/>
          </a:bodyPr>
          <a:lstStyle/>
          <a:p>
            <a:r>
              <a:rPr lang="en-US" dirty="0" smtClean="0"/>
              <a:t>Raw ADC</a:t>
            </a:r>
          </a:p>
          <a:p>
            <a:pPr lvl="1"/>
            <a:r>
              <a:rPr lang="en-US" dirty="0" smtClean="0"/>
              <a:t>32 bits</a:t>
            </a:r>
          </a:p>
          <a:p>
            <a:r>
              <a:rPr lang="en-US" dirty="0" smtClean="0"/>
              <a:t>Single event</a:t>
            </a:r>
          </a:p>
          <a:p>
            <a:pPr lvl="1"/>
            <a:r>
              <a:rPr lang="en-US" dirty="0" smtClean="0"/>
              <a:t>32 or 64 bits</a:t>
            </a:r>
          </a:p>
          <a:p>
            <a:r>
              <a:rPr lang="en-US" dirty="0" smtClean="0"/>
              <a:t>Coincidence event</a:t>
            </a:r>
          </a:p>
          <a:p>
            <a:pPr lvl="1"/>
            <a:r>
              <a:rPr lang="en-US" dirty="0" smtClean="0"/>
              <a:t>32, 64, or 128 bits</a:t>
            </a:r>
          </a:p>
          <a:p>
            <a:r>
              <a:rPr lang="en-US" dirty="0" smtClean="0"/>
              <a:t>Format</a:t>
            </a:r>
          </a:p>
          <a:p>
            <a:pPr lvl="1"/>
            <a:r>
              <a:rPr lang="en-US" dirty="0" smtClean="0"/>
              <a:t>Most-significant bit always “1”</a:t>
            </a:r>
          </a:p>
        </p:txBody>
      </p:sp>
      <p:pic>
        <p:nvPicPr>
          <p:cNvPr id="5" name="Picture 4"/>
          <p:cNvPicPr/>
          <p:nvPr/>
        </p:nvPicPr>
        <p:blipFill>
          <a:blip r:embed="rId2" cstate="print"/>
          <a:stretch>
            <a:fillRect/>
          </a:stretch>
        </p:blipFill>
        <p:spPr>
          <a:xfrm>
            <a:off x="4436165" y="2464365"/>
            <a:ext cx="4074160" cy="1350645"/>
          </a:xfrm>
          <a:prstGeom prst="rect">
            <a:avLst/>
          </a:prstGeom>
        </p:spPr>
      </p:pic>
      <p:sp>
        <p:nvSpPr>
          <p:cNvPr id="6" name="TextBox 5"/>
          <p:cNvSpPr txBox="1"/>
          <p:nvPr/>
        </p:nvSpPr>
        <p:spPr>
          <a:xfrm>
            <a:off x="5356942" y="3815010"/>
            <a:ext cx="2232606" cy="307777"/>
          </a:xfrm>
          <a:prstGeom prst="rect">
            <a:avLst/>
          </a:prstGeom>
          <a:noFill/>
        </p:spPr>
        <p:txBody>
          <a:bodyPr wrap="square" rtlCol="0">
            <a:spAutoFit/>
          </a:bodyPr>
          <a:lstStyle/>
          <a:p>
            <a:r>
              <a:rPr lang="en-US" sz="1400" dirty="0" smtClean="0"/>
              <a:t>Ex. 32-bit single event word</a:t>
            </a:r>
            <a:endParaRPr lang="en-US" sz="1400" dirty="0"/>
          </a:p>
        </p:txBody>
      </p:sp>
    </p:spTree>
    <p:extLst>
      <p:ext uri="{BB962C8B-B14F-4D97-AF65-F5344CB8AC3E}">
        <p14:creationId xmlns:p14="http://schemas.microsoft.com/office/powerpoint/2010/main" val="7822029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660197013"/>
              </p:ext>
            </p:extLst>
          </p:nvPr>
        </p:nvGraphicFramePr>
        <p:xfrm>
          <a:off x="381000" y="381000"/>
          <a:ext cx="8382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uble Bracket 2"/>
          <p:cNvSpPr/>
          <p:nvPr/>
        </p:nvSpPr>
        <p:spPr>
          <a:xfrm>
            <a:off x="4038600" y="228600"/>
            <a:ext cx="1905000" cy="2057400"/>
          </a:xfrm>
          <a:prstGeom prst="bracketPair">
            <a:avLst/>
          </a:prstGeom>
          <a:ln w="762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579474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Status Word – </a:t>
            </a:r>
            <a:br>
              <a:rPr lang="en-US" dirty="0" smtClean="0"/>
            </a:br>
            <a:r>
              <a:rPr lang="en-US" dirty="0" smtClean="0"/>
              <a:t>Event data format / Timer</a:t>
            </a:r>
            <a:br>
              <a:rPr lang="en-US" dirty="0" smtClean="0"/>
            </a:br>
            <a:endParaRPr lang="en-US" dirty="0"/>
          </a:p>
        </p:txBody>
      </p:sp>
      <p:sp>
        <p:nvSpPr>
          <p:cNvPr id="3" name="Content Placeholder 2"/>
          <p:cNvSpPr>
            <a:spLocks noGrp="1"/>
          </p:cNvSpPr>
          <p:nvPr>
            <p:ph idx="1"/>
          </p:nvPr>
        </p:nvSpPr>
        <p:spPr>
          <a:xfrm>
            <a:off x="76200" y="1447800"/>
            <a:ext cx="4572001" cy="5334000"/>
          </a:xfrm>
        </p:spPr>
        <p:txBody>
          <a:bodyPr>
            <a:normAutofit fontScale="85000" lnSpcReduction="20000"/>
          </a:bodyPr>
          <a:lstStyle/>
          <a:p>
            <a:r>
              <a:rPr lang="en-US" dirty="0" smtClean="0"/>
              <a:t>Bit 63-62, 55-55, 47-46, 39-38, 31-30, 23-22, 15-14: “00”</a:t>
            </a:r>
          </a:p>
          <a:p>
            <a:r>
              <a:rPr lang="en-US" dirty="0" smtClean="0"/>
              <a:t>Bits 7-6:</a:t>
            </a:r>
            <a:r>
              <a:rPr lang="en-US" dirty="0" smtClean="0">
                <a:sym typeface="Wingdings" pitchFamily="2" charset="2"/>
              </a:rPr>
              <a:t> “01”</a:t>
            </a:r>
          </a:p>
          <a:p>
            <a:r>
              <a:rPr lang="en-US" dirty="0" smtClean="0">
                <a:sym typeface="Wingdings" pitchFamily="2" charset="2"/>
              </a:rPr>
              <a:t>Bit 61-57: status word type – format/timer word = “00000”</a:t>
            </a:r>
          </a:p>
          <a:p>
            <a:r>
              <a:rPr lang="en-US" dirty="0" smtClean="0">
                <a:sym typeface="Wingdings" pitchFamily="2" charset="2"/>
              </a:rPr>
              <a:t>Bit 56: single or coincidence</a:t>
            </a:r>
          </a:p>
          <a:p>
            <a:r>
              <a:rPr lang="en-US" dirty="0" smtClean="0">
                <a:sym typeface="Wingdings" pitchFamily="2" charset="2"/>
              </a:rPr>
              <a:t>Bits 53-48: event word type (i.e. raw ADC)</a:t>
            </a:r>
          </a:p>
          <a:p>
            <a:r>
              <a:rPr lang="en-US" dirty="0" smtClean="0">
                <a:sym typeface="Wingdings" pitchFamily="2" charset="2"/>
              </a:rPr>
              <a:t>Bits 45-44: system </a:t>
            </a:r>
            <a:r>
              <a:rPr lang="en-US" dirty="0" err="1" smtClean="0">
                <a:sym typeface="Wingdings" pitchFamily="2" charset="2"/>
              </a:rPr>
              <a:t>config</a:t>
            </a:r>
            <a:r>
              <a:rPr lang="en-US" dirty="0" smtClean="0">
                <a:sym typeface="Wingdings" pitchFamily="2" charset="2"/>
              </a:rPr>
              <a:t> (i.e. small </a:t>
            </a:r>
            <a:r>
              <a:rPr lang="en-US" dirty="0" err="1" smtClean="0">
                <a:sym typeface="Wingdings" pitchFamily="2" charset="2"/>
              </a:rPr>
              <a:t>config</a:t>
            </a:r>
            <a:r>
              <a:rPr lang="en-US" dirty="0" smtClean="0">
                <a:sym typeface="Wingdings" pitchFamily="2" charset="2"/>
              </a:rPr>
              <a:t>)</a:t>
            </a:r>
          </a:p>
          <a:p>
            <a:r>
              <a:rPr lang="en-US" dirty="0" smtClean="0">
                <a:sym typeface="Wingdings" pitchFamily="2" charset="2"/>
              </a:rPr>
              <a:t>Bits 43-40: status word frequency (i.e. every 1 </a:t>
            </a:r>
            <a:r>
              <a:rPr lang="en-US" dirty="0" err="1" smtClean="0">
                <a:sym typeface="Wingdings" pitchFamily="2" charset="2"/>
              </a:rPr>
              <a:t>ms</a:t>
            </a:r>
            <a:r>
              <a:rPr lang="en-US" dirty="0" smtClean="0">
                <a:sym typeface="Wingdings" pitchFamily="2" charset="2"/>
              </a:rPr>
              <a:t>)</a:t>
            </a:r>
          </a:p>
          <a:p>
            <a:r>
              <a:rPr lang="en-US" dirty="0" smtClean="0">
                <a:sym typeface="Wingdings" pitchFamily="2" charset="2"/>
              </a:rPr>
              <a:t>Remaining 30 bits: timer</a:t>
            </a:r>
          </a:p>
          <a:p>
            <a:endParaRPr lang="en-US" dirty="0"/>
          </a:p>
        </p:txBody>
      </p:sp>
      <p:pic>
        <p:nvPicPr>
          <p:cNvPr id="5" name="Picture 4"/>
          <p:cNvPicPr/>
          <p:nvPr/>
        </p:nvPicPr>
        <p:blipFill>
          <a:blip r:embed="rId2" cstate="print"/>
          <a:stretch>
            <a:fillRect/>
          </a:stretch>
        </p:blipFill>
        <p:spPr>
          <a:xfrm>
            <a:off x="4572000" y="1912882"/>
            <a:ext cx="4079240" cy="2409825"/>
          </a:xfrm>
          <a:prstGeom prst="rect">
            <a:avLst/>
          </a:prstGeom>
        </p:spPr>
      </p:pic>
      <p:sp>
        <p:nvSpPr>
          <p:cNvPr id="6" name="TextBox 5"/>
          <p:cNvSpPr txBox="1"/>
          <p:nvPr/>
        </p:nvSpPr>
        <p:spPr>
          <a:xfrm>
            <a:off x="5365791" y="4416623"/>
            <a:ext cx="2491658" cy="307777"/>
          </a:xfrm>
          <a:prstGeom prst="rect">
            <a:avLst/>
          </a:prstGeom>
          <a:noFill/>
        </p:spPr>
        <p:txBody>
          <a:bodyPr wrap="square" rtlCol="0">
            <a:spAutoFit/>
          </a:bodyPr>
          <a:lstStyle/>
          <a:p>
            <a:r>
              <a:rPr lang="en-US" sz="1400" dirty="0" smtClean="0"/>
              <a:t>Event data format / Timer word</a:t>
            </a:r>
            <a:endParaRPr lang="en-US" sz="1400" dirty="0"/>
          </a:p>
        </p:txBody>
      </p:sp>
    </p:spTree>
    <p:extLst>
      <p:ext uri="{BB962C8B-B14F-4D97-AF65-F5344CB8AC3E}">
        <p14:creationId xmlns:p14="http://schemas.microsoft.com/office/powerpoint/2010/main" val="22294943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fontScale="90000"/>
          </a:bodyPr>
          <a:lstStyle/>
          <a:p>
            <a:r>
              <a:rPr lang="en-US" dirty="0" smtClean="0"/>
              <a:t>Status Word – </a:t>
            </a:r>
            <a:br>
              <a:rPr lang="en-US" dirty="0" smtClean="0"/>
            </a:br>
            <a:r>
              <a:rPr lang="en-US" dirty="0" smtClean="0"/>
              <a:t>Coincidence event </a:t>
            </a:r>
            <a:r>
              <a:rPr lang="en-US" dirty="0"/>
              <a:t>r</a:t>
            </a:r>
            <a:r>
              <a:rPr lang="en-US" dirty="0" smtClean="0"/>
              <a:t>ate</a:t>
            </a:r>
            <a:endParaRPr lang="en-US" dirty="0"/>
          </a:p>
        </p:txBody>
      </p:sp>
      <p:sp>
        <p:nvSpPr>
          <p:cNvPr id="3" name="Content Placeholder 2"/>
          <p:cNvSpPr>
            <a:spLocks noGrp="1"/>
          </p:cNvSpPr>
          <p:nvPr>
            <p:ph idx="1"/>
          </p:nvPr>
        </p:nvSpPr>
        <p:spPr>
          <a:xfrm>
            <a:off x="76200" y="1447800"/>
            <a:ext cx="4572001" cy="5334000"/>
          </a:xfrm>
        </p:spPr>
        <p:txBody>
          <a:bodyPr>
            <a:normAutofit fontScale="85000" lnSpcReduction="10000"/>
          </a:bodyPr>
          <a:lstStyle/>
          <a:p>
            <a:r>
              <a:rPr lang="en-US" dirty="0" smtClean="0"/>
              <a:t>Bit 63-62, 55-55, 47-46, 39-38, 31-30, 23-22, 15-14: “00”</a:t>
            </a:r>
          </a:p>
          <a:p>
            <a:r>
              <a:rPr lang="en-US" dirty="0" smtClean="0"/>
              <a:t>Bits 7-6:</a:t>
            </a:r>
            <a:r>
              <a:rPr lang="en-US" dirty="0" smtClean="0">
                <a:sym typeface="Wingdings" pitchFamily="2" charset="2"/>
              </a:rPr>
              <a:t> “01”</a:t>
            </a:r>
          </a:p>
          <a:p>
            <a:r>
              <a:rPr lang="en-US" dirty="0" smtClean="0">
                <a:sym typeface="Wingdings" pitchFamily="2" charset="2"/>
              </a:rPr>
              <a:t>Bit 61-57: status word type – coincidence rate word = “00001”</a:t>
            </a:r>
          </a:p>
          <a:p>
            <a:r>
              <a:rPr lang="en-US" dirty="0" smtClean="0">
                <a:sym typeface="Wingdings" pitchFamily="2" charset="2"/>
              </a:rPr>
              <a:t>Bit 56,53,52: status word frequency (i.e. every 1 sec)</a:t>
            </a:r>
          </a:p>
          <a:p>
            <a:r>
              <a:rPr lang="en-US" dirty="0" smtClean="0">
                <a:sym typeface="Wingdings" pitchFamily="2" charset="2"/>
              </a:rPr>
              <a:t>Bits 51-48: coincidence event rate status word counter</a:t>
            </a:r>
          </a:p>
          <a:p>
            <a:r>
              <a:rPr lang="en-US" dirty="0" smtClean="0">
                <a:sym typeface="Wingdings" pitchFamily="2" charset="2"/>
              </a:rPr>
              <a:t>Remaining 36 bits: coincidence event counter</a:t>
            </a:r>
          </a:p>
          <a:p>
            <a:endParaRPr lang="en-US" dirty="0"/>
          </a:p>
        </p:txBody>
      </p:sp>
      <p:sp>
        <p:nvSpPr>
          <p:cNvPr id="6" name="TextBox 5"/>
          <p:cNvSpPr txBox="1"/>
          <p:nvPr/>
        </p:nvSpPr>
        <p:spPr>
          <a:xfrm>
            <a:off x="5446415" y="4416623"/>
            <a:ext cx="2330409" cy="307777"/>
          </a:xfrm>
          <a:prstGeom prst="rect">
            <a:avLst/>
          </a:prstGeom>
          <a:noFill/>
        </p:spPr>
        <p:txBody>
          <a:bodyPr wrap="square" rtlCol="0">
            <a:spAutoFit/>
          </a:bodyPr>
          <a:lstStyle/>
          <a:p>
            <a:r>
              <a:rPr lang="en-US" sz="1400" dirty="0" smtClean="0"/>
              <a:t>Coincidence event rate word</a:t>
            </a:r>
            <a:endParaRPr lang="en-US" sz="1400" dirty="0"/>
          </a:p>
        </p:txBody>
      </p:sp>
      <p:pic>
        <p:nvPicPr>
          <p:cNvPr id="7" name="Picture 6"/>
          <p:cNvPicPr/>
          <p:nvPr/>
        </p:nvPicPr>
        <p:blipFill>
          <a:blip r:embed="rId2" cstate="print"/>
          <a:stretch>
            <a:fillRect/>
          </a:stretch>
        </p:blipFill>
        <p:spPr>
          <a:xfrm>
            <a:off x="4414520" y="1828800"/>
            <a:ext cx="4394200" cy="2515870"/>
          </a:xfrm>
          <a:prstGeom prst="rect">
            <a:avLst/>
          </a:prstGeom>
        </p:spPr>
      </p:pic>
    </p:spTree>
    <p:extLst>
      <p:ext uri="{BB962C8B-B14F-4D97-AF65-F5344CB8AC3E}">
        <p14:creationId xmlns:p14="http://schemas.microsoft.com/office/powerpoint/2010/main" val="2146932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 programing style guidelines</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49863"/>
            <a:ext cx="5181600" cy="4255129"/>
          </a:xfrm>
          <a:prstGeom prst="rect">
            <a:avLst/>
          </a:prstGeom>
          <a:noFill/>
          <a:ln>
            <a:noFill/>
          </a:ln>
        </p:spPr>
      </p:pic>
      <p:sp>
        <p:nvSpPr>
          <p:cNvPr id="6" name="Rectangle 5"/>
          <p:cNvSpPr/>
          <p:nvPr/>
        </p:nvSpPr>
        <p:spPr>
          <a:xfrm>
            <a:off x="727295" y="6096000"/>
            <a:ext cx="7467600" cy="646331"/>
          </a:xfrm>
          <a:prstGeom prst="rect">
            <a:avLst/>
          </a:prstGeom>
        </p:spPr>
        <p:txBody>
          <a:bodyPr wrap="square">
            <a:spAutoFit/>
          </a:bodyPr>
          <a:lstStyle/>
          <a:p>
            <a:r>
              <a:rPr lang="en-US" dirty="0" smtClean="0"/>
              <a:t>Based on “C </a:t>
            </a:r>
            <a:r>
              <a:rPr lang="en-US" dirty="0"/>
              <a:t>Style Guide” suggested by Software Engineering Laboratory (SEL), the National Aeronautics and Space Administration (NASA) in 1994. </a:t>
            </a:r>
          </a:p>
        </p:txBody>
      </p:sp>
      <p:sp>
        <p:nvSpPr>
          <p:cNvPr id="7" name="Rectangle 6"/>
          <p:cNvSpPr/>
          <p:nvPr/>
        </p:nvSpPr>
        <p:spPr>
          <a:xfrm>
            <a:off x="1032095" y="1191461"/>
            <a:ext cx="6858000" cy="646331"/>
          </a:xfrm>
          <a:prstGeom prst="rect">
            <a:avLst/>
          </a:prstGeom>
        </p:spPr>
        <p:txBody>
          <a:bodyPr wrap="square">
            <a:spAutoFit/>
          </a:bodyPr>
          <a:lstStyle/>
          <a:p>
            <a:pPr algn="just"/>
            <a:r>
              <a:rPr lang="en-US" dirty="0" smtClean="0"/>
              <a:t>Rules and guidelines are used to </a:t>
            </a:r>
            <a:r>
              <a:rPr lang="en-US" dirty="0"/>
              <a:t>guarantee the readability and </a:t>
            </a:r>
            <a:r>
              <a:rPr lang="en-US" dirty="0" smtClean="0"/>
              <a:t>maintainability </a:t>
            </a:r>
            <a:r>
              <a:rPr lang="en-US" dirty="0"/>
              <a:t>of the </a:t>
            </a:r>
            <a:r>
              <a:rPr lang="en-US" dirty="0" smtClean="0"/>
              <a:t>C source codes (details are in my word file)</a:t>
            </a:r>
            <a:endParaRPr lang="en-US" dirty="0"/>
          </a:p>
        </p:txBody>
      </p:sp>
    </p:spTree>
    <p:extLst>
      <p:ext uri="{BB962C8B-B14F-4D97-AF65-F5344CB8AC3E}">
        <p14:creationId xmlns:p14="http://schemas.microsoft.com/office/powerpoint/2010/main" val="5401689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smtClean="0"/>
              <a:t>Status Word – </a:t>
            </a:r>
            <a:br>
              <a:rPr lang="en-US" dirty="0" smtClean="0"/>
            </a:br>
            <a:r>
              <a:rPr lang="en-US" dirty="0" smtClean="0"/>
              <a:t>Single event rate</a:t>
            </a:r>
            <a:br>
              <a:rPr lang="en-US" dirty="0" smtClean="0"/>
            </a:br>
            <a:endParaRPr lang="en-US" dirty="0"/>
          </a:p>
        </p:txBody>
      </p:sp>
      <p:sp>
        <p:nvSpPr>
          <p:cNvPr id="3" name="Content Placeholder 2"/>
          <p:cNvSpPr>
            <a:spLocks noGrp="1"/>
          </p:cNvSpPr>
          <p:nvPr>
            <p:ph idx="1"/>
          </p:nvPr>
        </p:nvSpPr>
        <p:spPr>
          <a:xfrm>
            <a:off x="76200" y="1447800"/>
            <a:ext cx="4572001" cy="5334000"/>
          </a:xfrm>
        </p:spPr>
        <p:txBody>
          <a:bodyPr>
            <a:normAutofit fontScale="85000" lnSpcReduction="10000"/>
          </a:bodyPr>
          <a:lstStyle/>
          <a:p>
            <a:r>
              <a:rPr lang="en-US" dirty="0" smtClean="0"/>
              <a:t>Bit 63-62, 55-55, 47-46, 39-38, 31-30, 23-22, 15-14: “00”</a:t>
            </a:r>
          </a:p>
          <a:p>
            <a:r>
              <a:rPr lang="en-US" dirty="0" smtClean="0"/>
              <a:t>Bits 7-6:</a:t>
            </a:r>
            <a:r>
              <a:rPr lang="en-US" dirty="0" smtClean="0">
                <a:sym typeface="Wingdings" pitchFamily="2" charset="2"/>
              </a:rPr>
              <a:t> “01”</a:t>
            </a:r>
          </a:p>
          <a:p>
            <a:r>
              <a:rPr lang="en-US" dirty="0" smtClean="0">
                <a:sym typeface="Wingdings" pitchFamily="2" charset="2"/>
              </a:rPr>
              <a:t>Bit 61-57: status word type – single event rate word = “00010”</a:t>
            </a:r>
          </a:p>
          <a:p>
            <a:r>
              <a:rPr lang="en-US" dirty="0" smtClean="0">
                <a:sym typeface="Wingdings" pitchFamily="2" charset="2"/>
              </a:rPr>
              <a:t>Bit 56,53,52: status word frequency (i.e. every 1 sec)</a:t>
            </a:r>
          </a:p>
          <a:p>
            <a:r>
              <a:rPr lang="en-US" dirty="0" smtClean="0">
                <a:sym typeface="Wingdings" pitchFamily="2" charset="2"/>
              </a:rPr>
              <a:t>Bits 51-48: single event rate status word counter</a:t>
            </a:r>
          </a:p>
          <a:p>
            <a:r>
              <a:rPr lang="en-US" dirty="0" smtClean="0">
                <a:sym typeface="Wingdings" pitchFamily="2" charset="2"/>
              </a:rPr>
              <a:t>Remaining 36 bits: single event counter</a:t>
            </a:r>
          </a:p>
        </p:txBody>
      </p:sp>
      <p:pic>
        <p:nvPicPr>
          <p:cNvPr id="7" name="Picture 6"/>
          <p:cNvPicPr/>
          <p:nvPr/>
        </p:nvPicPr>
        <p:blipFill>
          <a:blip r:embed="rId2" cstate="print"/>
          <a:stretch>
            <a:fillRect/>
          </a:stretch>
        </p:blipFill>
        <p:spPr>
          <a:xfrm>
            <a:off x="4542472" y="1910080"/>
            <a:ext cx="4138295" cy="2433320"/>
          </a:xfrm>
          <a:prstGeom prst="rect">
            <a:avLst/>
          </a:prstGeom>
        </p:spPr>
      </p:pic>
      <p:sp>
        <p:nvSpPr>
          <p:cNvPr id="8" name="TextBox 7"/>
          <p:cNvSpPr txBox="1"/>
          <p:nvPr/>
        </p:nvSpPr>
        <p:spPr>
          <a:xfrm>
            <a:off x="5675014" y="4416623"/>
            <a:ext cx="1873209" cy="307777"/>
          </a:xfrm>
          <a:prstGeom prst="rect">
            <a:avLst/>
          </a:prstGeom>
          <a:noFill/>
        </p:spPr>
        <p:txBody>
          <a:bodyPr wrap="square" rtlCol="0">
            <a:spAutoFit/>
          </a:bodyPr>
          <a:lstStyle/>
          <a:p>
            <a:r>
              <a:rPr lang="en-US" sz="1400" dirty="0" smtClean="0"/>
              <a:t>Single event rate word</a:t>
            </a:r>
            <a:endParaRPr lang="en-US" sz="1400" dirty="0"/>
          </a:p>
        </p:txBody>
      </p:sp>
    </p:spTree>
    <p:extLst>
      <p:ext uri="{BB962C8B-B14F-4D97-AF65-F5344CB8AC3E}">
        <p14:creationId xmlns:p14="http://schemas.microsoft.com/office/powerpoint/2010/main" val="2456814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600856724"/>
              </p:ext>
            </p:extLst>
          </p:nvPr>
        </p:nvGraphicFramePr>
        <p:xfrm>
          <a:off x="381000" y="381000"/>
          <a:ext cx="8382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uble Bracket 2"/>
          <p:cNvSpPr/>
          <p:nvPr/>
        </p:nvSpPr>
        <p:spPr>
          <a:xfrm>
            <a:off x="6019800" y="2133600"/>
            <a:ext cx="1905000" cy="1999593"/>
          </a:xfrm>
          <a:prstGeom prst="bracketPair">
            <a:avLst/>
          </a:prstGeom>
          <a:ln w="762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44905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Event - Raw ADC</a:t>
            </a:r>
            <a:endParaRPr lang="en-US" dirty="0"/>
          </a:p>
        </p:txBody>
      </p:sp>
      <p:sp>
        <p:nvSpPr>
          <p:cNvPr id="3" name="Content Placeholder 2"/>
          <p:cNvSpPr>
            <a:spLocks noGrp="1"/>
          </p:cNvSpPr>
          <p:nvPr>
            <p:ph idx="1"/>
          </p:nvPr>
        </p:nvSpPr>
        <p:spPr>
          <a:xfrm>
            <a:off x="457200" y="1600200"/>
            <a:ext cx="3657600" cy="4876800"/>
          </a:xfrm>
        </p:spPr>
        <p:txBody>
          <a:bodyPr>
            <a:normAutofit/>
          </a:bodyPr>
          <a:lstStyle/>
          <a:p>
            <a:r>
              <a:rPr lang="en-US" dirty="0" smtClean="0"/>
              <a:t>Bit 31: “1”</a:t>
            </a:r>
          </a:p>
          <a:p>
            <a:r>
              <a:rPr lang="en-US" dirty="0" smtClean="0"/>
              <a:t>Bits 30-17:</a:t>
            </a:r>
            <a:r>
              <a:rPr lang="en-US" dirty="0" smtClean="0">
                <a:sym typeface="Wingdings" pitchFamily="2" charset="2"/>
              </a:rPr>
              <a:t> address</a:t>
            </a:r>
          </a:p>
          <a:p>
            <a:r>
              <a:rPr lang="en-US" dirty="0" smtClean="0">
                <a:sym typeface="Wingdings" pitchFamily="2" charset="2"/>
              </a:rPr>
              <a:t>Bit 16: unused</a:t>
            </a:r>
          </a:p>
          <a:p>
            <a:r>
              <a:rPr lang="en-US" dirty="0" smtClean="0">
                <a:sym typeface="Wingdings" pitchFamily="2" charset="2"/>
              </a:rPr>
              <a:t>Bits 15-10: 64-level counter to create ADC train</a:t>
            </a:r>
          </a:p>
          <a:p>
            <a:r>
              <a:rPr lang="en-US" dirty="0" smtClean="0">
                <a:sym typeface="Wingdings" pitchFamily="2" charset="2"/>
              </a:rPr>
              <a:t>Bits 9-0: raw ADC data  </a:t>
            </a:r>
            <a:endParaRPr lang="en-US" dirty="0" smtClean="0"/>
          </a:p>
          <a:p>
            <a:endParaRPr lang="en-US" dirty="0" smtClean="0"/>
          </a:p>
        </p:txBody>
      </p:sp>
      <p:pic>
        <p:nvPicPr>
          <p:cNvPr id="5" name="Picture 4"/>
          <p:cNvPicPr/>
          <p:nvPr/>
        </p:nvPicPr>
        <p:blipFill>
          <a:blip r:embed="rId2" cstate="print"/>
          <a:stretch>
            <a:fillRect/>
          </a:stretch>
        </p:blipFill>
        <p:spPr>
          <a:xfrm>
            <a:off x="4495800" y="2819400"/>
            <a:ext cx="4196080" cy="1387475"/>
          </a:xfrm>
          <a:prstGeom prst="rect">
            <a:avLst/>
          </a:prstGeom>
        </p:spPr>
      </p:pic>
      <p:sp>
        <p:nvSpPr>
          <p:cNvPr id="8" name="TextBox 7"/>
          <p:cNvSpPr txBox="1"/>
          <p:nvPr/>
        </p:nvSpPr>
        <p:spPr>
          <a:xfrm>
            <a:off x="5755640" y="4206875"/>
            <a:ext cx="1676400" cy="307777"/>
          </a:xfrm>
          <a:prstGeom prst="rect">
            <a:avLst/>
          </a:prstGeom>
          <a:noFill/>
        </p:spPr>
        <p:txBody>
          <a:bodyPr wrap="square" rtlCol="0">
            <a:spAutoFit/>
          </a:bodyPr>
          <a:lstStyle/>
          <a:p>
            <a:r>
              <a:rPr lang="en-US" sz="1400" dirty="0" smtClean="0"/>
              <a:t>32-bit raw ADC data</a:t>
            </a:r>
            <a:endParaRPr lang="en-US" sz="1400" dirty="0"/>
          </a:p>
        </p:txBody>
      </p:sp>
    </p:spTree>
    <p:extLst>
      <p:ext uri="{BB962C8B-B14F-4D97-AF65-F5344CB8AC3E}">
        <p14:creationId xmlns:p14="http://schemas.microsoft.com/office/powerpoint/2010/main" val="34257018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Event – 32-bit data</a:t>
            </a:r>
            <a:endParaRPr lang="en-US" dirty="0"/>
          </a:p>
        </p:txBody>
      </p:sp>
      <p:sp>
        <p:nvSpPr>
          <p:cNvPr id="3" name="Content Placeholder 2"/>
          <p:cNvSpPr>
            <a:spLocks noGrp="1"/>
          </p:cNvSpPr>
          <p:nvPr>
            <p:ph idx="1"/>
          </p:nvPr>
        </p:nvSpPr>
        <p:spPr>
          <a:xfrm>
            <a:off x="457200" y="1600200"/>
            <a:ext cx="3657600" cy="4876800"/>
          </a:xfrm>
        </p:spPr>
        <p:txBody>
          <a:bodyPr>
            <a:normAutofit lnSpcReduction="10000"/>
          </a:bodyPr>
          <a:lstStyle/>
          <a:p>
            <a:r>
              <a:rPr lang="en-US" dirty="0" smtClean="0"/>
              <a:t>Bit 31: “1”</a:t>
            </a:r>
          </a:p>
          <a:p>
            <a:r>
              <a:rPr lang="en-US" dirty="0" smtClean="0"/>
              <a:t>Bits 30-11:</a:t>
            </a:r>
            <a:r>
              <a:rPr lang="en-US" dirty="0" smtClean="0">
                <a:sym typeface="Wingdings" pitchFamily="2" charset="2"/>
              </a:rPr>
              <a:t> address</a:t>
            </a:r>
          </a:p>
          <a:p>
            <a:r>
              <a:rPr lang="en-US" dirty="0" smtClean="0">
                <a:sym typeface="Wingdings" pitchFamily="2" charset="2"/>
              </a:rPr>
              <a:t>Bits 10-0: payload data</a:t>
            </a:r>
          </a:p>
          <a:p>
            <a:pPr lvl="1"/>
            <a:r>
              <a:rPr lang="en-US" dirty="0" smtClean="0">
                <a:sym typeface="Wingdings" pitchFamily="2" charset="2"/>
              </a:rPr>
              <a:t>Time mode, energy mode, test mode, flood map mode, user-defined mode</a:t>
            </a:r>
            <a:endParaRPr lang="en-US" dirty="0" smtClean="0"/>
          </a:p>
          <a:p>
            <a:endParaRPr lang="en-US" dirty="0" smtClean="0"/>
          </a:p>
        </p:txBody>
      </p:sp>
      <p:sp>
        <p:nvSpPr>
          <p:cNvPr id="8" name="TextBox 7"/>
          <p:cNvSpPr txBox="1"/>
          <p:nvPr/>
        </p:nvSpPr>
        <p:spPr>
          <a:xfrm>
            <a:off x="5562600" y="3691551"/>
            <a:ext cx="1940560" cy="307777"/>
          </a:xfrm>
          <a:prstGeom prst="rect">
            <a:avLst/>
          </a:prstGeom>
          <a:noFill/>
        </p:spPr>
        <p:txBody>
          <a:bodyPr wrap="square" rtlCol="0">
            <a:spAutoFit/>
          </a:bodyPr>
          <a:lstStyle/>
          <a:p>
            <a:r>
              <a:rPr lang="en-US" sz="1400" dirty="0" smtClean="0"/>
              <a:t>32-bit single event data</a:t>
            </a:r>
            <a:endParaRPr lang="en-US" sz="1400" dirty="0"/>
          </a:p>
        </p:txBody>
      </p:sp>
      <p:pic>
        <p:nvPicPr>
          <p:cNvPr id="9" name="Picture 8"/>
          <p:cNvPicPr/>
          <p:nvPr/>
        </p:nvPicPr>
        <p:blipFill>
          <a:blip r:embed="rId2" cstate="print"/>
          <a:stretch>
            <a:fillRect/>
          </a:stretch>
        </p:blipFill>
        <p:spPr>
          <a:xfrm>
            <a:off x="4495800" y="2340906"/>
            <a:ext cx="4074160" cy="1350645"/>
          </a:xfrm>
          <a:prstGeom prst="rect">
            <a:avLst/>
          </a:prstGeom>
        </p:spPr>
      </p:pic>
    </p:spTree>
    <p:extLst>
      <p:ext uri="{BB962C8B-B14F-4D97-AF65-F5344CB8AC3E}">
        <p14:creationId xmlns:p14="http://schemas.microsoft.com/office/powerpoint/2010/main" val="37250854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Single Event – 64-bit data</a:t>
            </a:r>
            <a:br>
              <a:rPr lang="en-US" dirty="0" smtClean="0"/>
            </a:br>
            <a:r>
              <a:rPr lang="en-US" dirty="0" smtClean="0"/>
              <a:t>(not recommended)</a:t>
            </a:r>
            <a:endParaRPr lang="en-US" dirty="0"/>
          </a:p>
        </p:txBody>
      </p:sp>
      <p:sp>
        <p:nvSpPr>
          <p:cNvPr id="3" name="Content Placeholder 2"/>
          <p:cNvSpPr>
            <a:spLocks noGrp="1"/>
          </p:cNvSpPr>
          <p:nvPr>
            <p:ph idx="1"/>
          </p:nvPr>
        </p:nvSpPr>
        <p:spPr>
          <a:xfrm>
            <a:off x="457200" y="1600200"/>
            <a:ext cx="3657600" cy="4876800"/>
          </a:xfrm>
        </p:spPr>
        <p:txBody>
          <a:bodyPr>
            <a:normAutofit/>
          </a:bodyPr>
          <a:lstStyle/>
          <a:p>
            <a:r>
              <a:rPr lang="en-US" dirty="0" smtClean="0"/>
              <a:t>Bit 63: “1”</a:t>
            </a:r>
          </a:p>
          <a:p>
            <a:r>
              <a:rPr lang="en-US" dirty="0" smtClean="0"/>
              <a:t>Bit 32: “0”</a:t>
            </a:r>
          </a:p>
          <a:p>
            <a:r>
              <a:rPr lang="en-US" dirty="0" smtClean="0"/>
              <a:t>Bit 31: “1”</a:t>
            </a:r>
          </a:p>
          <a:p>
            <a:r>
              <a:rPr lang="en-US" dirty="0" smtClean="0"/>
              <a:t>Bit 0: “1”</a:t>
            </a:r>
          </a:p>
          <a:p>
            <a:r>
              <a:rPr lang="en-US" dirty="0" smtClean="0"/>
              <a:t>Bits 62-43:</a:t>
            </a:r>
            <a:r>
              <a:rPr lang="en-US" dirty="0" smtClean="0">
                <a:sym typeface="Wingdings" pitchFamily="2" charset="2"/>
              </a:rPr>
              <a:t> address</a:t>
            </a:r>
          </a:p>
          <a:p>
            <a:r>
              <a:rPr lang="en-US" dirty="0" smtClean="0">
                <a:sym typeface="Wingdings" pitchFamily="2" charset="2"/>
              </a:rPr>
              <a:t>Bits 42-33,30-1: payload data</a:t>
            </a:r>
          </a:p>
        </p:txBody>
      </p:sp>
      <p:sp>
        <p:nvSpPr>
          <p:cNvPr id="8" name="TextBox 7"/>
          <p:cNvSpPr txBox="1"/>
          <p:nvPr/>
        </p:nvSpPr>
        <p:spPr>
          <a:xfrm>
            <a:off x="5562600" y="4645223"/>
            <a:ext cx="1940560" cy="307777"/>
          </a:xfrm>
          <a:prstGeom prst="rect">
            <a:avLst/>
          </a:prstGeom>
          <a:noFill/>
        </p:spPr>
        <p:txBody>
          <a:bodyPr wrap="square" rtlCol="0">
            <a:spAutoFit/>
          </a:bodyPr>
          <a:lstStyle/>
          <a:p>
            <a:r>
              <a:rPr lang="en-US" sz="1400" dirty="0" smtClean="0"/>
              <a:t>64-bit single event data</a:t>
            </a:r>
            <a:endParaRPr lang="en-US" sz="1400" dirty="0"/>
          </a:p>
        </p:txBody>
      </p:sp>
      <p:pic>
        <p:nvPicPr>
          <p:cNvPr id="6" name="Picture 5"/>
          <p:cNvPicPr/>
          <p:nvPr/>
        </p:nvPicPr>
        <p:blipFill>
          <a:blip r:embed="rId2" cstate="print"/>
          <a:stretch>
            <a:fillRect/>
          </a:stretch>
        </p:blipFill>
        <p:spPr>
          <a:xfrm>
            <a:off x="4378960" y="1905000"/>
            <a:ext cx="4307840" cy="2680335"/>
          </a:xfrm>
          <a:prstGeom prst="rect">
            <a:avLst/>
          </a:prstGeom>
        </p:spPr>
      </p:pic>
    </p:spTree>
    <p:extLst>
      <p:ext uri="{BB962C8B-B14F-4D97-AF65-F5344CB8AC3E}">
        <p14:creationId xmlns:p14="http://schemas.microsoft.com/office/powerpoint/2010/main" val="12723858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873941383"/>
              </p:ext>
            </p:extLst>
          </p:nvPr>
        </p:nvGraphicFramePr>
        <p:xfrm>
          <a:off x="381000" y="381000"/>
          <a:ext cx="8382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uble Bracket 2"/>
          <p:cNvSpPr/>
          <p:nvPr/>
        </p:nvSpPr>
        <p:spPr>
          <a:xfrm>
            <a:off x="6019800" y="4020207"/>
            <a:ext cx="1905000" cy="2609193"/>
          </a:xfrm>
          <a:prstGeom prst="bracketPair">
            <a:avLst/>
          </a:prstGeom>
          <a:ln w="762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396043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Coincidence event – </a:t>
            </a:r>
            <a:br>
              <a:rPr lang="en-US" dirty="0" smtClean="0"/>
            </a:br>
            <a:r>
              <a:rPr lang="en-US" dirty="0" smtClean="0"/>
              <a:t>32-bit </a:t>
            </a:r>
            <a:r>
              <a:rPr lang="en-US" dirty="0" smtClean="0">
                <a:sym typeface="Wingdings" pitchFamily="2" charset="2"/>
              </a:rPr>
              <a:t> 64-bit</a:t>
            </a:r>
            <a:endParaRPr lang="en-US" dirty="0"/>
          </a:p>
        </p:txBody>
      </p:sp>
      <p:sp>
        <p:nvSpPr>
          <p:cNvPr id="3" name="Content Placeholder 2"/>
          <p:cNvSpPr>
            <a:spLocks noGrp="1"/>
          </p:cNvSpPr>
          <p:nvPr>
            <p:ph idx="1"/>
          </p:nvPr>
        </p:nvSpPr>
        <p:spPr>
          <a:xfrm>
            <a:off x="457200" y="1752600"/>
            <a:ext cx="3657600" cy="4724400"/>
          </a:xfrm>
        </p:spPr>
        <p:txBody>
          <a:bodyPr>
            <a:normAutofit/>
          </a:bodyPr>
          <a:lstStyle/>
          <a:p>
            <a:r>
              <a:rPr lang="en-US" dirty="0" smtClean="0">
                <a:sym typeface="Wingdings" pitchFamily="2" charset="2"/>
              </a:rPr>
              <a:t>Two 32-bit single event words</a:t>
            </a:r>
          </a:p>
          <a:p>
            <a:r>
              <a:rPr lang="en-US" dirty="0" smtClean="0">
                <a:sym typeface="Wingdings" pitchFamily="2" charset="2"/>
              </a:rPr>
              <a:t>Bit 31: set to 1 if valid coincidence data; 0 if not</a:t>
            </a:r>
          </a:p>
        </p:txBody>
      </p:sp>
      <p:sp>
        <p:nvSpPr>
          <p:cNvPr id="8" name="TextBox 7"/>
          <p:cNvSpPr txBox="1"/>
          <p:nvPr/>
        </p:nvSpPr>
        <p:spPr>
          <a:xfrm>
            <a:off x="5161280" y="4686915"/>
            <a:ext cx="2743200" cy="307777"/>
          </a:xfrm>
          <a:prstGeom prst="rect">
            <a:avLst/>
          </a:prstGeom>
          <a:noFill/>
        </p:spPr>
        <p:txBody>
          <a:bodyPr wrap="square" rtlCol="0">
            <a:spAutoFit/>
          </a:bodyPr>
          <a:lstStyle/>
          <a:p>
            <a:r>
              <a:rPr lang="en-US" sz="1400" dirty="0" smtClean="0"/>
              <a:t>32</a:t>
            </a:r>
            <a:r>
              <a:rPr lang="en-US" sz="1400" dirty="0" smtClean="0">
                <a:sym typeface="Wingdings" pitchFamily="2" charset="2"/>
              </a:rPr>
              <a:t></a:t>
            </a:r>
            <a:r>
              <a:rPr lang="en-US" sz="1400" dirty="0" smtClean="0"/>
              <a:t>64-bit coincidence event data</a:t>
            </a:r>
            <a:endParaRPr lang="en-US" sz="1400" dirty="0"/>
          </a:p>
        </p:txBody>
      </p:sp>
      <p:pic>
        <p:nvPicPr>
          <p:cNvPr id="7" name="Picture 6"/>
          <p:cNvPicPr/>
          <p:nvPr/>
        </p:nvPicPr>
        <p:blipFill>
          <a:blip r:embed="rId2" cstate="print"/>
          <a:stretch>
            <a:fillRect/>
          </a:stretch>
        </p:blipFill>
        <p:spPr>
          <a:xfrm>
            <a:off x="4251960" y="2151578"/>
            <a:ext cx="4561840" cy="2493645"/>
          </a:xfrm>
          <a:prstGeom prst="rect">
            <a:avLst/>
          </a:prstGeom>
        </p:spPr>
      </p:pic>
    </p:spTree>
    <p:extLst>
      <p:ext uri="{BB962C8B-B14F-4D97-AF65-F5344CB8AC3E}">
        <p14:creationId xmlns:p14="http://schemas.microsoft.com/office/powerpoint/2010/main" val="33673362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Coincidence event – </a:t>
            </a:r>
            <a:br>
              <a:rPr lang="en-US" dirty="0" smtClean="0"/>
            </a:br>
            <a:r>
              <a:rPr lang="en-US" dirty="0" smtClean="0"/>
              <a:t>32-bit </a:t>
            </a:r>
            <a:r>
              <a:rPr lang="en-US" dirty="0" smtClean="0">
                <a:sym typeface="Wingdings" pitchFamily="2" charset="2"/>
              </a:rPr>
              <a:t> 32-bit</a:t>
            </a:r>
            <a:endParaRPr lang="en-US" dirty="0"/>
          </a:p>
        </p:txBody>
      </p:sp>
      <p:sp>
        <p:nvSpPr>
          <p:cNvPr id="3" name="Content Placeholder 2"/>
          <p:cNvSpPr>
            <a:spLocks noGrp="1"/>
          </p:cNvSpPr>
          <p:nvPr>
            <p:ph idx="1"/>
          </p:nvPr>
        </p:nvSpPr>
        <p:spPr>
          <a:xfrm>
            <a:off x="457200" y="1752600"/>
            <a:ext cx="3657600" cy="4876800"/>
          </a:xfrm>
        </p:spPr>
        <p:txBody>
          <a:bodyPr>
            <a:normAutofit lnSpcReduction="10000"/>
          </a:bodyPr>
          <a:lstStyle/>
          <a:p>
            <a:r>
              <a:rPr lang="en-US" dirty="0" smtClean="0">
                <a:sym typeface="Wingdings" pitchFamily="2" charset="2"/>
              </a:rPr>
              <a:t>Bit 31: “1”</a:t>
            </a:r>
          </a:p>
          <a:p>
            <a:r>
              <a:rPr lang="en-US" dirty="0" smtClean="0">
                <a:sym typeface="Wingdings" pitchFamily="2" charset="2"/>
              </a:rPr>
              <a:t>Bit 30: set to 1 if valid coincidence data; 0 if not</a:t>
            </a:r>
          </a:p>
          <a:p>
            <a:r>
              <a:rPr lang="en-US" dirty="0" smtClean="0">
                <a:sym typeface="Wingdings" pitchFamily="2" charset="2"/>
              </a:rPr>
              <a:t>Bits 29-0: determined by user (i.e. coincidence pair ID and time differential)</a:t>
            </a:r>
          </a:p>
        </p:txBody>
      </p:sp>
      <p:pic>
        <p:nvPicPr>
          <p:cNvPr id="6" name="Picture 5"/>
          <p:cNvPicPr/>
          <p:nvPr/>
        </p:nvPicPr>
        <p:blipFill>
          <a:blip r:embed="rId2" cstate="print"/>
          <a:stretch>
            <a:fillRect/>
          </a:stretch>
        </p:blipFill>
        <p:spPr>
          <a:xfrm>
            <a:off x="4876800" y="2667000"/>
            <a:ext cx="3749040" cy="1173480"/>
          </a:xfrm>
          <a:prstGeom prst="rect">
            <a:avLst/>
          </a:prstGeom>
        </p:spPr>
      </p:pic>
      <p:sp>
        <p:nvSpPr>
          <p:cNvPr id="9" name="TextBox 8"/>
          <p:cNvSpPr txBox="1"/>
          <p:nvPr/>
        </p:nvSpPr>
        <p:spPr>
          <a:xfrm>
            <a:off x="5379720" y="3881823"/>
            <a:ext cx="2743200" cy="307777"/>
          </a:xfrm>
          <a:prstGeom prst="rect">
            <a:avLst/>
          </a:prstGeom>
          <a:noFill/>
        </p:spPr>
        <p:txBody>
          <a:bodyPr wrap="square" rtlCol="0">
            <a:spAutoFit/>
          </a:bodyPr>
          <a:lstStyle/>
          <a:p>
            <a:r>
              <a:rPr lang="en-US" sz="1400" dirty="0" smtClean="0"/>
              <a:t>32</a:t>
            </a:r>
            <a:r>
              <a:rPr lang="en-US" sz="1400" dirty="0" smtClean="0">
                <a:sym typeface="Wingdings" pitchFamily="2" charset="2"/>
              </a:rPr>
              <a:t>32</a:t>
            </a:r>
            <a:r>
              <a:rPr lang="en-US" sz="1400" dirty="0" smtClean="0"/>
              <a:t>-bit coincidence event data</a:t>
            </a:r>
            <a:endParaRPr lang="en-US" sz="1400" dirty="0"/>
          </a:p>
        </p:txBody>
      </p:sp>
    </p:spTree>
    <p:extLst>
      <p:ext uri="{BB962C8B-B14F-4D97-AF65-F5344CB8AC3E}">
        <p14:creationId xmlns:p14="http://schemas.microsoft.com/office/powerpoint/2010/main" val="810371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Coincidence event – </a:t>
            </a:r>
            <a:br>
              <a:rPr lang="en-US" dirty="0" smtClean="0"/>
            </a:br>
            <a:r>
              <a:rPr lang="en-US" dirty="0" smtClean="0"/>
              <a:t>64-bit </a:t>
            </a:r>
            <a:r>
              <a:rPr lang="en-US" dirty="0" smtClean="0">
                <a:sym typeface="Wingdings" pitchFamily="2" charset="2"/>
              </a:rPr>
              <a:t> 128-bit</a:t>
            </a:r>
            <a:endParaRPr lang="en-US" dirty="0"/>
          </a:p>
        </p:txBody>
      </p:sp>
      <p:sp>
        <p:nvSpPr>
          <p:cNvPr id="3" name="Content Placeholder 2"/>
          <p:cNvSpPr>
            <a:spLocks noGrp="1"/>
          </p:cNvSpPr>
          <p:nvPr>
            <p:ph idx="1"/>
          </p:nvPr>
        </p:nvSpPr>
        <p:spPr>
          <a:xfrm>
            <a:off x="457200" y="1752600"/>
            <a:ext cx="3657600" cy="4724400"/>
          </a:xfrm>
        </p:spPr>
        <p:txBody>
          <a:bodyPr>
            <a:normAutofit/>
          </a:bodyPr>
          <a:lstStyle/>
          <a:p>
            <a:r>
              <a:rPr lang="en-US" dirty="0" smtClean="0">
                <a:sym typeface="Wingdings" pitchFamily="2" charset="2"/>
              </a:rPr>
              <a:t>Two 64-bit single event words</a:t>
            </a:r>
          </a:p>
          <a:p>
            <a:r>
              <a:rPr lang="en-US" dirty="0" smtClean="0">
                <a:sym typeface="Wingdings" pitchFamily="2" charset="2"/>
              </a:rPr>
              <a:t>Bit 63: set to 1 if valid coincidence data; 0 if not</a:t>
            </a:r>
          </a:p>
        </p:txBody>
      </p:sp>
      <p:sp>
        <p:nvSpPr>
          <p:cNvPr id="6" name="TextBox 5"/>
          <p:cNvSpPr txBox="1"/>
          <p:nvPr/>
        </p:nvSpPr>
        <p:spPr>
          <a:xfrm>
            <a:off x="5589270" y="4984182"/>
            <a:ext cx="1887220" cy="307777"/>
          </a:xfrm>
          <a:prstGeom prst="rect">
            <a:avLst/>
          </a:prstGeom>
          <a:noFill/>
        </p:spPr>
        <p:txBody>
          <a:bodyPr wrap="square" rtlCol="0">
            <a:spAutoFit/>
          </a:bodyPr>
          <a:lstStyle/>
          <a:p>
            <a:r>
              <a:rPr lang="en-US" sz="1400" dirty="0" smtClean="0">
                <a:sym typeface="Wingdings" pitchFamily="2" charset="2"/>
              </a:rPr>
              <a:t>64-bit single</a:t>
            </a:r>
            <a:r>
              <a:rPr lang="en-US" sz="1400" dirty="0" smtClean="0"/>
              <a:t> event data</a:t>
            </a:r>
            <a:endParaRPr lang="en-US" sz="1400" dirty="0"/>
          </a:p>
        </p:txBody>
      </p:sp>
      <p:pic>
        <p:nvPicPr>
          <p:cNvPr id="9" name="Picture 8"/>
          <p:cNvPicPr/>
          <p:nvPr/>
        </p:nvPicPr>
        <p:blipFill>
          <a:blip r:embed="rId2" cstate="print"/>
          <a:stretch>
            <a:fillRect/>
          </a:stretch>
        </p:blipFill>
        <p:spPr>
          <a:xfrm>
            <a:off x="4378960" y="2272665"/>
            <a:ext cx="4307840" cy="2680335"/>
          </a:xfrm>
          <a:prstGeom prst="rect">
            <a:avLst/>
          </a:prstGeom>
        </p:spPr>
      </p:pic>
    </p:spTree>
    <p:extLst>
      <p:ext uri="{BB962C8B-B14F-4D97-AF65-F5344CB8AC3E}">
        <p14:creationId xmlns:p14="http://schemas.microsoft.com/office/powerpoint/2010/main" val="4181459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Coincidence event – </a:t>
            </a:r>
            <a:br>
              <a:rPr lang="en-US" dirty="0" smtClean="0"/>
            </a:br>
            <a:r>
              <a:rPr lang="en-US" dirty="0" smtClean="0"/>
              <a:t>64-bit </a:t>
            </a:r>
            <a:r>
              <a:rPr lang="en-US" dirty="0" smtClean="0">
                <a:sym typeface="Wingdings" pitchFamily="2" charset="2"/>
              </a:rPr>
              <a:t> 64-bit</a:t>
            </a:r>
            <a:endParaRPr lang="en-US" dirty="0"/>
          </a:p>
        </p:txBody>
      </p:sp>
      <p:sp>
        <p:nvSpPr>
          <p:cNvPr id="3" name="Content Placeholder 2"/>
          <p:cNvSpPr>
            <a:spLocks noGrp="1"/>
          </p:cNvSpPr>
          <p:nvPr>
            <p:ph idx="1"/>
          </p:nvPr>
        </p:nvSpPr>
        <p:spPr>
          <a:xfrm>
            <a:off x="457200" y="1752600"/>
            <a:ext cx="8382000" cy="4876800"/>
          </a:xfrm>
        </p:spPr>
        <p:txBody>
          <a:bodyPr>
            <a:normAutofit/>
          </a:bodyPr>
          <a:lstStyle/>
          <a:p>
            <a:r>
              <a:rPr lang="en-US" dirty="0" smtClean="0">
                <a:sym typeface="Wingdings" pitchFamily="2" charset="2"/>
              </a:rPr>
              <a:t>Bit 63: “1”</a:t>
            </a:r>
          </a:p>
          <a:p>
            <a:r>
              <a:rPr lang="en-US" dirty="0" smtClean="0">
                <a:sym typeface="Wingdings" pitchFamily="2" charset="2"/>
              </a:rPr>
              <a:t>Bit 62: set to 1 if valid coincidence data; 0 if not</a:t>
            </a:r>
          </a:p>
          <a:p>
            <a:r>
              <a:rPr lang="en-US" dirty="0" smtClean="0">
                <a:sym typeface="Wingdings" pitchFamily="2" charset="2"/>
              </a:rPr>
              <a:t>Bits 61-0: determined by user (i.e. coincidence pair ID and time differential)</a:t>
            </a:r>
          </a:p>
        </p:txBody>
      </p:sp>
    </p:spTree>
    <p:extLst>
      <p:ext uri="{BB962C8B-B14F-4D97-AF65-F5344CB8AC3E}">
        <p14:creationId xmlns:p14="http://schemas.microsoft.com/office/powerpoint/2010/main" val="3803606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5297" name="Object 1"/>
          <p:cNvGraphicFramePr>
            <a:graphicFrameLocks noChangeAspect="1"/>
          </p:cNvGraphicFramePr>
          <p:nvPr>
            <p:extLst>
              <p:ext uri="{D42A27DB-BD31-4B8C-83A1-F6EECF244321}">
                <p14:modId xmlns:p14="http://schemas.microsoft.com/office/powerpoint/2010/main" val="3200444560"/>
              </p:ext>
            </p:extLst>
          </p:nvPr>
        </p:nvGraphicFramePr>
        <p:xfrm>
          <a:off x="4114800" y="152400"/>
          <a:ext cx="3815081" cy="6603022"/>
        </p:xfrm>
        <a:graphic>
          <a:graphicData uri="http://schemas.openxmlformats.org/presentationml/2006/ole">
            <mc:AlternateContent xmlns:mc="http://schemas.openxmlformats.org/markup-compatibility/2006">
              <mc:Choice xmlns:v="urn:schemas-microsoft-com:vml" Requires="v">
                <p:oleObj spid="_x0000_s1316" name="Visio" r:id="rId3" imgW="3733800" imgH="6464300" progId="">
                  <p:embed/>
                </p:oleObj>
              </mc:Choice>
              <mc:Fallback>
                <p:oleObj name="Visio" r:id="rId3" imgW="3733800" imgH="6464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52400"/>
                        <a:ext cx="3815081" cy="6603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
          <p:cNvSpPr txBox="1">
            <a:spLocks/>
          </p:cNvSpPr>
          <p:nvPr/>
        </p:nvSpPr>
        <p:spPr>
          <a:xfrm>
            <a:off x="152400" y="76200"/>
            <a:ext cx="38100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Host PC </a:t>
            </a:r>
            <a:r>
              <a:rPr lang="en-US" sz="4000" dirty="0"/>
              <a:t>software</a:t>
            </a:r>
          </a:p>
        </p:txBody>
      </p:sp>
      <p:sp>
        <p:nvSpPr>
          <p:cNvPr id="8" name="Content Placeholder 2"/>
          <p:cNvSpPr>
            <a:spLocks noGrp="1"/>
          </p:cNvSpPr>
          <p:nvPr>
            <p:ph idx="1"/>
          </p:nvPr>
        </p:nvSpPr>
        <p:spPr>
          <a:xfrm>
            <a:off x="457200" y="1600200"/>
            <a:ext cx="3429000" cy="4525963"/>
          </a:xfrm>
        </p:spPr>
        <p:txBody>
          <a:bodyPr/>
          <a:lstStyle/>
          <a:p>
            <a:r>
              <a:rPr lang="en-US" dirty="0" smtClean="0"/>
              <a:t>Modular Design</a:t>
            </a:r>
          </a:p>
          <a:p>
            <a:r>
              <a:rPr lang="en-US" sz="2000" dirty="0"/>
              <a:t>Simple and easy to use</a:t>
            </a:r>
          </a:p>
          <a:p>
            <a:r>
              <a:rPr lang="en-US" sz="2000" dirty="0" smtClean="0"/>
              <a:t>Upgradable</a:t>
            </a:r>
          </a:p>
          <a:p>
            <a:pPr>
              <a:buNone/>
            </a:pPr>
            <a:endParaRPr lang="en-US" sz="2000" dirty="0" smtClean="0"/>
          </a:p>
          <a:p>
            <a:r>
              <a:rPr lang="en-US" dirty="0" smtClean="0"/>
              <a:t>Main Functions</a:t>
            </a:r>
          </a:p>
          <a:p>
            <a:r>
              <a:rPr lang="en-US" sz="2000" dirty="0" smtClean="0"/>
              <a:t>System configuration and system diagnosis</a:t>
            </a:r>
          </a:p>
          <a:p>
            <a:r>
              <a:rPr lang="en-US" sz="2000" dirty="0" smtClean="0"/>
              <a:t>Data acquisition</a:t>
            </a:r>
          </a:p>
          <a:p>
            <a:r>
              <a:rPr lang="en-US" sz="2000" dirty="0" smtClean="0"/>
              <a:t>Data analysis</a:t>
            </a:r>
            <a:endParaRPr lang="en-US" sz="2000" dirty="0"/>
          </a:p>
        </p:txBody>
      </p:sp>
    </p:spTree>
    <p:extLst>
      <p:ext uri="{BB962C8B-B14F-4D97-AF65-F5344CB8AC3E}">
        <p14:creationId xmlns:p14="http://schemas.microsoft.com/office/powerpoint/2010/main" val="12376954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883534861"/>
              </p:ext>
            </p:extLst>
          </p:nvPr>
        </p:nvGraphicFramePr>
        <p:xfrm>
          <a:off x="381000" y="381000"/>
          <a:ext cx="8382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1688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733165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600" dirty="0" smtClean="0"/>
              <a:t>Graphical User Interface (GUI) design</a:t>
            </a:r>
            <a:endParaRPr lang="en-US" sz="3600" dirty="0"/>
          </a:p>
        </p:txBody>
      </p:sp>
      <p:pic>
        <p:nvPicPr>
          <p:cNvPr id="65538" name="Picture 2" descr="C:\Users\Qiyu Peng\Dropbox\PQY\QCmanager.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42345"/>
            <a:ext cx="2390328" cy="3751907"/>
          </a:xfrm>
          <a:prstGeom prst="rect">
            <a:avLst/>
          </a:prstGeom>
          <a:noFill/>
          <a:extLst>
            <a:ext uri="{909E8E84-426E-40DD-AFC4-6F175D3DCCD1}">
              <a14:hiddenFill xmlns:a14="http://schemas.microsoft.com/office/drawing/2010/main">
                <a:solidFill>
                  <a:srgbClr val="FFFFFF"/>
                </a:solidFill>
              </a14:hiddenFill>
            </a:ext>
          </a:extLst>
        </p:spPr>
      </p:pic>
      <p:pic>
        <p:nvPicPr>
          <p:cNvPr id="65539" name="Picture 3" descr="C:\Users\Qiyu Peng\Dropbox\PQY\DHACQ.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141145"/>
            <a:ext cx="5118881" cy="334525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286048" y="6021662"/>
            <a:ext cx="2166170" cy="461665"/>
          </a:xfrm>
          <a:prstGeom prst="rect">
            <a:avLst/>
          </a:prstGeom>
        </p:spPr>
        <p:txBody>
          <a:bodyPr wrap="none">
            <a:spAutoFit/>
          </a:bodyPr>
          <a:lstStyle/>
          <a:p>
            <a:r>
              <a:rPr lang="en-US" sz="2400" dirty="0" smtClean="0"/>
              <a:t>Top level design</a:t>
            </a:r>
          </a:p>
        </p:txBody>
      </p:sp>
      <p:sp>
        <p:nvSpPr>
          <p:cNvPr id="8" name="Rectangle 7"/>
          <p:cNvSpPr/>
          <p:nvPr/>
        </p:nvSpPr>
        <p:spPr>
          <a:xfrm>
            <a:off x="457200" y="1600200"/>
            <a:ext cx="8458200" cy="42976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52113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756" y="152400"/>
            <a:ext cx="8229600" cy="753701"/>
          </a:xfrm>
        </p:spPr>
        <p:txBody>
          <a:bodyPr>
            <a:normAutofit/>
          </a:bodyPr>
          <a:lstStyle/>
          <a:p>
            <a:r>
              <a:rPr lang="en-US" sz="3600" dirty="0" smtClean="0"/>
              <a:t>Graphical User Interface (GUI) design</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756" y="1041335"/>
            <a:ext cx="1769598" cy="1335085"/>
          </a:xfrm>
          <a:prstGeom prst="rect">
            <a:avLst/>
          </a:prstGeom>
        </p:spPr>
      </p:pic>
      <p:pic>
        <p:nvPicPr>
          <p:cNvPr id="5" name="Picture 6" descr="C:\Users\Qiyu Peng\Dropbox\PQY\My Pictures\ASICsetting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871" y="1041336"/>
            <a:ext cx="2037005" cy="13377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C:\Users\Qiyu Peng\Dropbox\PQY\My Pictures\CFDsett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5283" y="1061438"/>
            <a:ext cx="2006394" cy="13176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Qiyu Peng\Dropbox\PQY\My Pictures\DataAnalysis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1399" y="3006140"/>
            <a:ext cx="20886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descr="C:\Users\Qiyu Peng\Dropbox\PQY\My Pictures\INL_generated with energy cu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51199" y="3006141"/>
            <a:ext cx="20886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C:\Users\Qiyu Peng\Dropbox\PQY\My Pictures\MotorCtr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9861" y="2988297"/>
            <a:ext cx="2008190" cy="13187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Qiyu Peng\Dropbox\PQY\My Pictures\Flashsetting.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5083" y="1061438"/>
            <a:ext cx="2008189" cy="131878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431134" y="2376420"/>
            <a:ext cx="1844031" cy="338554"/>
          </a:xfrm>
          <a:prstGeom prst="rect">
            <a:avLst/>
          </a:prstGeom>
        </p:spPr>
        <p:txBody>
          <a:bodyPr wrap="none">
            <a:spAutoFit/>
          </a:bodyPr>
          <a:lstStyle/>
          <a:p>
            <a:r>
              <a:rPr lang="en-US" sz="1600" dirty="0" smtClean="0"/>
              <a:t>Analog gain settings</a:t>
            </a:r>
            <a:endParaRPr lang="en-US" sz="1600" dirty="0"/>
          </a:p>
        </p:txBody>
      </p:sp>
      <p:sp>
        <p:nvSpPr>
          <p:cNvPr id="12" name="Rectangle 11"/>
          <p:cNvSpPr/>
          <p:nvPr/>
        </p:nvSpPr>
        <p:spPr>
          <a:xfrm>
            <a:off x="5019671" y="2380220"/>
            <a:ext cx="1208216" cy="338554"/>
          </a:xfrm>
          <a:prstGeom prst="rect">
            <a:avLst/>
          </a:prstGeom>
        </p:spPr>
        <p:txBody>
          <a:bodyPr wrap="none">
            <a:spAutoFit/>
          </a:bodyPr>
          <a:lstStyle/>
          <a:p>
            <a:r>
              <a:rPr lang="en-US" sz="1600" dirty="0" smtClean="0"/>
              <a:t>CFD settings</a:t>
            </a:r>
            <a:endParaRPr lang="en-US" sz="1600" dirty="0"/>
          </a:p>
        </p:txBody>
      </p:sp>
      <p:sp>
        <p:nvSpPr>
          <p:cNvPr id="13" name="Rectangle 12"/>
          <p:cNvSpPr/>
          <p:nvPr/>
        </p:nvSpPr>
        <p:spPr>
          <a:xfrm>
            <a:off x="6757052" y="2380220"/>
            <a:ext cx="2158348" cy="338554"/>
          </a:xfrm>
          <a:prstGeom prst="rect">
            <a:avLst/>
          </a:prstGeom>
        </p:spPr>
        <p:txBody>
          <a:bodyPr wrap="none">
            <a:spAutoFit/>
          </a:bodyPr>
          <a:lstStyle/>
          <a:p>
            <a:r>
              <a:rPr lang="en-US" sz="1600" dirty="0" smtClean="0"/>
              <a:t>Energy window settings</a:t>
            </a:r>
            <a:endParaRPr lang="en-US" sz="1600" dirty="0"/>
          </a:p>
        </p:txBody>
      </p:sp>
      <p:sp>
        <p:nvSpPr>
          <p:cNvPr id="14" name="Rectangle 13"/>
          <p:cNvSpPr/>
          <p:nvPr/>
        </p:nvSpPr>
        <p:spPr>
          <a:xfrm>
            <a:off x="382186" y="4326198"/>
            <a:ext cx="1985865" cy="338554"/>
          </a:xfrm>
          <a:prstGeom prst="rect">
            <a:avLst/>
          </a:prstGeom>
        </p:spPr>
        <p:txBody>
          <a:bodyPr wrap="none">
            <a:spAutoFit/>
          </a:bodyPr>
          <a:lstStyle/>
          <a:p>
            <a:r>
              <a:rPr lang="en-US" sz="1600" dirty="0" smtClean="0"/>
              <a:t>Serial communication</a:t>
            </a:r>
            <a:endParaRPr lang="en-US" sz="1600" dirty="0"/>
          </a:p>
        </p:txBody>
      </p:sp>
      <p:sp>
        <p:nvSpPr>
          <p:cNvPr id="15" name="Rectangle 14"/>
          <p:cNvSpPr/>
          <p:nvPr/>
        </p:nvSpPr>
        <p:spPr>
          <a:xfrm>
            <a:off x="4860743" y="4385845"/>
            <a:ext cx="1861856" cy="338554"/>
          </a:xfrm>
          <a:prstGeom prst="rect">
            <a:avLst/>
          </a:prstGeom>
        </p:spPr>
        <p:txBody>
          <a:bodyPr wrap="none">
            <a:spAutoFit/>
          </a:bodyPr>
          <a:lstStyle/>
          <a:p>
            <a:r>
              <a:rPr lang="en-US" sz="1600" dirty="0" smtClean="0"/>
              <a:t>Energy data analysis</a:t>
            </a:r>
            <a:endParaRPr lang="en-US" sz="1600" dirty="0"/>
          </a:p>
        </p:txBody>
      </p:sp>
      <p:sp>
        <p:nvSpPr>
          <p:cNvPr id="16" name="Rectangle 15"/>
          <p:cNvSpPr/>
          <p:nvPr/>
        </p:nvSpPr>
        <p:spPr>
          <a:xfrm>
            <a:off x="7209528" y="4385846"/>
            <a:ext cx="1444754" cy="338554"/>
          </a:xfrm>
          <a:prstGeom prst="rect">
            <a:avLst/>
          </a:prstGeom>
        </p:spPr>
        <p:txBody>
          <a:bodyPr wrap="none">
            <a:spAutoFit/>
          </a:bodyPr>
          <a:lstStyle/>
          <a:p>
            <a:r>
              <a:rPr lang="en-US" sz="1600" dirty="0" smtClean="0"/>
              <a:t>TDC calibration</a:t>
            </a:r>
            <a:endParaRPr lang="en-US" sz="1600" dirty="0"/>
          </a:p>
        </p:txBody>
      </p:sp>
      <p:pic>
        <p:nvPicPr>
          <p:cNvPr id="17" name="Picture 13" descr="C:\Users\Qiyu Peng\Dropbox\PQY\My Pictures\DAQ.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26664" y="2988297"/>
            <a:ext cx="2088619" cy="13716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833509" y="4368002"/>
            <a:ext cx="1521955" cy="338554"/>
          </a:xfrm>
          <a:prstGeom prst="rect">
            <a:avLst/>
          </a:prstGeom>
        </p:spPr>
        <p:txBody>
          <a:bodyPr wrap="none">
            <a:spAutoFit/>
          </a:bodyPr>
          <a:lstStyle/>
          <a:p>
            <a:r>
              <a:rPr lang="en-US" sz="1600" dirty="0" smtClean="0"/>
              <a:t>Data acquisition</a:t>
            </a:r>
            <a:endParaRPr lang="en-US" sz="1600" dirty="0"/>
          </a:p>
        </p:txBody>
      </p:sp>
      <p:pic>
        <p:nvPicPr>
          <p:cNvPr id="19" name="Picture 14" descr="C:\Users\Qiyu Peng\Dropbox\PQY\My Pictures\SUM_NoMOTOR_ECUT_03302012_StrongDistributiveSourceCoincidence_3600s_T0_T70_combine_prompt.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52732" y="5534421"/>
            <a:ext cx="759186" cy="38058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800600" y="4795529"/>
            <a:ext cx="1905000" cy="137159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624209" y="6191443"/>
            <a:ext cx="2309991" cy="584775"/>
          </a:xfrm>
          <a:prstGeom prst="rect">
            <a:avLst/>
          </a:prstGeom>
        </p:spPr>
        <p:txBody>
          <a:bodyPr wrap="none">
            <a:spAutoFit/>
          </a:bodyPr>
          <a:lstStyle/>
          <a:p>
            <a:r>
              <a:rPr lang="en-US" sz="1600" dirty="0" smtClean="0"/>
              <a:t>Data analysis SW package</a:t>
            </a:r>
          </a:p>
          <a:p>
            <a:pPr algn="ctr"/>
            <a:r>
              <a:rPr lang="en-US" sz="1600" dirty="0" smtClean="0"/>
              <a:t>(currently in Matlab)</a:t>
            </a:r>
          </a:p>
        </p:txBody>
      </p:sp>
      <p:pic>
        <p:nvPicPr>
          <p:cNvPr id="22" name="Picture 17" descr="C:\Users\Qiyu Peng\Dropbox\PQY\My Pictures\CASRUN_verXp29_18_clk270_dummyNewTest2_WithEcut_m100_120s_DEA1_CH0.bmp"/>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61711" y="4871429"/>
            <a:ext cx="757473" cy="38505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8" descr="C:\Users\Qiyu Peng\Dropbox\PQY\My Pictures\lineSourceRotating.bmp"/>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46518" y="4853597"/>
            <a:ext cx="630482" cy="45315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C:\Users\Qiyu Peng\Dropbox\PQY\My Pictures\MotorMoveTest43600S_MECUT_Coincidence_centered_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61711" y="5491112"/>
            <a:ext cx="829523" cy="451053"/>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746282" y="5232365"/>
            <a:ext cx="960519" cy="230832"/>
          </a:xfrm>
          <a:prstGeom prst="rect">
            <a:avLst/>
          </a:prstGeom>
        </p:spPr>
        <p:txBody>
          <a:bodyPr wrap="none">
            <a:spAutoFit/>
          </a:bodyPr>
          <a:lstStyle/>
          <a:p>
            <a:r>
              <a:rPr lang="en-US" sz="900" dirty="0" smtClean="0"/>
              <a:t>Crystal decoding</a:t>
            </a:r>
            <a:endParaRPr lang="en-US" sz="900" dirty="0"/>
          </a:p>
        </p:txBody>
      </p:sp>
      <p:sp>
        <p:nvSpPr>
          <p:cNvPr id="26" name="Rectangle 25"/>
          <p:cNvSpPr/>
          <p:nvPr/>
        </p:nvSpPr>
        <p:spPr>
          <a:xfrm>
            <a:off x="5640141" y="5232365"/>
            <a:ext cx="1141659" cy="230832"/>
          </a:xfrm>
          <a:prstGeom prst="rect">
            <a:avLst/>
          </a:prstGeom>
        </p:spPr>
        <p:txBody>
          <a:bodyPr wrap="none">
            <a:spAutoFit/>
          </a:bodyPr>
          <a:lstStyle/>
          <a:p>
            <a:r>
              <a:rPr lang="en-US" sz="900" dirty="0" smtClean="0"/>
              <a:t>Delay compensation</a:t>
            </a:r>
            <a:endParaRPr lang="en-US" sz="900" dirty="0"/>
          </a:p>
        </p:txBody>
      </p:sp>
      <p:sp>
        <p:nvSpPr>
          <p:cNvPr id="27" name="Rectangle 26"/>
          <p:cNvSpPr/>
          <p:nvPr/>
        </p:nvSpPr>
        <p:spPr>
          <a:xfrm>
            <a:off x="4861711" y="5892949"/>
            <a:ext cx="811441" cy="230832"/>
          </a:xfrm>
          <a:prstGeom prst="rect">
            <a:avLst/>
          </a:prstGeom>
        </p:spPr>
        <p:txBody>
          <a:bodyPr wrap="none">
            <a:spAutoFit/>
          </a:bodyPr>
          <a:lstStyle/>
          <a:p>
            <a:r>
              <a:rPr lang="en-US" sz="900" dirty="0" smtClean="0"/>
              <a:t>Time analysis</a:t>
            </a:r>
            <a:endParaRPr lang="en-US" sz="900" dirty="0"/>
          </a:p>
        </p:txBody>
      </p:sp>
      <p:sp>
        <p:nvSpPr>
          <p:cNvPr id="28" name="Rectangle 27"/>
          <p:cNvSpPr/>
          <p:nvPr/>
        </p:nvSpPr>
        <p:spPr>
          <a:xfrm>
            <a:off x="5761119" y="5898515"/>
            <a:ext cx="1017094" cy="230832"/>
          </a:xfrm>
          <a:prstGeom prst="rect">
            <a:avLst/>
          </a:prstGeom>
        </p:spPr>
        <p:txBody>
          <a:bodyPr wrap="none">
            <a:spAutoFit/>
          </a:bodyPr>
          <a:lstStyle/>
          <a:p>
            <a:r>
              <a:rPr lang="en-US" sz="900" dirty="0" smtClean="0"/>
              <a:t>Sinogram analysis</a:t>
            </a:r>
            <a:endParaRPr lang="en-US" sz="900" dirty="0"/>
          </a:p>
        </p:txBody>
      </p:sp>
      <p:grpSp>
        <p:nvGrpSpPr>
          <p:cNvPr id="29" name="Group 8"/>
          <p:cNvGrpSpPr>
            <a:grpSpLocks noChangeAspect="1"/>
          </p:cNvGrpSpPr>
          <p:nvPr/>
        </p:nvGrpSpPr>
        <p:grpSpPr bwMode="auto">
          <a:xfrm>
            <a:off x="381000" y="4872443"/>
            <a:ext cx="2096252" cy="1295827"/>
            <a:chOff x="3962400" y="3081337"/>
            <a:chExt cx="5118363" cy="3167063"/>
          </a:xfrm>
        </p:grpSpPr>
        <p:pic>
          <p:nvPicPr>
            <p:cNvPr id="30" name="Picture 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962400" y="3081337"/>
              <a:ext cx="5118363"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l="32381" t="12094" r="32103" b="20992"/>
            <a:stretch>
              <a:fillRect/>
            </a:stretch>
          </p:blipFill>
          <p:spPr bwMode="auto">
            <a:xfrm>
              <a:off x="4367215" y="3809999"/>
              <a:ext cx="1981200" cy="2030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Rectangle 31"/>
          <p:cNvSpPr/>
          <p:nvPr/>
        </p:nvSpPr>
        <p:spPr>
          <a:xfrm>
            <a:off x="279898" y="2387025"/>
            <a:ext cx="2113314" cy="584775"/>
          </a:xfrm>
          <a:prstGeom prst="rect">
            <a:avLst/>
          </a:prstGeom>
        </p:spPr>
        <p:txBody>
          <a:bodyPr wrap="square">
            <a:spAutoFit/>
          </a:bodyPr>
          <a:lstStyle/>
          <a:p>
            <a:r>
              <a:rPr lang="en-US" sz="1600" dirty="0" smtClean="0"/>
              <a:t>System configuration database management </a:t>
            </a:r>
            <a:endParaRPr lang="en-US" sz="1600" dirty="0"/>
          </a:p>
        </p:txBody>
      </p:sp>
      <p:pic>
        <p:nvPicPr>
          <p:cNvPr id="33" name="Picture 20" descr="pix2"/>
          <p:cNvPicPr>
            <a:picLocks noChangeAspect="1" noChangeArrowheads="1"/>
          </p:cNvPicPr>
          <p:nvPr/>
        </p:nvPicPr>
        <p:blipFill>
          <a:blip r:embed="rId16">
            <a:extLst>
              <a:ext uri="{28A0092B-C50C-407E-A947-70E740481C1C}">
                <a14:useLocalDpi xmlns:a14="http://schemas.microsoft.com/office/drawing/2010/main" val="0"/>
              </a:ext>
            </a:extLst>
          </a:blip>
          <a:srcRect l="46678" t="22217" r="1088" b="24922"/>
          <a:stretch>
            <a:fillRect/>
          </a:stretch>
        </p:blipFill>
        <p:spPr bwMode="auto">
          <a:xfrm>
            <a:off x="2745101" y="4849222"/>
            <a:ext cx="1445899" cy="1415135"/>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436193" y="6197025"/>
            <a:ext cx="1797352" cy="584775"/>
          </a:xfrm>
          <a:prstGeom prst="rect">
            <a:avLst/>
          </a:prstGeom>
        </p:spPr>
        <p:txBody>
          <a:bodyPr wrap="none">
            <a:spAutoFit/>
          </a:bodyPr>
          <a:lstStyle/>
          <a:p>
            <a:r>
              <a:rPr lang="en-US" sz="1600" dirty="0" smtClean="0"/>
              <a:t>Flood map display </a:t>
            </a:r>
          </a:p>
          <a:p>
            <a:r>
              <a:rPr lang="en-US" sz="1600" dirty="0" smtClean="0"/>
              <a:t>(for block detector)</a:t>
            </a:r>
            <a:endParaRPr lang="en-US" sz="1600" dirty="0"/>
          </a:p>
        </p:txBody>
      </p:sp>
      <p:sp>
        <p:nvSpPr>
          <p:cNvPr id="35" name="Rectangle 34"/>
          <p:cNvSpPr/>
          <p:nvPr/>
        </p:nvSpPr>
        <p:spPr>
          <a:xfrm>
            <a:off x="2667000" y="6361975"/>
            <a:ext cx="1838260" cy="338554"/>
          </a:xfrm>
          <a:prstGeom prst="rect">
            <a:avLst/>
          </a:prstGeom>
        </p:spPr>
        <p:txBody>
          <a:bodyPr wrap="none">
            <a:spAutoFit/>
          </a:bodyPr>
          <a:lstStyle/>
          <a:p>
            <a:r>
              <a:rPr lang="en-US" sz="1600" dirty="0" smtClean="0"/>
              <a:t>SSPM event display </a:t>
            </a:r>
            <a:endParaRPr lang="en-US" sz="1600" dirty="0"/>
          </a:p>
        </p:txBody>
      </p:sp>
      <p:sp>
        <p:nvSpPr>
          <p:cNvPr id="36" name="Rectangle 35"/>
          <p:cNvSpPr/>
          <p:nvPr/>
        </p:nvSpPr>
        <p:spPr>
          <a:xfrm>
            <a:off x="7170649" y="5059638"/>
            <a:ext cx="1869168" cy="1200329"/>
          </a:xfrm>
          <a:prstGeom prst="rect">
            <a:avLst/>
          </a:prstGeom>
          <a:ln>
            <a:solidFill>
              <a:schemeClr val="accent1"/>
            </a:solidFill>
          </a:ln>
        </p:spPr>
        <p:txBody>
          <a:bodyPr wrap="square">
            <a:spAutoFit/>
          </a:bodyPr>
          <a:lstStyle/>
          <a:p>
            <a:pPr algn="ctr"/>
            <a:r>
              <a:rPr lang="en-US" b="1" dirty="0">
                <a:solidFill>
                  <a:srgbClr val="0070C0"/>
                </a:solidFill>
              </a:rPr>
              <a:t> Chinh </a:t>
            </a:r>
            <a:r>
              <a:rPr lang="en-US" b="1" dirty="0" smtClean="0">
                <a:solidFill>
                  <a:srgbClr val="0070C0"/>
                </a:solidFill>
              </a:rPr>
              <a:t>Vu and Michael Malus also contributed to the GUI design</a:t>
            </a:r>
            <a:endParaRPr lang="en-US" b="1" dirty="0">
              <a:solidFill>
                <a:srgbClr val="0070C0"/>
              </a:solidFill>
            </a:endParaRPr>
          </a:p>
        </p:txBody>
      </p:sp>
    </p:spTree>
    <p:extLst>
      <p:ext uri="{BB962C8B-B14F-4D97-AF65-F5344CB8AC3E}">
        <p14:creationId xmlns:p14="http://schemas.microsoft.com/office/powerpoint/2010/main" val="26067466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18333" r="18690"/>
          <a:stretch/>
        </p:blipFill>
        <p:spPr bwMode="auto">
          <a:xfrm>
            <a:off x="1143000" y="1866900"/>
            <a:ext cx="3224530" cy="3840480"/>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3286048" y="6021662"/>
            <a:ext cx="3149580" cy="461665"/>
          </a:xfrm>
          <a:prstGeom prst="rect">
            <a:avLst/>
          </a:prstGeom>
        </p:spPr>
        <p:txBody>
          <a:bodyPr wrap="none">
            <a:spAutoFit/>
          </a:bodyPr>
          <a:lstStyle/>
          <a:p>
            <a:r>
              <a:rPr lang="en-US" sz="2400" dirty="0" smtClean="0"/>
              <a:t>System characterization</a:t>
            </a:r>
          </a:p>
        </p:txBody>
      </p:sp>
      <p:sp>
        <p:nvSpPr>
          <p:cNvPr id="6" name="Rectangle 5"/>
          <p:cNvSpPr/>
          <p:nvPr/>
        </p:nvSpPr>
        <p:spPr>
          <a:xfrm>
            <a:off x="863090" y="1676400"/>
            <a:ext cx="7747509" cy="422148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p:nvPr/>
        </p:nvPicPr>
        <p:blipFill rotWithShape="1">
          <a:blip r:embed="rId3"/>
          <a:srcRect l="-1" r="2286"/>
          <a:stretch/>
        </p:blipFill>
        <p:spPr bwMode="auto">
          <a:xfrm>
            <a:off x="5181600" y="1891043"/>
            <a:ext cx="2606040" cy="2176780"/>
          </a:xfrm>
          <a:prstGeom prst="rect">
            <a:avLst/>
          </a:prstGeom>
          <a:ln>
            <a:noFill/>
          </a:ln>
          <a:extLst>
            <a:ext uri="{53640926-AAD7-44D8-BBD7-CCE9431645EC}">
              <a14:shadowObscured xmlns:a14="http://schemas.microsoft.com/office/drawing/2010/main"/>
            </a:ext>
          </a:extLst>
        </p:spPr>
      </p:pic>
      <p:pic>
        <p:nvPicPr>
          <p:cNvPr id="8" name="Picture 7"/>
          <p:cNvPicPr/>
          <p:nvPr/>
        </p:nvPicPr>
        <p:blipFill>
          <a:blip r:embed="rId4"/>
          <a:stretch>
            <a:fillRect/>
          </a:stretch>
        </p:blipFill>
        <p:spPr>
          <a:xfrm>
            <a:off x="5449012" y="4188888"/>
            <a:ext cx="2096401" cy="1501140"/>
          </a:xfrm>
          <a:prstGeom prst="rect">
            <a:avLst/>
          </a:prstGeom>
        </p:spPr>
      </p:pic>
      <p:sp>
        <p:nvSpPr>
          <p:cNvPr id="9" name="Title 1"/>
          <p:cNvSpPr>
            <a:spLocks noGrp="1"/>
          </p:cNvSpPr>
          <p:nvPr>
            <p:ph type="title"/>
          </p:nvPr>
        </p:nvSpPr>
        <p:spPr>
          <a:xfrm>
            <a:off x="451756" y="152400"/>
            <a:ext cx="8229600" cy="753701"/>
          </a:xfrm>
        </p:spPr>
        <p:txBody>
          <a:bodyPr>
            <a:normAutofit/>
          </a:bodyPr>
          <a:lstStyle/>
          <a:p>
            <a:r>
              <a:rPr lang="en-US" sz="3600" dirty="0" smtClean="0"/>
              <a:t>Graphical User Interface (GUI) design</a:t>
            </a:r>
            <a:endParaRPr lang="en-US" sz="3600" dirty="0"/>
          </a:p>
        </p:txBody>
      </p:sp>
    </p:spTree>
    <p:extLst>
      <p:ext uri="{BB962C8B-B14F-4D97-AF65-F5344CB8AC3E}">
        <p14:creationId xmlns:p14="http://schemas.microsoft.com/office/powerpoint/2010/main" val="1724920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29377" y="3169465"/>
            <a:ext cx="2237623" cy="838200"/>
          </a:xfrm>
          <a:prstGeom prst="roundRect">
            <a:avLst>
              <a:gd name="adj" fmla="val 3706"/>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configuration and test </a:t>
            </a:r>
          </a:p>
          <a:p>
            <a:pPr algn="ctr"/>
            <a:r>
              <a:rPr lang="en-US" b="1" dirty="0">
                <a:solidFill>
                  <a:schemeClr val="tx1"/>
                </a:solidFill>
              </a:rPr>
              <a:t>(</a:t>
            </a:r>
            <a:r>
              <a:rPr lang="en-US" b="1" dirty="0" smtClean="0">
                <a:solidFill>
                  <a:schemeClr val="tx1"/>
                </a:solidFill>
              </a:rPr>
              <a:t>GUI and scripts)</a:t>
            </a:r>
            <a:endParaRPr lang="en-US" b="1" dirty="0">
              <a:solidFill>
                <a:schemeClr val="tx1"/>
              </a:solidFill>
            </a:endParaRPr>
          </a:p>
        </p:txBody>
      </p:sp>
      <p:sp>
        <p:nvSpPr>
          <p:cNvPr id="8" name="Rounded Rectangle 7"/>
          <p:cNvSpPr/>
          <p:nvPr/>
        </p:nvSpPr>
        <p:spPr>
          <a:xfrm>
            <a:off x="1600200" y="4814930"/>
            <a:ext cx="1117348"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System configuration files</a:t>
            </a:r>
            <a:endParaRPr lang="en-US" sz="1200" b="1"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845865"/>
            <a:ext cx="1149965" cy="56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304800" y="5361801"/>
            <a:ext cx="1186223" cy="276999"/>
          </a:xfrm>
          <a:prstGeom prst="rect">
            <a:avLst/>
          </a:prstGeom>
        </p:spPr>
        <p:txBody>
          <a:bodyPr wrap="none">
            <a:spAutoFit/>
          </a:bodyPr>
          <a:lstStyle/>
          <a:p>
            <a:pPr algn="ctr"/>
            <a:r>
              <a:rPr lang="en-US" sz="1200" b="1" dirty="0" smtClean="0">
                <a:solidFill>
                  <a:schemeClr val="tx1"/>
                </a:solidFill>
              </a:rPr>
              <a:t>System HW/FW</a:t>
            </a:r>
            <a:endParaRPr lang="en-US" sz="1200" b="1" dirty="0">
              <a:solidFill>
                <a:schemeClr val="tx1"/>
              </a:solidFill>
            </a:endParaRPr>
          </a:p>
        </p:txBody>
      </p:sp>
      <p:cxnSp>
        <p:nvCxnSpPr>
          <p:cNvPr id="12" name="Straight Arrow Connector 11"/>
          <p:cNvCxnSpPr/>
          <p:nvPr/>
        </p:nvCxnSpPr>
        <p:spPr>
          <a:xfrm>
            <a:off x="990600" y="4083865"/>
            <a:ext cx="0" cy="68580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60347" y="4083865"/>
            <a:ext cx="0" cy="68580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746626" y="3162675"/>
            <a:ext cx="2120774" cy="838200"/>
          </a:xfrm>
          <a:prstGeom prst="roundRect">
            <a:avLst>
              <a:gd name="adj" fmla="val 3706"/>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DAQ configuration and DAQ</a:t>
            </a:r>
          </a:p>
          <a:p>
            <a:pPr algn="ctr"/>
            <a:r>
              <a:rPr lang="en-US" b="1" dirty="0">
                <a:solidFill>
                  <a:schemeClr val="tx1"/>
                </a:solidFill>
              </a:rPr>
              <a:t>(</a:t>
            </a:r>
            <a:r>
              <a:rPr lang="en-US" b="1" dirty="0" smtClean="0">
                <a:solidFill>
                  <a:schemeClr val="tx1"/>
                </a:solidFill>
              </a:rPr>
              <a:t>GUI and scripts)</a:t>
            </a:r>
            <a:endParaRPr lang="en-US" b="1" dirty="0">
              <a:solidFill>
                <a:schemeClr val="tx1"/>
              </a:solidFill>
            </a:endParaRPr>
          </a:p>
        </p:txBody>
      </p:sp>
      <p:cxnSp>
        <p:nvCxnSpPr>
          <p:cNvPr id="21" name="Straight Arrow Connector 20"/>
          <p:cNvCxnSpPr/>
          <p:nvPr/>
        </p:nvCxnSpPr>
        <p:spPr>
          <a:xfrm>
            <a:off x="4275122" y="4065759"/>
            <a:ext cx="0" cy="68580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557885" y="4101971"/>
            <a:ext cx="0" cy="609599"/>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797466"/>
            <a:ext cx="1149965" cy="56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3733800" y="5313402"/>
            <a:ext cx="1186223" cy="276999"/>
          </a:xfrm>
          <a:prstGeom prst="rect">
            <a:avLst/>
          </a:prstGeom>
        </p:spPr>
        <p:txBody>
          <a:bodyPr wrap="none">
            <a:spAutoFit/>
          </a:bodyPr>
          <a:lstStyle/>
          <a:p>
            <a:pPr algn="ctr"/>
            <a:r>
              <a:rPr lang="en-US" sz="1200" b="1" dirty="0" smtClean="0">
                <a:solidFill>
                  <a:schemeClr val="tx1"/>
                </a:solidFill>
              </a:rPr>
              <a:t>System HW/FW</a:t>
            </a:r>
            <a:endParaRPr lang="en-US" sz="1200" b="1" dirty="0">
              <a:solidFill>
                <a:schemeClr val="tx1"/>
              </a:solidFill>
            </a:endParaRPr>
          </a:p>
        </p:txBody>
      </p:sp>
      <p:sp>
        <p:nvSpPr>
          <p:cNvPr id="28" name="Rounded Rectangle 27"/>
          <p:cNvSpPr/>
          <p:nvPr/>
        </p:nvSpPr>
        <p:spPr>
          <a:xfrm>
            <a:off x="5126148" y="4770095"/>
            <a:ext cx="1006062"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List mode data (with a head file)</a:t>
            </a:r>
            <a:endParaRPr lang="en-US" sz="1200" b="1" dirty="0">
              <a:solidFill>
                <a:schemeClr val="tx1"/>
              </a:solidFill>
            </a:endParaRPr>
          </a:p>
        </p:txBody>
      </p:sp>
      <p:sp>
        <p:nvSpPr>
          <p:cNvPr id="30" name="Rounded Rectangle 29"/>
          <p:cNvSpPr/>
          <p:nvPr/>
        </p:nvSpPr>
        <p:spPr>
          <a:xfrm>
            <a:off x="6788213" y="3177764"/>
            <a:ext cx="2120774" cy="838200"/>
          </a:xfrm>
          <a:prstGeom prst="roundRect">
            <a:avLst>
              <a:gd name="adj" fmla="val 3706"/>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 analysis and visualization</a:t>
            </a:r>
          </a:p>
          <a:p>
            <a:pPr algn="ctr"/>
            <a:r>
              <a:rPr lang="en-US" b="1" dirty="0">
                <a:solidFill>
                  <a:schemeClr val="tx1"/>
                </a:solidFill>
              </a:rPr>
              <a:t>(</a:t>
            </a:r>
            <a:r>
              <a:rPr lang="en-US" b="1" dirty="0" smtClean="0">
                <a:solidFill>
                  <a:schemeClr val="tx1"/>
                </a:solidFill>
              </a:rPr>
              <a:t>GUI and scripts)</a:t>
            </a:r>
            <a:endParaRPr lang="en-US" b="1" dirty="0">
              <a:solidFill>
                <a:schemeClr val="tx1"/>
              </a:solidFill>
            </a:endParaRPr>
          </a:p>
        </p:txBody>
      </p:sp>
      <p:cxnSp>
        <p:nvCxnSpPr>
          <p:cNvPr id="31" name="Straight Arrow Connector 30"/>
          <p:cNvCxnSpPr/>
          <p:nvPr/>
        </p:nvCxnSpPr>
        <p:spPr>
          <a:xfrm>
            <a:off x="7316709" y="4080848"/>
            <a:ext cx="0" cy="68580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599472" y="4117060"/>
            <a:ext cx="0" cy="609599"/>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6788213" y="4766648"/>
            <a:ext cx="963034" cy="68537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List mode data (with a head file)</a:t>
            </a:r>
            <a:endParaRPr lang="en-US" sz="1200" b="1" dirty="0">
              <a:solidFill>
                <a:schemeClr val="tx1"/>
              </a:solidFill>
            </a:endParaRPr>
          </a:p>
        </p:txBody>
      </p:sp>
      <p:sp>
        <p:nvSpPr>
          <p:cNvPr id="39" name="Rounded Rectangle 38"/>
          <p:cNvSpPr/>
          <p:nvPr/>
        </p:nvSpPr>
        <p:spPr>
          <a:xfrm>
            <a:off x="7924800" y="4769665"/>
            <a:ext cx="1117348"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Data analysis reports</a:t>
            </a:r>
            <a:endParaRPr lang="en-US" sz="1200" b="1" dirty="0">
              <a:solidFill>
                <a:schemeClr val="tx1"/>
              </a:solidFill>
            </a:endParaRPr>
          </a:p>
        </p:txBody>
      </p:sp>
      <p:cxnSp>
        <p:nvCxnSpPr>
          <p:cNvPr id="29" name="Straight Arrow Connector 28"/>
          <p:cNvCxnSpPr/>
          <p:nvPr/>
        </p:nvCxnSpPr>
        <p:spPr>
          <a:xfrm>
            <a:off x="3989559" y="4117060"/>
            <a:ext cx="0" cy="6126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ight Arrow 40"/>
          <p:cNvSpPr/>
          <p:nvPr/>
        </p:nvSpPr>
        <p:spPr>
          <a:xfrm>
            <a:off x="2895600" y="3474265"/>
            <a:ext cx="6858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977928" y="3444464"/>
            <a:ext cx="6858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3084212" y="990600"/>
            <a:ext cx="3047998" cy="838200"/>
          </a:xfrm>
          <a:prstGeom prst="roundRect">
            <a:avLst>
              <a:gd name="adj" fmla="val 3706"/>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System calibration and characterization</a:t>
            </a:r>
          </a:p>
          <a:p>
            <a:pPr algn="ctr"/>
            <a:r>
              <a:rPr lang="en-US" b="1" dirty="0" smtClean="0">
                <a:solidFill>
                  <a:schemeClr val="tx1"/>
                </a:solidFill>
              </a:rPr>
              <a:t>(control console and scripts)</a:t>
            </a:r>
            <a:endParaRPr lang="en-US" b="1" dirty="0">
              <a:solidFill>
                <a:schemeClr val="tx1"/>
              </a:solidFill>
            </a:endParaRPr>
          </a:p>
        </p:txBody>
      </p:sp>
      <p:sp>
        <p:nvSpPr>
          <p:cNvPr id="42" name="Bent Arrow 41"/>
          <p:cNvSpPr/>
          <p:nvPr/>
        </p:nvSpPr>
        <p:spPr>
          <a:xfrm flipH="1">
            <a:off x="6172199" y="1066800"/>
            <a:ext cx="1579046" cy="1905000"/>
          </a:xfrm>
          <a:prstGeom prst="bentArrow">
            <a:avLst>
              <a:gd name="adj1" fmla="val 12404"/>
              <a:gd name="adj2" fmla="val 12792"/>
              <a:gd name="adj3" fmla="val 18833"/>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Bent Arrow 46"/>
          <p:cNvSpPr/>
          <p:nvPr/>
        </p:nvSpPr>
        <p:spPr>
          <a:xfrm rot="16200000" flipH="1">
            <a:off x="1309940" y="1233738"/>
            <a:ext cx="1761624" cy="1714501"/>
          </a:xfrm>
          <a:prstGeom prst="bentArrow">
            <a:avLst>
              <a:gd name="adj1" fmla="val 12404"/>
              <a:gd name="adj2" fmla="val 12792"/>
              <a:gd name="adj3" fmla="val 18833"/>
              <a:gd name="adj4" fmla="val 2565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http://us.cdn1.123rf.com/168nwm/skovoroda/skovoroda1111/skovoroda111100001/11135587-green-check-mark-sign-illustration-over-white-backgroun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0009" y="5541041"/>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51" name="Title 1"/>
          <p:cNvSpPr>
            <a:spLocks noGrp="1"/>
          </p:cNvSpPr>
          <p:nvPr>
            <p:ph type="title"/>
          </p:nvPr>
        </p:nvSpPr>
        <p:spPr>
          <a:xfrm>
            <a:off x="451756" y="152400"/>
            <a:ext cx="8229600" cy="753701"/>
          </a:xfrm>
        </p:spPr>
        <p:txBody>
          <a:bodyPr>
            <a:normAutofit/>
          </a:bodyPr>
          <a:lstStyle/>
          <a:p>
            <a:r>
              <a:rPr lang="en-US" sz="3600" dirty="0" smtClean="0"/>
              <a:t>Software Requirement Analysis</a:t>
            </a:r>
            <a:endParaRPr lang="en-US" sz="3600" dirty="0"/>
          </a:p>
        </p:txBody>
      </p:sp>
      <p:sp>
        <p:nvSpPr>
          <p:cNvPr id="33" name="Rounded Rectangle 32"/>
          <p:cNvSpPr/>
          <p:nvPr/>
        </p:nvSpPr>
        <p:spPr>
          <a:xfrm>
            <a:off x="3989559" y="2209800"/>
            <a:ext cx="1117348" cy="68537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Acceptable </a:t>
            </a:r>
            <a:r>
              <a:rPr lang="en-US" sz="1200" b="1" dirty="0" smtClean="0">
                <a:solidFill>
                  <a:schemeClr val="tx1"/>
                </a:solidFill>
              </a:rPr>
              <a:t>range definition ? </a:t>
            </a:r>
            <a:endParaRPr lang="en-US" sz="1200" b="1" dirty="0">
              <a:solidFill>
                <a:schemeClr val="tx1"/>
              </a:solidFill>
            </a:endParaRPr>
          </a:p>
        </p:txBody>
      </p:sp>
      <p:cxnSp>
        <p:nvCxnSpPr>
          <p:cNvPr id="34" name="Straight Arrow Connector 33"/>
          <p:cNvCxnSpPr/>
          <p:nvPr/>
        </p:nvCxnSpPr>
        <p:spPr>
          <a:xfrm>
            <a:off x="4564074" y="1818415"/>
            <a:ext cx="0" cy="381000"/>
          </a:xfrm>
          <a:prstGeom prst="straightConnector1">
            <a:avLst/>
          </a:prstGeom>
          <a:ln w="7620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34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6" grpId="0" animBg="1"/>
      <p:bldP spid="27" grpId="0"/>
      <p:bldP spid="28" grpId="0" animBg="1"/>
      <p:bldP spid="30" grpId="0" animBg="1"/>
      <p:bldP spid="37" grpId="0" animBg="1"/>
      <p:bldP spid="39" grpId="0" animBg="1"/>
      <p:bldP spid="41" grpId="0" animBg="1"/>
      <p:bldP spid="44" grpId="0" animBg="1"/>
      <p:bldP spid="45" grpId="0" animBg="1"/>
      <p:bldP spid="42" grpId="0" animBg="1"/>
      <p:bldP spid="47"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Configurations Files </a:t>
            </a:r>
            <a:endParaRPr lang="en-US" dirty="0"/>
          </a:p>
        </p:txBody>
      </p:sp>
      <p:sp>
        <p:nvSpPr>
          <p:cNvPr id="3" name="Content Placeholder 2"/>
          <p:cNvSpPr>
            <a:spLocks noGrp="1"/>
          </p:cNvSpPr>
          <p:nvPr>
            <p:ph idx="1"/>
          </p:nvPr>
        </p:nvSpPr>
        <p:spPr/>
        <p:txBody>
          <a:bodyPr/>
          <a:lstStyle/>
          <a:p>
            <a:r>
              <a:rPr lang="en-US" dirty="0" smtClean="0"/>
              <a:t>System configuration database</a:t>
            </a:r>
          </a:p>
          <a:p>
            <a:r>
              <a:rPr lang="en-US" dirty="0" smtClean="0"/>
              <a:t>List mode data file</a:t>
            </a:r>
          </a:p>
          <a:p>
            <a:r>
              <a:rPr lang="en-US" dirty="0" smtClean="0"/>
              <a:t>List mode data head file</a:t>
            </a:r>
          </a:p>
          <a:p>
            <a:r>
              <a:rPr lang="en-US" dirty="0" smtClean="0"/>
              <a:t>Data analysis report file</a:t>
            </a:r>
          </a:p>
          <a:p>
            <a:r>
              <a:rPr lang="en-US" dirty="0"/>
              <a:t>Acceptable range </a:t>
            </a:r>
            <a:r>
              <a:rPr lang="en-US" dirty="0" smtClean="0"/>
              <a:t>definition file? </a:t>
            </a:r>
            <a:endParaRPr lang="en-US" dirty="0"/>
          </a:p>
        </p:txBody>
      </p:sp>
    </p:spTree>
    <p:extLst>
      <p:ext uri="{BB962C8B-B14F-4D97-AF65-F5344CB8AC3E}">
        <p14:creationId xmlns:p14="http://schemas.microsoft.com/office/powerpoint/2010/main" val="343365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22328</TotalTime>
  <Words>4541</Words>
  <Application>Microsoft Office PowerPoint</Application>
  <PresentationFormat>On-screen Show (4:3)</PresentationFormat>
  <Paragraphs>1089</Paragraphs>
  <Slides>74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Visio</vt:lpstr>
      <vt:lpstr>OpenPET software GUI design schemes </vt:lpstr>
      <vt:lpstr>PowerPoint Presentation</vt:lpstr>
      <vt:lpstr>PowerPoint Presentation</vt:lpstr>
      <vt:lpstr>PowerPoint Presentation</vt:lpstr>
      <vt:lpstr>Programming Tools / Environment</vt:lpstr>
      <vt:lpstr>C programing style guidelines</vt:lpstr>
      <vt:lpstr>PowerPoint Presentation</vt:lpstr>
      <vt:lpstr>Software Requirement Analysis</vt:lpstr>
      <vt:lpstr>Data and Configurations Files </vt:lpstr>
      <vt:lpstr>System configuration files (Siemens)</vt:lpstr>
      <vt:lpstr>System configuration files (Davis)</vt:lpstr>
      <vt:lpstr>System configuration files (LBNL)</vt:lpstr>
      <vt:lpstr>Siemens system configurations</vt:lpstr>
      <vt:lpstr>Indirect DEA configurations through gdb and flash</vt:lpstr>
      <vt:lpstr>Direct coincidence configurations</vt:lpstr>
      <vt:lpstr>Siemens system configurations</vt:lpstr>
      <vt:lpstr>Summary: Siemens system configurations</vt:lpstr>
      <vt:lpstr>Siemens system boots up</vt:lpstr>
      <vt:lpstr>OpenPET system configurations</vt:lpstr>
      <vt:lpstr>OpenPET system configuration methods</vt:lpstr>
      <vt:lpstr>OpenPET system configurations</vt:lpstr>
      <vt:lpstr>Summary: OpenPET system configurations</vt:lpstr>
      <vt:lpstr>Summary: OpenPET system configurations</vt:lpstr>
      <vt:lpstr>OpenPET data structures:  configuration, profile and descriptor  </vt:lpstr>
      <vt:lpstr>Hardware configuration descriptors</vt:lpstr>
      <vt:lpstr>Mandatory and optional descriptors </vt:lpstr>
      <vt:lpstr>Configuration data structure and configuration files</vt:lpstr>
      <vt:lpstr>Configuration (text) file format</vt:lpstr>
      <vt:lpstr>Summary: OpenPET system configurations</vt:lpstr>
      <vt:lpstr>Summary: OpenPET system configurations</vt:lpstr>
      <vt:lpstr>Siemens system addressing:  start from a pre-determined tree topology</vt:lpstr>
      <vt:lpstr>System booting-up and addressing (start from an unknown tree topology )</vt:lpstr>
      <vt:lpstr>Command script mode</vt:lpstr>
      <vt:lpstr>GUI mode</vt:lpstr>
      <vt:lpstr>File formats</vt:lpstr>
      <vt:lpstr>Head file format</vt:lpstr>
      <vt:lpstr>Acceptable range setting file?</vt:lpstr>
      <vt:lpstr>Analysis result report files</vt:lpstr>
      <vt:lpstr>List Mode Binary Data Format</vt:lpstr>
      <vt:lpstr>Event words and status words</vt:lpstr>
      <vt:lpstr>Event words</vt:lpstr>
      <vt:lpstr>Event data length</vt:lpstr>
      <vt:lpstr>Data paths and data mode combinations</vt:lpstr>
      <vt:lpstr>DBDUC, DUC MB and MBCUC</vt:lpstr>
      <vt:lpstr>DBDUC, DUC MB and MBCUC</vt:lpstr>
      <vt:lpstr>DBDUC, DUC MB and MBCUC</vt:lpstr>
      <vt:lpstr>DBDUC, DUC MB and MBCUC</vt:lpstr>
      <vt:lpstr>DBDUC, DUC MB and MBCUC</vt:lpstr>
      <vt:lpstr>CUC  host PC</vt:lpstr>
      <vt:lpstr>CUC  host PC</vt:lpstr>
      <vt:lpstr>Status word (fixed to 64 bits)</vt:lpstr>
      <vt:lpstr>Decoding List Mode Binary Data</vt:lpstr>
      <vt:lpstr>PowerPoint Presentation</vt:lpstr>
      <vt:lpstr>PowerPoint Presentation</vt:lpstr>
      <vt:lpstr>Status Words</vt:lpstr>
      <vt:lpstr>Event Words</vt:lpstr>
      <vt:lpstr>PowerPoint Presentation</vt:lpstr>
      <vt:lpstr>Status Word –  Event data format / Timer </vt:lpstr>
      <vt:lpstr>Status Word –  Coincidence event rate</vt:lpstr>
      <vt:lpstr>Status Word –  Single event rate </vt:lpstr>
      <vt:lpstr>PowerPoint Presentation</vt:lpstr>
      <vt:lpstr>Single Event - Raw ADC</vt:lpstr>
      <vt:lpstr>Single Event – 32-bit data</vt:lpstr>
      <vt:lpstr>Single Event – 64-bit data (not recommended)</vt:lpstr>
      <vt:lpstr>PowerPoint Presentation</vt:lpstr>
      <vt:lpstr>Coincidence event –  32-bit  64-bit</vt:lpstr>
      <vt:lpstr>Coincidence event –  32-bit  32-bit</vt:lpstr>
      <vt:lpstr>Coincidence event –  64-bit  128-bit</vt:lpstr>
      <vt:lpstr>Coincidence event –  64-bit  64-bit</vt:lpstr>
      <vt:lpstr>PowerPoint Presentation</vt:lpstr>
      <vt:lpstr>PowerPoint Presentation</vt:lpstr>
      <vt:lpstr>Graphical User Interface (GUI) design</vt:lpstr>
      <vt:lpstr>Graphical User Interface (GUI) design</vt:lpstr>
      <vt:lpstr>Graphical User Interface (GUI) design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Qiyu Peng</dc:creator>
  <cp:lastModifiedBy>OpenPET</cp:lastModifiedBy>
  <cp:revision>290</cp:revision>
  <dcterms:created xsi:type="dcterms:W3CDTF">2013-06-24T04:54:35Z</dcterms:created>
  <dcterms:modified xsi:type="dcterms:W3CDTF">2013-07-31T17:27:04Z</dcterms:modified>
</cp:coreProperties>
</file>