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82" r:id="rId4"/>
    <p:sldId id="258" r:id="rId5"/>
    <p:sldId id="268" r:id="rId6"/>
    <p:sldId id="269" r:id="rId7"/>
    <p:sldId id="259" r:id="rId8"/>
    <p:sldId id="260" r:id="rId9"/>
    <p:sldId id="262" r:id="rId10"/>
    <p:sldId id="283" r:id="rId11"/>
    <p:sldId id="265" r:id="rId12"/>
    <p:sldId id="266" r:id="rId13"/>
    <p:sldId id="267" r:id="rId14"/>
    <p:sldId id="270" r:id="rId15"/>
    <p:sldId id="284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4" r:id="rId33"/>
    <p:sldId id="300" r:id="rId34"/>
    <p:sldId id="295" r:id="rId35"/>
    <p:sldId id="296" r:id="rId36"/>
    <p:sldId id="297" r:id="rId37"/>
    <p:sldId id="298" r:id="rId38"/>
    <p:sldId id="299" r:id="rId39"/>
    <p:sldId id="285" r:id="rId40"/>
    <p:sldId id="264" r:id="rId41"/>
    <p:sldId id="263" r:id="rId42"/>
    <p:sldId id="280" r:id="rId43"/>
    <p:sldId id="301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3B3B-2612-4DCF-AF23-A79D9D122CE6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E123-AD6F-48AC-9F8F-78AF7BDB5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4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3B3B-2612-4DCF-AF23-A79D9D122CE6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E123-AD6F-48AC-9F8F-78AF7BDB5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1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3B3B-2612-4DCF-AF23-A79D9D122CE6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E123-AD6F-48AC-9F8F-78AF7BDB5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0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3B3B-2612-4DCF-AF23-A79D9D122CE6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E123-AD6F-48AC-9F8F-78AF7BDB5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8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3B3B-2612-4DCF-AF23-A79D9D122CE6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E123-AD6F-48AC-9F8F-78AF7BDB5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0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3B3B-2612-4DCF-AF23-A79D9D122CE6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E123-AD6F-48AC-9F8F-78AF7BDB5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9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3B3B-2612-4DCF-AF23-A79D9D122CE6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E123-AD6F-48AC-9F8F-78AF7BDB5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2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3B3B-2612-4DCF-AF23-A79D9D122CE6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E123-AD6F-48AC-9F8F-78AF7BDB5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2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3B3B-2612-4DCF-AF23-A79D9D122CE6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E123-AD6F-48AC-9F8F-78AF7BDB5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02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3B3B-2612-4DCF-AF23-A79D9D122CE6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E123-AD6F-48AC-9F8F-78AF7BDB5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30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3B3B-2612-4DCF-AF23-A79D9D122CE6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E123-AD6F-48AC-9F8F-78AF7BDB5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5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83B3B-2612-4DCF-AF23-A79D9D122CE6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2E123-AD6F-48AC-9F8F-78AF7BDB5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5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mailto:msjudenhofer@ucdavis.edu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 with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George </a:t>
            </a:r>
            <a:r>
              <a:rPr lang="en-US" dirty="0" err="1" smtClean="0"/>
              <a:t>Netscher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55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Cloning a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29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304925"/>
            <a:ext cx="900112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own Arrow 6"/>
          <p:cNvSpPr/>
          <p:nvPr/>
        </p:nvSpPr>
        <p:spPr>
          <a:xfrm>
            <a:off x="1752600" y="685800"/>
            <a:ext cx="304800" cy="685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1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10175"/>
            <a:ext cx="8229600" cy="15716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Owner grants collaborator permission</a:t>
            </a:r>
          </a:p>
          <a:p>
            <a:r>
              <a:rPr lang="en-US" dirty="0" err="1" smtClean="0"/>
              <a:t>openpet</a:t>
            </a:r>
            <a:r>
              <a:rPr lang="en-US" dirty="0" smtClean="0"/>
              <a:t>-developer = Martin </a:t>
            </a:r>
            <a:r>
              <a:rPr lang="en-US" dirty="0" err="1" smtClean="0"/>
              <a:t>Judenhofer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msjudenhofer@ucdavis.edu</a:t>
            </a:r>
            <a:endParaRPr lang="en-US" dirty="0" smtClean="0"/>
          </a:p>
          <a:p>
            <a:r>
              <a:rPr lang="en-US" dirty="0" smtClean="0"/>
              <a:t>Email with </a:t>
            </a:r>
            <a:r>
              <a:rPr lang="en-US" dirty="0" err="1" smtClean="0"/>
              <a:t>github</a:t>
            </a:r>
            <a:r>
              <a:rPr lang="en-US" dirty="0" smtClean="0"/>
              <a:t> username for permission</a:t>
            </a:r>
          </a:p>
          <a:p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76200"/>
            <a:ext cx="6724650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152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28600"/>
            <a:ext cx="832485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>
            <a:off x="5562791" y="1499616"/>
            <a:ext cx="304801" cy="60998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34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223838"/>
            <a:ext cx="8334375" cy="641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 rot="16200000">
            <a:off x="381191" y="838009"/>
            <a:ext cx="304801" cy="60998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5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Making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95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566738"/>
            <a:ext cx="7629525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76600" y="3276600"/>
            <a:ext cx="4800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Create and edit documents </a:t>
            </a:r>
          </a:p>
          <a:p>
            <a:r>
              <a:rPr lang="en-US" sz="2800" dirty="0" smtClean="0"/>
              <a:t>in your </a:t>
            </a:r>
            <a:r>
              <a:rPr lang="en-US" sz="2800" dirty="0" err="1" smtClean="0"/>
              <a:t>GitHub</a:t>
            </a:r>
            <a:r>
              <a:rPr lang="en-US" sz="2800" dirty="0" smtClean="0"/>
              <a:t> folder as you normally would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283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576263"/>
            <a:ext cx="7629525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 rot="5400000">
            <a:off x="4267008" y="2133409"/>
            <a:ext cx="304801" cy="60998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2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33363"/>
            <a:ext cx="8324850" cy="639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 rot="10800000">
            <a:off x="8077200" y="1066800"/>
            <a:ext cx="304801" cy="60998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1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228600"/>
            <a:ext cx="8334375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 rot="10800000">
            <a:off x="6477000" y="1447800"/>
            <a:ext cx="304801" cy="60998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58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19075"/>
            <a:ext cx="8343900" cy="641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72200" y="5105400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goal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7198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233363"/>
            <a:ext cx="8305800" cy="639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810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223838"/>
            <a:ext cx="8334375" cy="641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 rot="10800000">
            <a:off x="3810000" y="609600"/>
            <a:ext cx="304801" cy="60998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38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28600"/>
            <a:ext cx="832485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90800" y="3276599"/>
            <a:ext cx="480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Local changes have now been pushed to public server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197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09600"/>
            <a:ext cx="89154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81200" y="541020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Online repository mirrors changes</a:t>
            </a:r>
            <a:endParaRPr lang="en-US" sz="2800" dirty="0"/>
          </a:p>
        </p:txBody>
      </p:sp>
      <p:sp>
        <p:nvSpPr>
          <p:cNvPr id="6" name="Down Arrow 5"/>
          <p:cNvSpPr/>
          <p:nvPr/>
        </p:nvSpPr>
        <p:spPr>
          <a:xfrm rot="16200000">
            <a:off x="457391" y="4480560"/>
            <a:ext cx="304801" cy="60998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79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6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219075"/>
            <a:ext cx="8334375" cy="641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own Arrow 5"/>
          <p:cNvSpPr/>
          <p:nvPr/>
        </p:nvSpPr>
        <p:spPr>
          <a:xfrm rot="10800000">
            <a:off x="4495799" y="609600"/>
            <a:ext cx="304801" cy="60998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77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28600"/>
            <a:ext cx="832485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 rot="16200000">
            <a:off x="1981391" y="1828609"/>
            <a:ext cx="304801" cy="60998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5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223838"/>
            <a:ext cx="8334375" cy="641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 rot="10800000">
            <a:off x="4495799" y="609600"/>
            <a:ext cx="304801" cy="60998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29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566738"/>
            <a:ext cx="7648575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587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228600"/>
            <a:ext cx="8334375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own Arrow 5"/>
          <p:cNvSpPr/>
          <p:nvPr/>
        </p:nvSpPr>
        <p:spPr>
          <a:xfrm rot="16200000">
            <a:off x="5334191" y="685609"/>
            <a:ext cx="304801" cy="60998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18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and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22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23838"/>
            <a:ext cx="8324850" cy="641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012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33363"/>
            <a:ext cx="8324850" cy="639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 rot="10800000">
            <a:off x="3657599" y="609600"/>
            <a:ext cx="304801" cy="60998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91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28600"/>
            <a:ext cx="832485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 rot="10800000">
            <a:off x="3657599" y="609600"/>
            <a:ext cx="304801" cy="60998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96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2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23838"/>
            <a:ext cx="8324850" cy="641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 rot="10800000">
            <a:off x="4419599" y="609600"/>
            <a:ext cx="304801" cy="60998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3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28600"/>
            <a:ext cx="832485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>
            <a:off x="4571999" y="1219200"/>
            <a:ext cx="304801" cy="60998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09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28600"/>
            <a:ext cx="832485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>
            <a:off x="3733800" y="5486400"/>
            <a:ext cx="304801" cy="60998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5334000" y="5486400"/>
            <a:ext cx="304801" cy="60998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85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600"/>
            <a:ext cx="89916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own Arrow 5"/>
          <p:cNvSpPr/>
          <p:nvPr/>
        </p:nvSpPr>
        <p:spPr>
          <a:xfrm>
            <a:off x="8382000" y="5486400"/>
            <a:ext cx="304801" cy="60998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0" y="4495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Updated files in this branch…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05200" y="4876609"/>
            <a:ext cx="0" cy="1143191"/>
          </a:xfrm>
          <a:prstGeom prst="straightConnector1">
            <a:avLst/>
          </a:prstGeom>
          <a:ln w="349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57600" y="5017532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…will write over files in this one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837176" y="5386864"/>
            <a:ext cx="0" cy="632936"/>
          </a:xfrm>
          <a:prstGeom prst="straightConnector1">
            <a:avLst/>
          </a:prstGeom>
          <a:ln w="349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12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600"/>
            <a:ext cx="89916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 rot="10800000">
            <a:off x="4532375" y="609600"/>
            <a:ext cx="304801" cy="60998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 rot="16200000">
            <a:off x="5410391" y="1523809"/>
            <a:ext cx="304801" cy="60998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77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Opensource</a:t>
            </a:r>
            <a:r>
              <a:rPr lang="en-US" dirty="0" smtClean="0"/>
              <a:t> Community </a:t>
            </a:r>
            <a:r>
              <a:rPr lang="en-US" dirty="0"/>
              <a:t>S</a:t>
            </a:r>
            <a:r>
              <a:rPr lang="en-US" dirty="0" smtClean="0"/>
              <a:t>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03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509588"/>
            <a:ext cx="7000875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971800" y="2895600"/>
            <a:ext cx="1143000" cy="1524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 rot="3351454">
            <a:off x="6597083" y="1821120"/>
            <a:ext cx="304801" cy="60998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53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017776" y="762000"/>
            <a:ext cx="5212080" cy="5212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590800" y="1371600"/>
            <a:ext cx="4038600" cy="403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291840" y="2148840"/>
            <a:ext cx="2560320" cy="256032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7312" y="3741003"/>
            <a:ext cx="2265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ArchUp">
              <a:avLst>
                <a:gd name="adj" fmla="val 10196162"/>
              </a:avLst>
            </a:prstTxWarp>
            <a:spAutoFit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Owner/</a:t>
            </a:r>
          </a:p>
          <a:p>
            <a:pPr algn="ctr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Admin</a:t>
            </a:r>
            <a:endParaRPr lang="en-US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0" name="Round Same Side Corner Rectangle 9"/>
          <p:cNvSpPr/>
          <p:nvPr/>
        </p:nvSpPr>
        <p:spPr>
          <a:xfrm>
            <a:off x="2819400" y="1795820"/>
            <a:ext cx="3733800" cy="871180"/>
          </a:xfrm>
          <a:prstGeom prst="round2SameRect">
            <a:avLst>
              <a:gd name="adj1" fmla="val 50000"/>
              <a:gd name="adj2" fmla="val 0"/>
            </a:avLst>
          </a:prstGeom>
          <a:noFill/>
        </p:spPr>
        <p:txBody>
          <a:bodyPr wrap="square" lIns="91440" tIns="45720" rIns="91440" bIns="45720">
            <a:prstTxWarp prst="textArchUp">
              <a:avLst>
                <a:gd name="adj" fmla="val 10368195"/>
              </a:avLst>
            </a:prstTxWarp>
            <a:spAutoFit/>
          </a:bodyPr>
          <a:lstStyle/>
          <a:p>
            <a:pPr algn="ctr"/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Collaborators</a:t>
            </a:r>
            <a:endParaRPr lang="en-US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1" name="Round Same Side Corner Rectangle 10"/>
          <p:cNvSpPr/>
          <p:nvPr/>
        </p:nvSpPr>
        <p:spPr>
          <a:xfrm>
            <a:off x="2819400" y="1066800"/>
            <a:ext cx="3733800" cy="871180"/>
          </a:xfrm>
          <a:prstGeom prst="round2SameRect">
            <a:avLst>
              <a:gd name="adj1" fmla="val 50000"/>
              <a:gd name="adj2" fmla="val 0"/>
            </a:avLst>
          </a:prstGeom>
          <a:noFill/>
        </p:spPr>
        <p:txBody>
          <a:bodyPr wrap="square" lIns="91440" tIns="45720" rIns="91440" bIns="45720">
            <a:prstTxWarp prst="textArchUp">
              <a:avLst>
                <a:gd name="adj" fmla="val 10368195"/>
              </a:avLst>
            </a:prstTxWarp>
            <a:spAutoFit/>
          </a:bodyPr>
          <a:lstStyle/>
          <a:p>
            <a:pPr algn="ctr"/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Users</a:t>
            </a:r>
            <a:endParaRPr lang="en-US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212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058025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4876800"/>
            <a:ext cx="6915150" cy="1524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109912" y="5029200"/>
            <a:ext cx="2224088" cy="1524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38600" y="5202936"/>
            <a:ext cx="1676400" cy="1524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64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Clone</a:t>
            </a:r>
            <a:r>
              <a:rPr lang="en-US" dirty="0" smtClean="0"/>
              <a:t> – clones a repository into a local directory</a:t>
            </a:r>
          </a:p>
          <a:p>
            <a:r>
              <a:rPr lang="en-US" b="1" dirty="0" smtClean="0"/>
              <a:t>Commit</a:t>
            </a:r>
            <a:r>
              <a:rPr lang="en-US" dirty="0" smtClean="0"/>
              <a:t> – groups changes to local files together with a brief description; preparation for sending back to public repository</a:t>
            </a:r>
          </a:p>
          <a:p>
            <a:r>
              <a:rPr lang="en-US" b="1" dirty="0" smtClean="0"/>
              <a:t>Sync</a:t>
            </a:r>
            <a:r>
              <a:rPr lang="en-US" dirty="0" smtClean="0"/>
              <a:t> – pulls repository changes to existing local directory &amp; pushes a commit or a group of commits to the public repository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31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</a:t>
            </a:r>
            <a:r>
              <a:rPr lang="en-US" b="1" dirty="0" smtClean="0"/>
              <a:t>ranch</a:t>
            </a:r>
            <a:r>
              <a:rPr lang="en-US" dirty="0" smtClean="0"/>
              <a:t> – copies an existing repository into a new branch; usually to develop a new line of thought or work out a bug fix</a:t>
            </a:r>
          </a:p>
          <a:p>
            <a:r>
              <a:rPr lang="en-US" b="1" dirty="0" smtClean="0"/>
              <a:t>Merge</a:t>
            </a:r>
            <a:r>
              <a:rPr lang="en-US" dirty="0" smtClean="0"/>
              <a:t> – combines two branches into one</a:t>
            </a:r>
            <a:endParaRPr lang="en-US" b="1" dirty="0" smtClean="0"/>
          </a:p>
        </p:txBody>
      </p:sp>
      <p:pic>
        <p:nvPicPr>
          <p:cNvPr id="36866" name="Picture 2" descr="https://encrypted-tbn1.gstatic.com/images?q=tbn:ANd9GcRA61O-k4NUXWQ5p-GDyeNEr6xmEes8XxH3GpB7SER9qoSrm29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990974"/>
            <a:ext cx="6232069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84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24025"/>
            <a:ext cx="876300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>
            <a:off x="7467600" y="533400"/>
            <a:ext cx="714756" cy="12954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18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28600"/>
            <a:ext cx="832485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 rot="5400000">
            <a:off x="3733608" y="2590610"/>
            <a:ext cx="304801" cy="60998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14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581150"/>
            <a:ext cx="908685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own Arrow 5"/>
          <p:cNvSpPr/>
          <p:nvPr/>
        </p:nvSpPr>
        <p:spPr>
          <a:xfrm>
            <a:off x="7620000" y="1219200"/>
            <a:ext cx="714756" cy="12954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31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271588"/>
            <a:ext cx="913447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wn Arrow 3"/>
          <p:cNvSpPr/>
          <p:nvPr/>
        </p:nvSpPr>
        <p:spPr>
          <a:xfrm>
            <a:off x="8382000" y="685800"/>
            <a:ext cx="304800" cy="685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55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36194"/>
            <a:ext cx="8482012" cy="664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Down Arrow 8"/>
          <p:cNvSpPr/>
          <p:nvPr/>
        </p:nvSpPr>
        <p:spPr>
          <a:xfrm rot="5400000">
            <a:off x="5676900" y="4533900"/>
            <a:ext cx="304800" cy="685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03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165</Words>
  <Application>Microsoft Office PowerPoint</Application>
  <PresentationFormat>On-screen Show (4:3)</PresentationFormat>
  <Paragraphs>29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Getting Started with Github</vt:lpstr>
      <vt:lpstr>PowerPoint Presentation</vt:lpstr>
      <vt:lpstr>Setup and Installation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Cloning a Repository</vt:lpstr>
      <vt:lpstr>PowerPoint Presentation</vt:lpstr>
      <vt:lpstr>PowerPoint Presentation</vt:lpstr>
      <vt:lpstr>PowerPoint Presentation</vt:lpstr>
      <vt:lpstr>PowerPoint Presentation</vt:lpstr>
      <vt:lpstr>Making Changes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Branching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Merging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Opensource Community Structure</vt:lpstr>
      <vt:lpstr>PowerPoint Presentation</vt:lpstr>
      <vt:lpstr>PowerPoint Presentation</vt:lpstr>
      <vt:lpstr>Summary</vt:lpstr>
      <vt:lpstr>Summary</vt:lpstr>
    </vt:vector>
  </TitlesOfParts>
  <Company>Lawrence Berkeley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Github</dc:title>
  <dc:creator>OpenPET</dc:creator>
  <cp:lastModifiedBy>OpenPET</cp:lastModifiedBy>
  <cp:revision>19</cp:revision>
  <dcterms:created xsi:type="dcterms:W3CDTF">2013-06-06T16:02:28Z</dcterms:created>
  <dcterms:modified xsi:type="dcterms:W3CDTF">2013-06-06T19:22:42Z</dcterms:modified>
</cp:coreProperties>
</file>