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79" r:id="rId6"/>
    <p:sldId id="280" r:id="rId7"/>
    <p:sldId id="281" r:id="rId8"/>
    <p:sldId id="282" r:id="rId9"/>
    <p:sldId id="304" r:id="rId10"/>
    <p:sldId id="305" r:id="rId11"/>
    <p:sldId id="306" r:id="rId12"/>
    <p:sldId id="307" r:id="rId13"/>
    <p:sldId id="311" r:id="rId14"/>
    <p:sldId id="313" r:id="rId15"/>
    <p:sldId id="315" r:id="rId16"/>
    <p:sldId id="316" r:id="rId17"/>
    <p:sldId id="314" r:id="rId18"/>
    <p:sldId id="319" r:id="rId19"/>
    <p:sldId id="317" r:id="rId20"/>
    <p:sldId id="318" r:id="rId21"/>
    <p:sldId id="321" r:id="rId22"/>
    <p:sldId id="322" r:id="rId23"/>
    <p:sldId id="312" r:id="rId24"/>
    <p:sldId id="290" r:id="rId25"/>
    <p:sldId id="308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261" r:id="rId39"/>
    <p:sldId id="262" r:id="rId40"/>
    <p:sldId id="303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  <p:sldId id="277" r:id="rId56"/>
    <p:sldId id="278" r:id="rId57"/>
    <p:sldId id="289" r:id="rId58"/>
    <p:sldId id="283" r:id="rId59"/>
    <p:sldId id="284" r:id="rId60"/>
    <p:sldId id="28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731AAD66-77A9-46D5-9EA5-C342B9D109A4}" type="presOf" srcId="{305259DB-383E-47E4-8455-97779E48EAC9}" destId="{7AD08448-B622-458D-9ED2-D9AD1920BE54}" srcOrd="0" destOrd="0" presId="urn:microsoft.com/office/officeart/2008/layout/HorizontalMultiLevelHierarchy"/>
    <dgm:cxn modelId="{82B61B7E-8AAE-46F2-9686-860B6CED0187}" type="presOf" srcId="{AD466B6F-CD38-4CB9-A366-7AB10FFDD473}" destId="{43D5CCDB-27D4-4A48-A765-085079503BC8}" srcOrd="1" destOrd="0" presId="urn:microsoft.com/office/officeart/2008/layout/HorizontalMultiLevelHierarchy"/>
    <dgm:cxn modelId="{D20BDFA6-8541-43C4-BCC8-F963BE79A0B4}" type="presOf" srcId="{3F0CE52B-3FCF-4E2E-8EC3-5A0695E0BCAD}" destId="{6666C741-59F2-49B0-B3FA-154EB7F13045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E689E066-B168-43F0-897A-C949B9EE98EB}" type="presOf" srcId="{B329D81D-16E2-4FBB-A746-DD7B15DAD537}" destId="{6A55FFCC-1038-4A4B-9A6E-6CF4879544D0}" srcOrd="0" destOrd="0" presId="urn:microsoft.com/office/officeart/2008/layout/HorizontalMultiLevelHierarchy"/>
    <dgm:cxn modelId="{807FABED-7882-4DDF-84A3-ADBC73051179}" type="presOf" srcId="{52A864A1-C54D-4AE3-B013-85DE23D95DE9}" destId="{C327CB21-30B5-44B3-8E56-96CB481D5419}" srcOrd="0" destOrd="0" presId="urn:microsoft.com/office/officeart/2008/layout/HorizontalMultiLevelHierarchy"/>
    <dgm:cxn modelId="{E99B086C-E67F-4EA1-994B-BFC1227584FE}" type="presOf" srcId="{AF5C9016-AC45-4C6E-9A80-ECBCCB9D68B7}" destId="{443585E5-A743-4BE1-BE94-2BA45A700649}" srcOrd="1" destOrd="0" presId="urn:microsoft.com/office/officeart/2008/layout/HorizontalMultiLevelHierarchy"/>
    <dgm:cxn modelId="{3B565FA6-F5B3-4D92-80B0-BF37913F76F1}" type="presOf" srcId="{61B0AF6F-47A3-46B1-BF2A-8DD76EC4D663}" destId="{D1C460D2-EF67-4388-88F7-E3F447CEF99A}" srcOrd="0" destOrd="0" presId="urn:microsoft.com/office/officeart/2008/layout/HorizontalMultiLevelHierarchy"/>
    <dgm:cxn modelId="{AD2F9004-97F5-4216-9EEE-273EE9F508CF}" type="presOf" srcId="{6A1BFFAC-0142-4F19-8A85-77EB71312C8F}" destId="{6C580FED-73A7-47B2-8715-4C89682AED37}" srcOrd="0" destOrd="0" presId="urn:microsoft.com/office/officeart/2008/layout/HorizontalMultiLevelHierarchy"/>
    <dgm:cxn modelId="{B89172DF-229B-446C-AC00-DB443CE44E2C}" type="presOf" srcId="{49E61C4E-E193-45F2-8E1E-D516E508D963}" destId="{09771DB5-FAB7-4598-B9A5-59EE14EC88FD}" srcOrd="0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C42E908F-8A03-4896-AEFB-6B0D52337FE4}" type="presOf" srcId="{60620FD4-E101-4FD2-ADAD-0A9745448801}" destId="{47CE163A-9173-404C-8BB4-E82759E838AF}" srcOrd="0" destOrd="0" presId="urn:microsoft.com/office/officeart/2008/layout/HorizontalMultiLevelHierarchy"/>
    <dgm:cxn modelId="{771CC513-939E-4C35-A17F-D672C25399D4}" type="presOf" srcId="{57170F47-E236-48F2-BA7E-628D99761D29}" destId="{9777B63F-6E19-47BB-B211-ACEEEF70F369}" srcOrd="0" destOrd="0" presId="urn:microsoft.com/office/officeart/2008/layout/HorizontalMultiLevelHierarchy"/>
    <dgm:cxn modelId="{0576C8DC-D0E1-487B-95C5-A0C516D1B947}" type="presOf" srcId="{35281BCD-BAF1-4A98-978B-59CCF1115C19}" destId="{2F4D5AD5-D427-45E8-9078-DC64E6094335}" srcOrd="0" destOrd="0" presId="urn:microsoft.com/office/officeart/2008/layout/HorizontalMultiLevelHierarchy"/>
    <dgm:cxn modelId="{20D78234-6E44-461C-8A61-B48B81F0F39D}" type="presOf" srcId="{BF4F0CB4-E94D-46B6-8437-FC56DE9AE666}" destId="{3C39340E-A5D1-4BDD-A17F-6A8F15252157}" srcOrd="0" destOrd="0" presId="urn:microsoft.com/office/officeart/2008/layout/HorizontalMultiLevelHierarchy"/>
    <dgm:cxn modelId="{D40CB570-3889-4EE3-A543-39A498EBB063}" type="presOf" srcId="{AF5C9016-AC45-4C6E-9A80-ECBCCB9D68B7}" destId="{638152B4-5742-48BA-8798-0DDF6C0C5A47}" srcOrd="0" destOrd="0" presId="urn:microsoft.com/office/officeart/2008/layout/HorizontalMultiLevelHierarchy"/>
    <dgm:cxn modelId="{02DD09C0-F22D-49F5-9D12-CAF8AAF10FD3}" type="presOf" srcId="{05C223A8-CAE1-4549-81FE-E1B83511CF25}" destId="{D41612E7-3BFB-4F90-97C0-C1B18009A6EB}" srcOrd="0" destOrd="0" presId="urn:microsoft.com/office/officeart/2008/layout/HorizontalMultiLevelHierarchy"/>
    <dgm:cxn modelId="{1E3CF60D-4B38-4791-BB73-3F1690CADEB9}" type="presOf" srcId="{6A1BFFAC-0142-4F19-8A85-77EB71312C8F}" destId="{B1088292-5004-4B51-B84E-EE7F64F56BD4}" srcOrd="1" destOrd="0" presId="urn:microsoft.com/office/officeart/2008/layout/HorizontalMultiLevelHierarchy"/>
    <dgm:cxn modelId="{A65D0236-CD0E-4A0B-852B-9D8E9497D2DC}" type="presOf" srcId="{D32C8EF6-4273-4048-A090-C8B95A610F61}" destId="{A7D68AEA-CA67-43C5-821B-65669121FEFC}" srcOrd="1" destOrd="0" presId="urn:microsoft.com/office/officeart/2008/layout/HorizontalMultiLevelHierarchy"/>
    <dgm:cxn modelId="{13CF283C-580D-48B2-BE6F-88819945B4E5}" type="presOf" srcId="{87DF3577-6226-463F-A22F-CFFB81F65D44}" destId="{247B27E1-FDB6-4E43-8C90-6D00424F40C8}" srcOrd="0" destOrd="0" presId="urn:microsoft.com/office/officeart/2008/layout/HorizontalMultiLevelHierarchy"/>
    <dgm:cxn modelId="{DDE5D80F-C4AE-49A6-8898-5B788F3D36F6}" type="presOf" srcId="{B329D81D-16E2-4FBB-A746-DD7B15DAD537}" destId="{454B2D55-CFE6-44D5-842E-062F03C3EE32}" srcOrd="1" destOrd="0" presId="urn:microsoft.com/office/officeart/2008/layout/HorizontalMultiLevelHierarchy"/>
    <dgm:cxn modelId="{0E169AC5-8538-43FA-9124-9216481D572E}" type="presOf" srcId="{8E2D004C-0000-4149-A359-B750E0CD9EB8}" destId="{B5F12195-DB88-4BEA-AC49-7DD9F9CB6D8A}" srcOrd="0" destOrd="0" presId="urn:microsoft.com/office/officeart/2008/layout/HorizontalMultiLevelHierarchy"/>
    <dgm:cxn modelId="{3DAC4688-F82D-4CEE-B799-48C770C34630}" type="presOf" srcId="{F8F42096-C394-4845-BA08-5876227BE395}" destId="{02B6763E-AAC0-4FFB-92D3-67E2327246F7}" srcOrd="1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8FF16DF7-84AA-4077-98E0-EA26651D5739}" type="presOf" srcId="{A372C18B-B174-4E41-8003-571420179092}" destId="{739C3A35-FF4B-4BE5-BE6E-4A8C444421AA}" srcOrd="0" destOrd="0" presId="urn:microsoft.com/office/officeart/2008/layout/HorizontalMultiLevelHierarchy"/>
    <dgm:cxn modelId="{C77B1A64-2D90-435C-8B83-B9E820D9F6FD}" type="presOf" srcId="{D32C8EF6-4273-4048-A090-C8B95A610F61}" destId="{A40DD5B1-3E24-44AE-8040-80C1EDD6F128}" srcOrd="0" destOrd="0" presId="urn:microsoft.com/office/officeart/2008/layout/HorizontalMultiLevelHierarchy"/>
    <dgm:cxn modelId="{7C0F4C68-03AC-4D55-B530-615C75623056}" type="presOf" srcId="{BF4F0CB4-E94D-46B6-8437-FC56DE9AE666}" destId="{3C583385-3370-40C0-B1C4-6AB0DC49E0B5}" srcOrd="1" destOrd="0" presId="urn:microsoft.com/office/officeart/2008/layout/HorizontalMultiLevelHierarchy"/>
    <dgm:cxn modelId="{D696E378-2319-43B9-8403-7617002CF372}" type="presOf" srcId="{55718E6B-6C8C-4614-9FE8-7535AA7A4227}" destId="{61A59D04-C8E7-4DC1-9F18-71CEBB43AE35}" srcOrd="1" destOrd="0" presId="urn:microsoft.com/office/officeart/2008/layout/HorizontalMultiLevelHierarchy"/>
    <dgm:cxn modelId="{8481F422-96D3-4709-8271-00781FF17593}" type="presOf" srcId="{5375E602-9CA2-467D-B84E-16070FBB8CA1}" destId="{EF7B5198-6196-4C2C-9FCD-46577C2588EB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11BBD369-C878-4BF3-BC8D-B8261BE61CF7}" type="presOf" srcId="{F8F42096-C394-4845-BA08-5876227BE395}" destId="{DB336B5A-886A-4FB4-924F-03E2F15DFDBC}" srcOrd="0" destOrd="0" presId="urn:microsoft.com/office/officeart/2008/layout/HorizontalMultiLevelHierarchy"/>
    <dgm:cxn modelId="{43D1756D-F915-4283-94C4-E7C68A9009E7}" type="presOf" srcId="{04FCBD85-BDA4-4B43-B2D4-4B4617A19BAA}" destId="{95732F32-9FBD-4FC1-969F-F56B89D4EEBF}" srcOrd="0" destOrd="0" presId="urn:microsoft.com/office/officeart/2008/layout/HorizontalMultiLevelHierarchy"/>
    <dgm:cxn modelId="{5EBB303C-84D3-4882-BEF9-4D579B6DE01B}" type="presOf" srcId="{60620FD4-E101-4FD2-ADAD-0A9745448801}" destId="{A34F5F34-BBA3-451F-AFD4-E63F29CFD5E5}" srcOrd="1" destOrd="0" presId="urn:microsoft.com/office/officeart/2008/layout/HorizontalMultiLevelHierarchy"/>
    <dgm:cxn modelId="{5822D58F-9DD8-4B77-B56D-C1E331C628BD}" type="presOf" srcId="{4E4015FF-E631-4379-B18B-05797C1D1083}" destId="{31B27303-5C16-49F4-86B1-B43BAF9EA29B}" srcOrd="1" destOrd="0" presId="urn:microsoft.com/office/officeart/2008/layout/HorizontalMultiLevelHierarchy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72F81ABC-339F-49C5-86EE-E532A446B78C}" type="presOf" srcId="{5375E602-9CA2-467D-B84E-16070FBB8CA1}" destId="{318F6900-12A1-4B23-A9F8-43F381128917}" srcOrd="1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038E3567-FA40-4AD0-B67A-1306DD567B1C}" type="presOf" srcId="{274E75C8-3D98-4C62-956B-00430406F43B}" destId="{53F3E970-3FCF-4E64-9BD7-50DD09A0E044}" srcOrd="0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EF6F2EA9-0068-46A7-9222-7F35ACF173C9}" type="presOf" srcId="{408F4C38-19C5-473B-B3FE-9D5F950FDDA4}" destId="{6DC4BD8F-5DE6-400A-9B67-86B44BA8C4C9}" srcOrd="1" destOrd="0" presId="urn:microsoft.com/office/officeart/2008/layout/HorizontalMultiLevelHierarchy"/>
    <dgm:cxn modelId="{4BCAC461-7270-4F0F-9836-0EFA5A004D90}" type="presOf" srcId="{4E4015FF-E631-4379-B18B-05797C1D1083}" destId="{27814B80-2CBF-441F-817B-934DFD34E168}" srcOrd="0" destOrd="0" presId="urn:microsoft.com/office/officeart/2008/layout/HorizontalMultiLevelHierarchy"/>
    <dgm:cxn modelId="{6154227A-D5D1-4C8D-82EF-C2F763C6A6DA}" type="presOf" srcId="{6CF166E3-95AB-4D8D-8AAD-2CA465CA1E4C}" destId="{2D08B3D8-8890-4709-9C76-27901E05AFAE}" srcOrd="0" destOrd="0" presId="urn:microsoft.com/office/officeart/2008/layout/HorizontalMultiLevelHierarchy"/>
    <dgm:cxn modelId="{35BFEA18-0A43-4C05-9772-B09FA7968142}" type="presOf" srcId="{305259DB-383E-47E4-8455-97779E48EAC9}" destId="{DFAC5F05-FBA3-4F27-A9A4-E0D49CB7A21A}" srcOrd="1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A899699D-287C-4B1C-B92A-F916A66FC729}" type="presOf" srcId="{55718E6B-6C8C-4614-9FE8-7535AA7A4227}" destId="{B1B2C776-7014-41D4-9351-C5E3124BAF4F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A119FBF0-90AB-40E8-B144-3336F4D15C7E}" type="presOf" srcId="{33C69E73-2ED7-4900-B19C-670145169B52}" destId="{ADD66CDE-F684-4D39-9346-33AE2278A197}" srcOrd="0" destOrd="0" presId="urn:microsoft.com/office/officeart/2008/layout/HorizontalMultiLevelHierarchy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4EB070B4-E14E-41B3-88C0-7155306BF006}" type="presOf" srcId="{D51308F2-A3D5-4E4C-9321-9651E33B70F3}" destId="{D86EDA35-2EAE-42CA-833C-81CE9C557C1F}" srcOrd="0" destOrd="0" presId="urn:microsoft.com/office/officeart/2008/layout/HorizontalMultiLevelHierarchy"/>
    <dgm:cxn modelId="{1A0092C6-D933-4D58-9D2D-0651860D9459}" type="presOf" srcId="{57170F47-E236-48F2-BA7E-628D99761D29}" destId="{4C46EDB0-43AB-4F90-8214-ABC9B22245E4}" srcOrd="1" destOrd="0" presId="urn:microsoft.com/office/officeart/2008/layout/HorizontalMultiLevelHierarchy"/>
    <dgm:cxn modelId="{A6BA0697-5B94-4150-9D2C-8D4A2E10307B}" type="presOf" srcId="{E06D1A5F-402E-4433-93B7-F6A1C5A783EC}" destId="{41FE8858-41E3-47ED-8A72-2C0F15451EEC}" srcOrd="0" destOrd="0" presId="urn:microsoft.com/office/officeart/2008/layout/HorizontalMultiLevelHierarchy"/>
    <dgm:cxn modelId="{791C9E6E-4CD6-4CCC-9E37-B8A437F81B26}" type="presOf" srcId="{0B807F47-5C94-41A3-847E-F0B97C27ED78}" destId="{9CFD14EC-7793-419B-BB56-1933C48AF435}" srcOrd="0" destOrd="0" presId="urn:microsoft.com/office/officeart/2008/layout/HorizontalMultiLevelHierarchy"/>
    <dgm:cxn modelId="{10A468C9-5515-421A-BEFE-103DB24F4281}" type="presOf" srcId="{AD466B6F-CD38-4CB9-A366-7AB10FFDD473}" destId="{0938FA0C-F93A-45B9-A834-906C63D905D0}" srcOrd="0" destOrd="0" presId="urn:microsoft.com/office/officeart/2008/layout/HorizontalMultiLevelHierarchy"/>
    <dgm:cxn modelId="{D3E94BA8-C732-4425-B551-6C53C01B9353}" type="presOf" srcId="{408F4C38-19C5-473B-B3FE-9D5F950FDDA4}" destId="{48ED8E48-B27A-4A5A-9C47-4D9D81115CDF}" srcOrd="0" destOrd="0" presId="urn:microsoft.com/office/officeart/2008/layout/HorizontalMultiLevelHierarchy"/>
    <dgm:cxn modelId="{2880DC33-D47E-4748-8D74-24FAF30F3AFD}" type="presParOf" srcId="{739C3A35-FF4B-4BE5-BE6E-4A8C444421AA}" destId="{2B45ACB0-77AF-4D57-84B4-9AF7D07B2E69}" srcOrd="0" destOrd="0" presId="urn:microsoft.com/office/officeart/2008/layout/HorizontalMultiLevelHierarchy"/>
    <dgm:cxn modelId="{83AEAFF5-5BBA-4D66-972D-A89F0985E4F8}" type="presParOf" srcId="{2B45ACB0-77AF-4D57-84B4-9AF7D07B2E69}" destId="{53F3E970-3FCF-4E64-9BD7-50DD09A0E044}" srcOrd="0" destOrd="0" presId="urn:microsoft.com/office/officeart/2008/layout/HorizontalMultiLevelHierarchy"/>
    <dgm:cxn modelId="{FED6E8A7-63BC-4B3B-BF2B-AC1D0D2AB5C1}" type="presParOf" srcId="{2B45ACB0-77AF-4D57-84B4-9AF7D07B2E69}" destId="{4942AC0A-94E6-4046-A977-A07B5864DEC2}" srcOrd="1" destOrd="0" presId="urn:microsoft.com/office/officeart/2008/layout/HorizontalMultiLevelHierarchy"/>
    <dgm:cxn modelId="{D1EEC302-E5F7-476D-B923-85FEDE6DC539}" type="presParOf" srcId="{4942AC0A-94E6-4046-A977-A07B5864DEC2}" destId="{7AD08448-B622-458D-9ED2-D9AD1920BE54}" srcOrd="0" destOrd="0" presId="urn:microsoft.com/office/officeart/2008/layout/HorizontalMultiLevelHierarchy"/>
    <dgm:cxn modelId="{61EEC2C2-B0E9-4AA9-86EF-2063ADE49CB9}" type="presParOf" srcId="{7AD08448-B622-458D-9ED2-D9AD1920BE54}" destId="{DFAC5F05-FBA3-4F27-A9A4-E0D49CB7A21A}" srcOrd="0" destOrd="0" presId="urn:microsoft.com/office/officeart/2008/layout/HorizontalMultiLevelHierarchy"/>
    <dgm:cxn modelId="{8B2D60FF-E115-4B4A-8533-8E6BDF13164A}" type="presParOf" srcId="{4942AC0A-94E6-4046-A977-A07B5864DEC2}" destId="{1F2BE95C-2318-4446-8F71-675CA8EB9F17}" srcOrd="1" destOrd="0" presId="urn:microsoft.com/office/officeart/2008/layout/HorizontalMultiLevelHierarchy"/>
    <dgm:cxn modelId="{8E4173D3-05B4-4051-B798-C7670E32A229}" type="presParOf" srcId="{1F2BE95C-2318-4446-8F71-675CA8EB9F17}" destId="{ADD66CDE-F684-4D39-9346-33AE2278A197}" srcOrd="0" destOrd="0" presId="urn:microsoft.com/office/officeart/2008/layout/HorizontalMultiLevelHierarchy"/>
    <dgm:cxn modelId="{97E228D7-0493-4F30-BA43-87A82C6CEC62}" type="presParOf" srcId="{1F2BE95C-2318-4446-8F71-675CA8EB9F17}" destId="{3EF103AA-31E0-4845-96B5-8993F4F3B845}" srcOrd="1" destOrd="0" presId="urn:microsoft.com/office/officeart/2008/layout/HorizontalMultiLevelHierarchy"/>
    <dgm:cxn modelId="{5A5D4077-ACE7-4D62-9EEB-60E46F7261B5}" type="presParOf" srcId="{3EF103AA-31E0-4845-96B5-8993F4F3B845}" destId="{B1B2C776-7014-41D4-9351-C5E3124BAF4F}" srcOrd="0" destOrd="0" presId="urn:microsoft.com/office/officeart/2008/layout/HorizontalMultiLevelHierarchy"/>
    <dgm:cxn modelId="{B12EB576-105E-4DCB-8A5E-556EAA9336C7}" type="presParOf" srcId="{B1B2C776-7014-41D4-9351-C5E3124BAF4F}" destId="{61A59D04-C8E7-4DC1-9F18-71CEBB43AE35}" srcOrd="0" destOrd="0" presId="urn:microsoft.com/office/officeart/2008/layout/HorizontalMultiLevelHierarchy"/>
    <dgm:cxn modelId="{B38D6398-4FB7-47BC-BD54-6A57A237EB1D}" type="presParOf" srcId="{3EF103AA-31E0-4845-96B5-8993F4F3B845}" destId="{FC0FC25D-8908-47F8-B7A2-A70FAF31781C}" srcOrd="1" destOrd="0" presId="urn:microsoft.com/office/officeart/2008/layout/HorizontalMultiLevelHierarchy"/>
    <dgm:cxn modelId="{6589EA24-93F2-434D-9EAC-C2D72334B9F0}" type="presParOf" srcId="{FC0FC25D-8908-47F8-B7A2-A70FAF31781C}" destId="{9CFD14EC-7793-419B-BB56-1933C48AF435}" srcOrd="0" destOrd="0" presId="urn:microsoft.com/office/officeart/2008/layout/HorizontalMultiLevelHierarchy"/>
    <dgm:cxn modelId="{D8ACE963-5907-4354-A1D5-E8661441DC43}" type="presParOf" srcId="{FC0FC25D-8908-47F8-B7A2-A70FAF31781C}" destId="{731CBFF2-29B0-4FF3-85D2-AAB638B6FFE1}" srcOrd="1" destOrd="0" presId="urn:microsoft.com/office/officeart/2008/layout/HorizontalMultiLevelHierarchy"/>
    <dgm:cxn modelId="{F4A972E4-BA20-4BFC-AECF-AB0004173474}" type="presParOf" srcId="{3EF103AA-31E0-4845-96B5-8993F4F3B845}" destId="{EF7B5198-6196-4C2C-9FCD-46577C2588EB}" srcOrd="2" destOrd="0" presId="urn:microsoft.com/office/officeart/2008/layout/HorizontalMultiLevelHierarchy"/>
    <dgm:cxn modelId="{DF276CF8-1AC1-4E0B-808A-263C37E8FA74}" type="presParOf" srcId="{EF7B5198-6196-4C2C-9FCD-46577C2588EB}" destId="{318F6900-12A1-4B23-A9F8-43F381128917}" srcOrd="0" destOrd="0" presId="urn:microsoft.com/office/officeart/2008/layout/HorizontalMultiLevelHierarchy"/>
    <dgm:cxn modelId="{F3C00922-F18C-4EB6-93D8-E83C5D0943AA}" type="presParOf" srcId="{3EF103AA-31E0-4845-96B5-8993F4F3B845}" destId="{1FEF4A3B-6252-4E04-B557-126EFA062818}" srcOrd="3" destOrd="0" presId="urn:microsoft.com/office/officeart/2008/layout/HorizontalMultiLevelHierarchy"/>
    <dgm:cxn modelId="{7E38C85B-0E2E-464A-9E77-EB3945E006E4}" type="presParOf" srcId="{1FEF4A3B-6252-4E04-B557-126EFA062818}" destId="{C327CB21-30B5-44B3-8E56-96CB481D5419}" srcOrd="0" destOrd="0" presId="urn:microsoft.com/office/officeart/2008/layout/HorizontalMultiLevelHierarchy"/>
    <dgm:cxn modelId="{16D0C0F3-D08D-4D34-B82A-13D8BE441FE9}" type="presParOf" srcId="{1FEF4A3B-6252-4E04-B557-126EFA062818}" destId="{3B58BB11-ADD7-4C3D-A677-48E36424AEBC}" srcOrd="1" destOrd="0" presId="urn:microsoft.com/office/officeart/2008/layout/HorizontalMultiLevelHierarchy"/>
    <dgm:cxn modelId="{E320D386-9158-4346-83FB-10372F60B974}" type="presParOf" srcId="{3EF103AA-31E0-4845-96B5-8993F4F3B845}" destId="{DB336B5A-886A-4FB4-924F-03E2F15DFDBC}" srcOrd="4" destOrd="0" presId="urn:microsoft.com/office/officeart/2008/layout/HorizontalMultiLevelHierarchy"/>
    <dgm:cxn modelId="{CFF72771-66EA-4E47-A827-08D46F1D0770}" type="presParOf" srcId="{DB336B5A-886A-4FB4-924F-03E2F15DFDBC}" destId="{02B6763E-AAC0-4FFB-92D3-67E2327246F7}" srcOrd="0" destOrd="0" presId="urn:microsoft.com/office/officeart/2008/layout/HorizontalMultiLevelHierarchy"/>
    <dgm:cxn modelId="{0CB8E725-2033-48D0-AAF6-E19B24B80D7C}" type="presParOf" srcId="{3EF103AA-31E0-4845-96B5-8993F4F3B845}" destId="{BA11F66E-0236-45E2-9C40-E91C4E0F9870}" srcOrd="5" destOrd="0" presId="urn:microsoft.com/office/officeart/2008/layout/HorizontalMultiLevelHierarchy"/>
    <dgm:cxn modelId="{58A78DB6-07B6-4722-A1D9-D12763FDE9E8}" type="presParOf" srcId="{BA11F66E-0236-45E2-9C40-E91C4E0F9870}" destId="{2D08B3D8-8890-4709-9C76-27901E05AFAE}" srcOrd="0" destOrd="0" presId="urn:microsoft.com/office/officeart/2008/layout/HorizontalMultiLevelHierarchy"/>
    <dgm:cxn modelId="{D2326F5F-6FA1-47DA-AF8C-90D354B918AB}" type="presParOf" srcId="{BA11F66E-0236-45E2-9C40-E91C4E0F9870}" destId="{3EA9AD51-1FD9-4867-9A31-88555C8688E5}" srcOrd="1" destOrd="0" presId="urn:microsoft.com/office/officeart/2008/layout/HorizontalMultiLevelHierarchy"/>
    <dgm:cxn modelId="{24E38CC7-D5C5-404B-AD26-53132EAC9ADC}" type="presParOf" srcId="{4942AC0A-94E6-4046-A977-A07B5864DEC2}" destId="{47CE163A-9173-404C-8BB4-E82759E838AF}" srcOrd="2" destOrd="0" presId="urn:microsoft.com/office/officeart/2008/layout/HorizontalMultiLevelHierarchy"/>
    <dgm:cxn modelId="{D052599C-F065-43A9-B0B4-63B86DCD945C}" type="presParOf" srcId="{47CE163A-9173-404C-8BB4-E82759E838AF}" destId="{A34F5F34-BBA3-451F-AFD4-E63F29CFD5E5}" srcOrd="0" destOrd="0" presId="urn:microsoft.com/office/officeart/2008/layout/HorizontalMultiLevelHierarchy"/>
    <dgm:cxn modelId="{49473413-83B4-4CE5-9BCD-031513026FAF}" type="presParOf" srcId="{4942AC0A-94E6-4046-A977-A07B5864DEC2}" destId="{20DFC303-C0AE-4898-9523-E3953BF5057F}" srcOrd="3" destOrd="0" presId="urn:microsoft.com/office/officeart/2008/layout/HorizontalMultiLevelHierarchy"/>
    <dgm:cxn modelId="{DB8A28A2-1D48-402C-B1B4-454BEE077EA9}" type="presParOf" srcId="{20DFC303-C0AE-4898-9523-E3953BF5057F}" destId="{6666C741-59F2-49B0-B3FA-154EB7F13045}" srcOrd="0" destOrd="0" presId="urn:microsoft.com/office/officeart/2008/layout/HorizontalMultiLevelHierarchy"/>
    <dgm:cxn modelId="{E6910F9A-900B-49AB-9745-A847423066FA}" type="presParOf" srcId="{20DFC303-C0AE-4898-9523-E3953BF5057F}" destId="{9E8D3035-83E8-40A3-8592-3E1F6B8372B9}" srcOrd="1" destOrd="0" presId="urn:microsoft.com/office/officeart/2008/layout/HorizontalMultiLevelHierarchy"/>
    <dgm:cxn modelId="{9EF8BF0B-2B4E-42B2-A812-B3555AA86886}" type="presParOf" srcId="{9E8D3035-83E8-40A3-8592-3E1F6B8372B9}" destId="{27814B80-2CBF-441F-817B-934DFD34E168}" srcOrd="0" destOrd="0" presId="urn:microsoft.com/office/officeart/2008/layout/HorizontalMultiLevelHierarchy"/>
    <dgm:cxn modelId="{56AF8F9F-6488-4FCA-BB0C-BB991B3D1CAF}" type="presParOf" srcId="{27814B80-2CBF-441F-817B-934DFD34E168}" destId="{31B27303-5C16-49F4-86B1-B43BAF9EA29B}" srcOrd="0" destOrd="0" presId="urn:microsoft.com/office/officeart/2008/layout/HorizontalMultiLevelHierarchy"/>
    <dgm:cxn modelId="{AE301E16-EA57-4DAF-ACD0-9F38B33F8C70}" type="presParOf" srcId="{9E8D3035-83E8-40A3-8592-3E1F6B8372B9}" destId="{1B5F3B5D-5E99-4F89-8963-D9D597F76C33}" srcOrd="1" destOrd="0" presId="urn:microsoft.com/office/officeart/2008/layout/HorizontalMultiLevelHierarchy"/>
    <dgm:cxn modelId="{8A9C8E78-BCC8-41FC-8EC7-D914B83592DD}" type="presParOf" srcId="{1B5F3B5D-5E99-4F89-8963-D9D597F76C33}" destId="{B5F12195-DB88-4BEA-AC49-7DD9F9CB6D8A}" srcOrd="0" destOrd="0" presId="urn:microsoft.com/office/officeart/2008/layout/HorizontalMultiLevelHierarchy"/>
    <dgm:cxn modelId="{444F083C-91E5-49F6-BB80-9F5CB95B5754}" type="presParOf" srcId="{1B5F3B5D-5E99-4F89-8963-D9D597F76C33}" destId="{33EC33F7-E777-44DB-8DB0-8C4F774D823C}" srcOrd="1" destOrd="0" presId="urn:microsoft.com/office/officeart/2008/layout/HorizontalMultiLevelHierarchy"/>
    <dgm:cxn modelId="{FC79E977-29E8-4F8E-9C79-1B93235D68EA}" type="presParOf" srcId="{33EC33F7-E777-44DB-8DB0-8C4F774D823C}" destId="{6A55FFCC-1038-4A4B-9A6E-6CF4879544D0}" srcOrd="0" destOrd="0" presId="urn:microsoft.com/office/officeart/2008/layout/HorizontalMultiLevelHierarchy"/>
    <dgm:cxn modelId="{8BFC6EF4-4B10-4DF4-B980-C59711DCD844}" type="presParOf" srcId="{6A55FFCC-1038-4A4B-9A6E-6CF4879544D0}" destId="{454B2D55-CFE6-44D5-842E-062F03C3EE32}" srcOrd="0" destOrd="0" presId="urn:microsoft.com/office/officeart/2008/layout/HorizontalMultiLevelHierarchy"/>
    <dgm:cxn modelId="{615E8862-F905-4C20-A90E-757F581A226E}" type="presParOf" srcId="{33EC33F7-E777-44DB-8DB0-8C4F774D823C}" destId="{E322B08E-EB3B-40DA-8754-CFF8E55390A9}" srcOrd="1" destOrd="0" presId="urn:microsoft.com/office/officeart/2008/layout/HorizontalMultiLevelHierarchy"/>
    <dgm:cxn modelId="{EBD4C281-6A48-45F3-B9A4-DD8BDCB4E999}" type="presParOf" srcId="{E322B08E-EB3B-40DA-8754-CFF8E55390A9}" destId="{95732F32-9FBD-4FC1-969F-F56B89D4EEBF}" srcOrd="0" destOrd="0" presId="urn:microsoft.com/office/officeart/2008/layout/HorizontalMultiLevelHierarchy"/>
    <dgm:cxn modelId="{6E308D0F-FDE9-421D-A9F2-833E5C9F8410}" type="presParOf" srcId="{E322B08E-EB3B-40DA-8754-CFF8E55390A9}" destId="{E1C3ECC9-1625-46BA-9F3B-DD9739A802C5}" srcOrd="1" destOrd="0" presId="urn:microsoft.com/office/officeart/2008/layout/HorizontalMultiLevelHierarchy"/>
    <dgm:cxn modelId="{8B309D9F-0434-48C9-987B-E49CD405E1F8}" type="presParOf" srcId="{33EC33F7-E777-44DB-8DB0-8C4F774D823C}" destId="{48ED8E48-B27A-4A5A-9C47-4D9D81115CDF}" srcOrd="2" destOrd="0" presId="urn:microsoft.com/office/officeart/2008/layout/HorizontalMultiLevelHierarchy"/>
    <dgm:cxn modelId="{90D752D5-12F9-4908-A4AF-E6D1429BD385}" type="presParOf" srcId="{48ED8E48-B27A-4A5A-9C47-4D9D81115CDF}" destId="{6DC4BD8F-5DE6-400A-9B67-86B44BA8C4C9}" srcOrd="0" destOrd="0" presId="urn:microsoft.com/office/officeart/2008/layout/HorizontalMultiLevelHierarchy"/>
    <dgm:cxn modelId="{C2250C62-45E7-41A4-826E-2ACFBFB0529B}" type="presParOf" srcId="{33EC33F7-E777-44DB-8DB0-8C4F774D823C}" destId="{93A1ADE5-4D90-40F8-B4AD-6687993D76E0}" srcOrd="3" destOrd="0" presId="urn:microsoft.com/office/officeart/2008/layout/HorizontalMultiLevelHierarchy"/>
    <dgm:cxn modelId="{50AC2394-A60F-480B-8119-C2F0A7EF1178}" type="presParOf" srcId="{93A1ADE5-4D90-40F8-B4AD-6687993D76E0}" destId="{D41612E7-3BFB-4F90-97C0-C1B18009A6EB}" srcOrd="0" destOrd="0" presId="urn:microsoft.com/office/officeart/2008/layout/HorizontalMultiLevelHierarchy"/>
    <dgm:cxn modelId="{454FD653-FBB4-4A7B-A28F-55F707422A5E}" type="presParOf" srcId="{93A1ADE5-4D90-40F8-B4AD-6687993D76E0}" destId="{5F7E3EA6-798E-4888-A38C-63DDE2EAF92C}" srcOrd="1" destOrd="0" presId="urn:microsoft.com/office/officeart/2008/layout/HorizontalMultiLevelHierarchy"/>
    <dgm:cxn modelId="{8D935495-B6AE-462E-B016-418332C356E6}" type="presParOf" srcId="{33EC33F7-E777-44DB-8DB0-8C4F774D823C}" destId="{638152B4-5742-48BA-8798-0DDF6C0C5A47}" srcOrd="4" destOrd="0" presId="urn:microsoft.com/office/officeart/2008/layout/HorizontalMultiLevelHierarchy"/>
    <dgm:cxn modelId="{934E2C90-C5C1-4BB8-B140-1AF603F789EA}" type="presParOf" srcId="{638152B4-5742-48BA-8798-0DDF6C0C5A47}" destId="{443585E5-A743-4BE1-BE94-2BA45A700649}" srcOrd="0" destOrd="0" presId="urn:microsoft.com/office/officeart/2008/layout/HorizontalMultiLevelHierarchy"/>
    <dgm:cxn modelId="{F3B6E57C-8754-4BE9-ADE2-374F292A71C9}" type="presParOf" srcId="{33EC33F7-E777-44DB-8DB0-8C4F774D823C}" destId="{4E2F1D00-0A89-418E-A20E-313B7D7E5477}" srcOrd="5" destOrd="0" presId="urn:microsoft.com/office/officeart/2008/layout/HorizontalMultiLevelHierarchy"/>
    <dgm:cxn modelId="{3249DF79-8669-4991-95CE-4B063173578F}" type="presParOf" srcId="{4E2F1D00-0A89-418E-A20E-313B7D7E5477}" destId="{D86EDA35-2EAE-42CA-833C-81CE9C557C1F}" srcOrd="0" destOrd="0" presId="urn:microsoft.com/office/officeart/2008/layout/HorizontalMultiLevelHierarchy"/>
    <dgm:cxn modelId="{3A87E57C-056E-46F1-BD7E-F1D53C9FF611}" type="presParOf" srcId="{4E2F1D00-0A89-418E-A20E-313B7D7E5477}" destId="{8CEE71DF-6CC9-4678-89B2-938A6D767B7A}" srcOrd="1" destOrd="0" presId="urn:microsoft.com/office/officeart/2008/layout/HorizontalMultiLevelHierarchy"/>
    <dgm:cxn modelId="{6497C308-E999-42C5-A89A-34503500B641}" type="presParOf" srcId="{9E8D3035-83E8-40A3-8592-3E1F6B8372B9}" destId="{0938FA0C-F93A-45B9-A834-906C63D905D0}" srcOrd="2" destOrd="0" presId="urn:microsoft.com/office/officeart/2008/layout/HorizontalMultiLevelHierarchy"/>
    <dgm:cxn modelId="{C416B7AF-9F67-4214-9D14-D71D3531C709}" type="presParOf" srcId="{0938FA0C-F93A-45B9-A834-906C63D905D0}" destId="{43D5CCDB-27D4-4A48-A765-085079503BC8}" srcOrd="0" destOrd="0" presId="urn:microsoft.com/office/officeart/2008/layout/HorizontalMultiLevelHierarchy"/>
    <dgm:cxn modelId="{0A9E6DF4-CBF5-45EA-9FE9-A1F1AE2AD6E3}" type="presParOf" srcId="{9E8D3035-83E8-40A3-8592-3E1F6B8372B9}" destId="{240C3E4E-F46C-42DC-A01C-94EFC922FF6C}" srcOrd="3" destOrd="0" presId="urn:microsoft.com/office/officeart/2008/layout/HorizontalMultiLevelHierarchy"/>
    <dgm:cxn modelId="{068E99E5-E952-4C29-BB83-63F40738B8AF}" type="presParOf" srcId="{240C3E4E-F46C-42DC-A01C-94EFC922FF6C}" destId="{41FE8858-41E3-47ED-8A72-2C0F15451EEC}" srcOrd="0" destOrd="0" presId="urn:microsoft.com/office/officeart/2008/layout/HorizontalMultiLevelHierarchy"/>
    <dgm:cxn modelId="{09FDD614-1775-4251-981D-E43746815435}" type="presParOf" srcId="{240C3E4E-F46C-42DC-A01C-94EFC922FF6C}" destId="{C7C4E1C5-DEAD-4783-9ECE-6FE9AC1BEC2B}" srcOrd="1" destOrd="0" presId="urn:microsoft.com/office/officeart/2008/layout/HorizontalMultiLevelHierarchy"/>
    <dgm:cxn modelId="{84C69613-968F-4ECE-AAC1-C6C90C94485F}" type="presParOf" srcId="{C7C4E1C5-DEAD-4783-9ECE-6FE9AC1BEC2B}" destId="{9777B63F-6E19-47BB-B211-ACEEEF70F369}" srcOrd="0" destOrd="0" presId="urn:microsoft.com/office/officeart/2008/layout/HorizontalMultiLevelHierarchy"/>
    <dgm:cxn modelId="{8F5DC539-F165-4B7B-9E24-4B389C6D1666}" type="presParOf" srcId="{9777B63F-6E19-47BB-B211-ACEEEF70F369}" destId="{4C46EDB0-43AB-4F90-8214-ABC9B22245E4}" srcOrd="0" destOrd="0" presId="urn:microsoft.com/office/officeart/2008/layout/HorizontalMultiLevelHierarchy"/>
    <dgm:cxn modelId="{329C8C94-C4AE-46C3-A61E-D1D345F8BD0D}" type="presParOf" srcId="{C7C4E1C5-DEAD-4783-9ECE-6FE9AC1BEC2B}" destId="{39001786-0E4C-4241-BC1A-03E97038E1A6}" srcOrd="1" destOrd="0" presId="urn:microsoft.com/office/officeart/2008/layout/HorizontalMultiLevelHierarchy"/>
    <dgm:cxn modelId="{08119112-E089-4650-AD03-E07D4066BBA7}" type="presParOf" srcId="{39001786-0E4C-4241-BC1A-03E97038E1A6}" destId="{09771DB5-FAB7-4598-B9A5-59EE14EC88FD}" srcOrd="0" destOrd="0" presId="urn:microsoft.com/office/officeart/2008/layout/HorizontalMultiLevelHierarchy"/>
    <dgm:cxn modelId="{DD94EA3F-C32C-4163-B677-C63A957BA2BF}" type="presParOf" srcId="{39001786-0E4C-4241-BC1A-03E97038E1A6}" destId="{B58240E1-27D9-4F7E-8136-EB2CF577BE21}" srcOrd="1" destOrd="0" presId="urn:microsoft.com/office/officeart/2008/layout/HorizontalMultiLevelHierarchy"/>
    <dgm:cxn modelId="{26C69211-53B4-40A4-90AA-720423E1F77D}" type="presParOf" srcId="{C7C4E1C5-DEAD-4783-9ECE-6FE9AC1BEC2B}" destId="{A40DD5B1-3E24-44AE-8040-80C1EDD6F128}" srcOrd="2" destOrd="0" presId="urn:microsoft.com/office/officeart/2008/layout/HorizontalMultiLevelHierarchy"/>
    <dgm:cxn modelId="{7BED726C-7CC4-437B-BA94-C67C20677D00}" type="presParOf" srcId="{A40DD5B1-3E24-44AE-8040-80C1EDD6F128}" destId="{A7D68AEA-CA67-43C5-821B-65669121FEFC}" srcOrd="0" destOrd="0" presId="urn:microsoft.com/office/officeart/2008/layout/HorizontalMultiLevelHierarchy"/>
    <dgm:cxn modelId="{C956A10E-7A28-4E65-B9C6-8E10B400FAF0}" type="presParOf" srcId="{C7C4E1C5-DEAD-4783-9ECE-6FE9AC1BEC2B}" destId="{CC4BB4ED-89D0-4A13-B777-CE429D1ED137}" srcOrd="3" destOrd="0" presId="urn:microsoft.com/office/officeart/2008/layout/HorizontalMultiLevelHierarchy"/>
    <dgm:cxn modelId="{7D8E76AF-8C95-48C2-87C0-0BD8B9134D92}" type="presParOf" srcId="{CC4BB4ED-89D0-4A13-B777-CE429D1ED137}" destId="{D1C460D2-EF67-4388-88F7-E3F447CEF99A}" srcOrd="0" destOrd="0" presId="urn:microsoft.com/office/officeart/2008/layout/HorizontalMultiLevelHierarchy"/>
    <dgm:cxn modelId="{E4E0C4C3-228D-498D-87FD-023DA5E46FB9}" type="presParOf" srcId="{CC4BB4ED-89D0-4A13-B777-CE429D1ED137}" destId="{6C7EB0AA-EEE2-4BDD-A813-517C9E3F8146}" srcOrd="1" destOrd="0" presId="urn:microsoft.com/office/officeart/2008/layout/HorizontalMultiLevelHierarchy"/>
    <dgm:cxn modelId="{A8DC6C5E-020E-461C-987B-60E122479B1E}" type="presParOf" srcId="{C7C4E1C5-DEAD-4783-9ECE-6FE9AC1BEC2B}" destId="{6C580FED-73A7-47B2-8715-4C89682AED37}" srcOrd="4" destOrd="0" presId="urn:microsoft.com/office/officeart/2008/layout/HorizontalMultiLevelHierarchy"/>
    <dgm:cxn modelId="{0196DCF4-8E77-4E91-9355-9F30D5A9D876}" type="presParOf" srcId="{6C580FED-73A7-47B2-8715-4C89682AED37}" destId="{B1088292-5004-4B51-B84E-EE7F64F56BD4}" srcOrd="0" destOrd="0" presId="urn:microsoft.com/office/officeart/2008/layout/HorizontalMultiLevelHierarchy"/>
    <dgm:cxn modelId="{581D8723-6E36-4808-9B12-933E9DA93F4D}" type="presParOf" srcId="{C7C4E1C5-DEAD-4783-9ECE-6FE9AC1BEC2B}" destId="{C754E890-5615-4B1D-8465-4C4D9F73712A}" srcOrd="5" destOrd="0" presId="urn:microsoft.com/office/officeart/2008/layout/HorizontalMultiLevelHierarchy"/>
    <dgm:cxn modelId="{B693DC1A-DF19-49E9-A91C-3FDBFE2B97B8}" type="presParOf" srcId="{C754E890-5615-4B1D-8465-4C4D9F73712A}" destId="{247B27E1-FDB6-4E43-8C90-6D00424F40C8}" srcOrd="0" destOrd="0" presId="urn:microsoft.com/office/officeart/2008/layout/HorizontalMultiLevelHierarchy"/>
    <dgm:cxn modelId="{B75639DB-8938-4FBC-B947-624422E8E8A6}" type="presParOf" srcId="{C754E890-5615-4B1D-8465-4C4D9F73712A}" destId="{AFEDA417-4597-448F-9A54-969879CCE26F}" srcOrd="1" destOrd="0" presId="urn:microsoft.com/office/officeart/2008/layout/HorizontalMultiLevelHierarchy"/>
    <dgm:cxn modelId="{01606A92-418C-4C8A-8DBA-CCE601ECEB7F}" type="presParOf" srcId="{C7C4E1C5-DEAD-4783-9ECE-6FE9AC1BEC2B}" destId="{3C39340E-A5D1-4BDD-A17F-6A8F15252157}" srcOrd="6" destOrd="0" presId="urn:microsoft.com/office/officeart/2008/layout/HorizontalMultiLevelHierarchy"/>
    <dgm:cxn modelId="{74F84863-4723-4B81-BBDF-F9BCE7822C92}" type="presParOf" srcId="{3C39340E-A5D1-4BDD-A17F-6A8F15252157}" destId="{3C583385-3370-40C0-B1C4-6AB0DC49E0B5}" srcOrd="0" destOrd="0" presId="urn:microsoft.com/office/officeart/2008/layout/HorizontalMultiLevelHierarchy"/>
    <dgm:cxn modelId="{A4D9554B-75E4-4596-B090-3193E97E2DCB}" type="presParOf" srcId="{C7C4E1C5-DEAD-4783-9ECE-6FE9AC1BEC2B}" destId="{9814269C-765C-4620-9CC3-D4AF33290361}" srcOrd="7" destOrd="0" presId="urn:microsoft.com/office/officeart/2008/layout/HorizontalMultiLevelHierarchy"/>
    <dgm:cxn modelId="{2A0E9C26-E89B-497D-B9C8-DDC31F678771}" type="presParOf" srcId="{9814269C-765C-4620-9CC3-D4AF33290361}" destId="{2F4D5AD5-D427-45E8-9078-DC64E6094335}" srcOrd="0" destOrd="0" presId="urn:microsoft.com/office/officeart/2008/layout/HorizontalMultiLevelHierarchy"/>
    <dgm:cxn modelId="{5D2ACF3A-7266-4580-A5B4-9A2DFFA84C8F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5382613C-970A-46AC-AEAE-90FB7BDB1E9A}" type="presOf" srcId="{8E2D004C-0000-4149-A359-B750E0CD9EB8}" destId="{B5F12195-DB88-4BEA-AC49-7DD9F9CB6D8A}" srcOrd="0" destOrd="0" presId="urn:microsoft.com/office/officeart/2008/layout/HorizontalMultiLevelHierarchy"/>
    <dgm:cxn modelId="{26E96BFC-93B1-4692-A3AD-A2F29249BCCA}" type="presOf" srcId="{F8F42096-C394-4845-BA08-5876227BE395}" destId="{02B6763E-AAC0-4FFB-92D3-67E2327246F7}" srcOrd="1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FA5D4F20-5A20-4559-A926-7311FBA910C0}" type="presOf" srcId="{61B0AF6F-47A3-46B1-BF2A-8DD76EC4D663}" destId="{D1C460D2-EF67-4388-88F7-E3F447CEF99A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561F88E5-E0A4-4052-89EF-8E7414D041BE}" type="presOf" srcId="{305259DB-383E-47E4-8455-97779E48EAC9}" destId="{7AD08448-B622-458D-9ED2-D9AD1920BE54}" srcOrd="0" destOrd="0" presId="urn:microsoft.com/office/officeart/2008/layout/HorizontalMultiLevelHierarchy"/>
    <dgm:cxn modelId="{E908B5A5-7EB0-4FCD-BAD0-5D9745CB1E46}" type="presOf" srcId="{A372C18B-B174-4E41-8003-571420179092}" destId="{739C3A35-FF4B-4BE5-BE6E-4A8C444421AA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B55246FB-65B9-41BA-93D7-71D0CFA18B0A}" type="presOf" srcId="{60620FD4-E101-4FD2-ADAD-0A9745448801}" destId="{47CE163A-9173-404C-8BB4-E82759E838AF}" srcOrd="0" destOrd="0" presId="urn:microsoft.com/office/officeart/2008/layout/HorizontalMultiLevelHierarchy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2CB08CC1-8F77-4967-AAEB-A4B5C25DF5AC}" type="presOf" srcId="{87DF3577-6226-463F-A22F-CFFB81F65D44}" destId="{247B27E1-FDB6-4E43-8C90-6D00424F40C8}" srcOrd="0" destOrd="0" presId="urn:microsoft.com/office/officeart/2008/layout/HorizontalMultiLevelHierarchy"/>
    <dgm:cxn modelId="{36CB5F30-35AD-4D85-979F-61C6B2599324}" type="presOf" srcId="{5375E602-9CA2-467D-B84E-16070FBB8CA1}" destId="{EF7B5198-6196-4C2C-9FCD-46577C2588EB}" srcOrd="0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A4B916CD-3FA8-4D95-8C51-7CE7A1D5C797}" type="presOf" srcId="{55718E6B-6C8C-4614-9FE8-7535AA7A4227}" destId="{B1B2C776-7014-41D4-9351-C5E3124BAF4F}" srcOrd="0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E6A2C5B9-4FD0-4539-B2F5-38D39850AD2E}" type="presOf" srcId="{4E4015FF-E631-4379-B18B-05797C1D1083}" destId="{27814B80-2CBF-441F-817B-934DFD34E168}" srcOrd="0" destOrd="0" presId="urn:microsoft.com/office/officeart/2008/layout/HorizontalMultiLevelHierarchy"/>
    <dgm:cxn modelId="{21A98983-1F1B-4FEF-8B84-C98E01C2EC51}" type="presOf" srcId="{AD466B6F-CD38-4CB9-A366-7AB10FFDD473}" destId="{43D5CCDB-27D4-4A48-A765-085079503BC8}" srcOrd="1" destOrd="0" presId="urn:microsoft.com/office/officeart/2008/layout/HorizontalMultiLevelHierarchy"/>
    <dgm:cxn modelId="{28C48A0D-91E1-4512-8B5C-543B4BF0A486}" type="presOf" srcId="{52A864A1-C54D-4AE3-B013-85DE23D95DE9}" destId="{C327CB21-30B5-44B3-8E56-96CB481D5419}" srcOrd="0" destOrd="0" presId="urn:microsoft.com/office/officeart/2008/layout/HorizontalMultiLevelHierarchy"/>
    <dgm:cxn modelId="{74C028FB-34C3-4B2E-9700-602D7A1EC2FE}" type="presOf" srcId="{D32C8EF6-4273-4048-A090-C8B95A610F61}" destId="{A7D68AEA-CA67-43C5-821B-65669121FEFC}" srcOrd="1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EC610CE4-DF05-4200-93FE-1E197BE16B64}" type="presOf" srcId="{AD466B6F-CD38-4CB9-A366-7AB10FFDD473}" destId="{0938FA0C-F93A-45B9-A834-906C63D905D0}" srcOrd="0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B061692F-7522-427D-A2F7-60762D0106A2}" type="presOf" srcId="{4E4015FF-E631-4379-B18B-05797C1D1083}" destId="{31B27303-5C16-49F4-86B1-B43BAF9EA29B}" srcOrd="1" destOrd="0" presId="urn:microsoft.com/office/officeart/2008/layout/HorizontalMultiLevelHierarchy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659F0D7B-8F39-49F1-BF3A-B9515A68A1A3}" type="presOf" srcId="{BF4F0CB4-E94D-46B6-8437-FC56DE9AE666}" destId="{3C39340E-A5D1-4BDD-A17F-6A8F15252157}" srcOrd="0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6942BD1A-4A5A-46F6-BBDB-59AC0B649A02}" type="presOf" srcId="{BF4F0CB4-E94D-46B6-8437-FC56DE9AE666}" destId="{3C583385-3370-40C0-B1C4-6AB0DC49E0B5}" srcOrd="1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780D78A1-9A70-41D6-91F1-AA2F87FB0493}" type="presOf" srcId="{3F0CE52B-3FCF-4E2E-8EC3-5A0695E0BCAD}" destId="{6666C741-59F2-49B0-B3FA-154EB7F13045}" srcOrd="0" destOrd="0" presId="urn:microsoft.com/office/officeart/2008/layout/HorizontalMultiLevelHierarchy"/>
    <dgm:cxn modelId="{1A913012-C2A8-45C9-AD2A-AA589325D88A}" type="presOf" srcId="{35281BCD-BAF1-4A98-978B-59CCF1115C19}" destId="{2F4D5AD5-D427-45E8-9078-DC64E6094335}" srcOrd="0" destOrd="0" presId="urn:microsoft.com/office/officeart/2008/layout/HorizontalMultiLevelHierarchy"/>
    <dgm:cxn modelId="{873B4C22-7DA0-41BD-A4F8-8C7D161F5F1F}" type="presOf" srcId="{408F4C38-19C5-473B-B3FE-9D5F950FDDA4}" destId="{6DC4BD8F-5DE6-400A-9B67-86B44BA8C4C9}" srcOrd="1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3995003A-FA18-4928-BE28-3696989F75B6}" type="presOf" srcId="{E06D1A5F-402E-4433-93B7-F6A1C5A783EC}" destId="{41FE8858-41E3-47ED-8A72-2C0F15451EEC}" srcOrd="0" destOrd="0" presId="urn:microsoft.com/office/officeart/2008/layout/HorizontalMultiLevelHierarchy"/>
    <dgm:cxn modelId="{32A430EC-A91F-417D-BF22-92B430019540}" type="presOf" srcId="{6CF166E3-95AB-4D8D-8AAD-2CA465CA1E4C}" destId="{2D08B3D8-8890-4709-9C76-27901E05AFAE}" srcOrd="0" destOrd="0" presId="urn:microsoft.com/office/officeart/2008/layout/HorizontalMultiLevelHierarchy"/>
    <dgm:cxn modelId="{11644AB9-F412-4121-BDD3-7B18FB3339CB}" type="presOf" srcId="{305259DB-383E-47E4-8455-97779E48EAC9}" destId="{DFAC5F05-FBA3-4F27-A9A4-E0D49CB7A21A}" srcOrd="1" destOrd="0" presId="urn:microsoft.com/office/officeart/2008/layout/HorizontalMultiLevelHierarchy"/>
    <dgm:cxn modelId="{9528347C-8901-4F80-A63A-3986B941C538}" type="presOf" srcId="{6A1BFFAC-0142-4F19-8A85-77EB71312C8F}" destId="{B1088292-5004-4B51-B84E-EE7F64F56BD4}" srcOrd="1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66E988BB-99F1-452A-AD24-8A07A98D6F53}" type="presOf" srcId="{60620FD4-E101-4FD2-ADAD-0A9745448801}" destId="{A34F5F34-BBA3-451F-AFD4-E63F29CFD5E5}" srcOrd="1" destOrd="0" presId="urn:microsoft.com/office/officeart/2008/layout/HorizontalMultiLevelHierarchy"/>
    <dgm:cxn modelId="{9CC079A8-D04F-404C-B5C1-84194C47CF06}" type="presOf" srcId="{AF5C9016-AC45-4C6E-9A80-ECBCCB9D68B7}" destId="{443585E5-A743-4BE1-BE94-2BA45A700649}" srcOrd="1" destOrd="0" presId="urn:microsoft.com/office/officeart/2008/layout/HorizontalMultiLevelHierarchy"/>
    <dgm:cxn modelId="{93129E21-4ED2-4227-8543-817B68151A36}" type="presOf" srcId="{D51308F2-A3D5-4E4C-9321-9651E33B70F3}" destId="{D86EDA35-2EAE-42CA-833C-81CE9C557C1F}" srcOrd="0" destOrd="0" presId="urn:microsoft.com/office/officeart/2008/layout/HorizontalMultiLevelHierarchy"/>
    <dgm:cxn modelId="{0CD5DF20-F1B4-4CA6-B72C-29753AD76748}" type="presOf" srcId="{B329D81D-16E2-4FBB-A746-DD7B15DAD537}" destId="{454B2D55-CFE6-44D5-842E-062F03C3EE32}" srcOrd="1" destOrd="0" presId="urn:microsoft.com/office/officeart/2008/layout/HorizontalMultiLevelHierarchy"/>
    <dgm:cxn modelId="{BDC08C9F-C16B-43BF-9254-9B63057E6EA8}" type="presOf" srcId="{33C69E73-2ED7-4900-B19C-670145169B52}" destId="{ADD66CDE-F684-4D39-9346-33AE2278A197}" srcOrd="0" destOrd="0" presId="urn:microsoft.com/office/officeart/2008/layout/HorizontalMultiLevelHierarchy"/>
    <dgm:cxn modelId="{CD1A9571-ABA7-495A-9BAF-ADB744DF4299}" type="presOf" srcId="{57170F47-E236-48F2-BA7E-628D99761D29}" destId="{4C46EDB0-43AB-4F90-8214-ABC9B22245E4}" srcOrd="1" destOrd="0" presId="urn:microsoft.com/office/officeart/2008/layout/HorizontalMultiLevelHierarchy"/>
    <dgm:cxn modelId="{8ABE5A77-94D3-4C9E-9FCA-3D6727D1CF0D}" type="presOf" srcId="{F8F42096-C394-4845-BA08-5876227BE395}" destId="{DB336B5A-886A-4FB4-924F-03E2F15DFDBC}" srcOrd="0" destOrd="0" presId="urn:microsoft.com/office/officeart/2008/layout/HorizontalMultiLevelHierarchy"/>
    <dgm:cxn modelId="{C06466E9-0A4D-46E0-9A39-0E326FE3C36B}" type="presOf" srcId="{57170F47-E236-48F2-BA7E-628D99761D29}" destId="{9777B63F-6E19-47BB-B211-ACEEEF70F369}" srcOrd="0" destOrd="0" presId="urn:microsoft.com/office/officeart/2008/layout/HorizontalMultiLevelHierarchy"/>
    <dgm:cxn modelId="{B8005BFA-A25F-40A9-A872-B511892F4812}" type="presOf" srcId="{55718E6B-6C8C-4614-9FE8-7535AA7A4227}" destId="{61A59D04-C8E7-4DC1-9F18-71CEBB43AE35}" srcOrd="1" destOrd="0" presId="urn:microsoft.com/office/officeart/2008/layout/HorizontalMultiLevelHierarchy"/>
    <dgm:cxn modelId="{83279B36-A5FD-41A2-A14A-92CE192BEB44}" type="presOf" srcId="{D32C8EF6-4273-4048-A090-C8B95A610F61}" destId="{A40DD5B1-3E24-44AE-8040-80C1EDD6F128}" srcOrd="0" destOrd="0" presId="urn:microsoft.com/office/officeart/2008/layout/HorizontalMultiLevelHierarchy"/>
    <dgm:cxn modelId="{359774DE-FBD8-455F-8E97-6F08771E0F83}" type="presOf" srcId="{49E61C4E-E193-45F2-8E1E-D516E508D963}" destId="{09771DB5-FAB7-4598-B9A5-59EE14EC88FD}" srcOrd="0" destOrd="0" presId="urn:microsoft.com/office/officeart/2008/layout/HorizontalMultiLevelHierarchy"/>
    <dgm:cxn modelId="{6DA48267-FAC1-4F35-BE74-D1A1277718E3}" type="presOf" srcId="{05C223A8-CAE1-4549-81FE-E1B83511CF25}" destId="{D41612E7-3BFB-4F90-97C0-C1B18009A6EB}" srcOrd="0" destOrd="0" presId="urn:microsoft.com/office/officeart/2008/layout/HorizontalMultiLevelHierarchy"/>
    <dgm:cxn modelId="{34D216DB-5FBA-4F48-B357-17556A98D018}" type="presOf" srcId="{408F4C38-19C5-473B-B3FE-9D5F950FDDA4}" destId="{48ED8E48-B27A-4A5A-9C47-4D9D81115CDF}" srcOrd="0" destOrd="0" presId="urn:microsoft.com/office/officeart/2008/layout/HorizontalMultiLevelHierarchy"/>
    <dgm:cxn modelId="{CDA85C55-A15E-4EAA-B1AD-105D2DD99D6E}" type="presOf" srcId="{6A1BFFAC-0142-4F19-8A85-77EB71312C8F}" destId="{6C580FED-73A7-47B2-8715-4C89682AED37}" srcOrd="0" destOrd="0" presId="urn:microsoft.com/office/officeart/2008/layout/HorizontalMultiLevelHierarchy"/>
    <dgm:cxn modelId="{9EB3B6B6-6A22-4CB3-A456-02BA8EC08B12}" type="presOf" srcId="{04FCBD85-BDA4-4B43-B2D4-4B4617A19BAA}" destId="{95732F32-9FBD-4FC1-969F-F56B89D4EEBF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CB3140D7-D059-49B7-9E28-6ED4932F3285}" type="presOf" srcId="{AF5C9016-AC45-4C6E-9A80-ECBCCB9D68B7}" destId="{638152B4-5742-48BA-8798-0DDF6C0C5A47}" srcOrd="0" destOrd="0" presId="urn:microsoft.com/office/officeart/2008/layout/HorizontalMultiLevelHierarchy"/>
    <dgm:cxn modelId="{8DDCAAFF-57D4-400C-84D9-38F4CE749BF5}" type="presOf" srcId="{5375E602-9CA2-467D-B84E-16070FBB8CA1}" destId="{318F6900-12A1-4B23-A9F8-43F381128917}" srcOrd="1" destOrd="0" presId="urn:microsoft.com/office/officeart/2008/layout/HorizontalMultiLevelHierarchy"/>
    <dgm:cxn modelId="{71290E4D-4E49-436A-8202-08B1E489BAF4}" type="presOf" srcId="{0B807F47-5C94-41A3-847E-F0B97C27ED78}" destId="{9CFD14EC-7793-419B-BB56-1933C48AF435}" srcOrd="0" destOrd="0" presId="urn:microsoft.com/office/officeart/2008/layout/HorizontalMultiLevelHierarchy"/>
    <dgm:cxn modelId="{AB6CA759-07FF-4C72-AE42-A139B51926FD}" type="presOf" srcId="{274E75C8-3D98-4C62-956B-00430406F43B}" destId="{53F3E970-3FCF-4E64-9BD7-50DD09A0E044}" srcOrd="0" destOrd="0" presId="urn:microsoft.com/office/officeart/2008/layout/HorizontalMultiLevelHierarchy"/>
    <dgm:cxn modelId="{CC9455B3-AF86-429A-A0E9-625695D91735}" type="presOf" srcId="{B329D81D-16E2-4FBB-A746-DD7B15DAD537}" destId="{6A55FFCC-1038-4A4B-9A6E-6CF4879544D0}" srcOrd="0" destOrd="0" presId="urn:microsoft.com/office/officeart/2008/layout/HorizontalMultiLevelHierarchy"/>
    <dgm:cxn modelId="{247FD62D-6717-4B61-9332-13CEFD491B2B}" type="presParOf" srcId="{739C3A35-FF4B-4BE5-BE6E-4A8C444421AA}" destId="{2B45ACB0-77AF-4D57-84B4-9AF7D07B2E69}" srcOrd="0" destOrd="0" presId="urn:microsoft.com/office/officeart/2008/layout/HorizontalMultiLevelHierarchy"/>
    <dgm:cxn modelId="{3448BD26-C2AC-4216-A4C8-C47627C05115}" type="presParOf" srcId="{2B45ACB0-77AF-4D57-84B4-9AF7D07B2E69}" destId="{53F3E970-3FCF-4E64-9BD7-50DD09A0E044}" srcOrd="0" destOrd="0" presId="urn:microsoft.com/office/officeart/2008/layout/HorizontalMultiLevelHierarchy"/>
    <dgm:cxn modelId="{F33F52B5-7D0D-42D1-99B4-B0D1ACCE864A}" type="presParOf" srcId="{2B45ACB0-77AF-4D57-84B4-9AF7D07B2E69}" destId="{4942AC0A-94E6-4046-A977-A07B5864DEC2}" srcOrd="1" destOrd="0" presId="urn:microsoft.com/office/officeart/2008/layout/HorizontalMultiLevelHierarchy"/>
    <dgm:cxn modelId="{C9E685D8-EF91-43F6-A837-AEA7E05F1172}" type="presParOf" srcId="{4942AC0A-94E6-4046-A977-A07B5864DEC2}" destId="{7AD08448-B622-458D-9ED2-D9AD1920BE54}" srcOrd="0" destOrd="0" presId="urn:microsoft.com/office/officeart/2008/layout/HorizontalMultiLevelHierarchy"/>
    <dgm:cxn modelId="{C6E3480A-FB23-46B0-9C25-EDFB1B82DF53}" type="presParOf" srcId="{7AD08448-B622-458D-9ED2-D9AD1920BE54}" destId="{DFAC5F05-FBA3-4F27-A9A4-E0D49CB7A21A}" srcOrd="0" destOrd="0" presId="urn:microsoft.com/office/officeart/2008/layout/HorizontalMultiLevelHierarchy"/>
    <dgm:cxn modelId="{90222203-271A-4B9C-AA2A-44CB7E763BC9}" type="presParOf" srcId="{4942AC0A-94E6-4046-A977-A07B5864DEC2}" destId="{1F2BE95C-2318-4446-8F71-675CA8EB9F17}" srcOrd="1" destOrd="0" presId="urn:microsoft.com/office/officeart/2008/layout/HorizontalMultiLevelHierarchy"/>
    <dgm:cxn modelId="{6BB09E37-C54D-4510-A753-3AD39638B3A0}" type="presParOf" srcId="{1F2BE95C-2318-4446-8F71-675CA8EB9F17}" destId="{ADD66CDE-F684-4D39-9346-33AE2278A197}" srcOrd="0" destOrd="0" presId="urn:microsoft.com/office/officeart/2008/layout/HorizontalMultiLevelHierarchy"/>
    <dgm:cxn modelId="{C34A8EF6-E0A1-4783-90F6-452EFCB65C9F}" type="presParOf" srcId="{1F2BE95C-2318-4446-8F71-675CA8EB9F17}" destId="{3EF103AA-31E0-4845-96B5-8993F4F3B845}" srcOrd="1" destOrd="0" presId="urn:microsoft.com/office/officeart/2008/layout/HorizontalMultiLevelHierarchy"/>
    <dgm:cxn modelId="{77576069-5600-4EF0-849D-2C89D2CFA32C}" type="presParOf" srcId="{3EF103AA-31E0-4845-96B5-8993F4F3B845}" destId="{B1B2C776-7014-41D4-9351-C5E3124BAF4F}" srcOrd="0" destOrd="0" presId="urn:microsoft.com/office/officeart/2008/layout/HorizontalMultiLevelHierarchy"/>
    <dgm:cxn modelId="{F41AB738-1E7D-4330-A1D0-DFBEF5776A62}" type="presParOf" srcId="{B1B2C776-7014-41D4-9351-C5E3124BAF4F}" destId="{61A59D04-C8E7-4DC1-9F18-71CEBB43AE35}" srcOrd="0" destOrd="0" presId="urn:microsoft.com/office/officeart/2008/layout/HorizontalMultiLevelHierarchy"/>
    <dgm:cxn modelId="{B0A5B2EE-261A-4E30-91FB-58D461DA455B}" type="presParOf" srcId="{3EF103AA-31E0-4845-96B5-8993F4F3B845}" destId="{FC0FC25D-8908-47F8-B7A2-A70FAF31781C}" srcOrd="1" destOrd="0" presId="urn:microsoft.com/office/officeart/2008/layout/HorizontalMultiLevelHierarchy"/>
    <dgm:cxn modelId="{69977817-A00C-4BB9-9823-3E88662F0B58}" type="presParOf" srcId="{FC0FC25D-8908-47F8-B7A2-A70FAF31781C}" destId="{9CFD14EC-7793-419B-BB56-1933C48AF435}" srcOrd="0" destOrd="0" presId="urn:microsoft.com/office/officeart/2008/layout/HorizontalMultiLevelHierarchy"/>
    <dgm:cxn modelId="{B3E1CAD4-DC5D-4891-B1D7-0F7245376B0B}" type="presParOf" srcId="{FC0FC25D-8908-47F8-B7A2-A70FAF31781C}" destId="{731CBFF2-29B0-4FF3-85D2-AAB638B6FFE1}" srcOrd="1" destOrd="0" presId="urn:microsoft.com/office/officeart/2008/layout/HorizontalMultiLevelHierarchy"/>
    <dgm:cxn modelId="{FCBA6E67-9C9B-4B16-8F03-04D9C4CE2F53}" type="presParOf" srcId="{3EF103AA-31E0-4845-96B5-8993F4F3B845}" destId="{EF7B5198-6196-4C2C-9FCD-46577C2588EB}" srcOrd="2" destOrd="0" presId="urn:microsoft.com/office/officeart/2008/layout/HorizontalMultiLevelHierarchy"/>
    <dgm:cxn modelId="{052DD8A7-9BA2-42F8-B013-88C527653FE5}" type="presParOf" srcId="{EF7B5198-6196-4C2C-9FCD-46577C2588EB}" destId="{318F6900-12A1-4B23-A9F8-43F381128917}" srcOrd="0" destOrd="0" presId="urn:microsoft.com/office/officeart/2008/layout/HorizontalMultiLevelHierarchy"/>
    <dgm:cxn modelId="{02A633B4-94E3-4A87-B308-020B07CE9500}" type="presParOf" srcId="{3EF103AA-31E0-4845-96B5-8993F4F3B845}" destId="{1FEF4A3B-6252-4E04-B557-126EFA062818}" srcOrd="3" destOrd="0" presId="urn:microsoft.com/office/officeart/2008/layout/HorizontalMultiLevelHierarchy"/>
    <dgm:cxn modelId="{9A8687A7-BA94-4CC2-967B-8F0C22EB9753}" type="presParOf" srcId="{1FEF4A3B-6252-4E04-B557-126EFA062818}" destId="{C327CB21-30B5-44B3-8E56-96CB481D5419}" srcOrd="0" destOrd="0" presId="urn:microsoft.com/office/officeart/2008/layout/HorizontalMultiLevelHierarchy"/>
    <dgm:cxn modelId="{CB067156-3E9D-4F57-AF4F-B261799B0458}" type="presParOf" srcId="{1FEF4A3B-6252-4E04-B557-126EFA062818}" destId="{3B58BB11-ADD7-4C3D-A677-48E36424AEBC}" srcOrd="1" destOrd="0" presId="urn:microsoft.com/office/officeart/2008/layout/HorizontalMultiLevelHierarchy"/>
    <dgm:cxn modelId="{DC3DDA41-E6ED-4412-B345-67F67E8B20DB}" type="presParOf" srcId="{3EF103AA-31E0-4845-96B5-8993F4F3B845}" destId="{DB336B5A-886A-4FB4-924F-03E2F15DFDBC}" srcOrd="4" destOrd="0" presId="urn:microsoft.com/office/officeart/2008/layout/HorizontalMultiLevelHierarchy"/>
    <dgm:cxn modelId="{5BA2F3C3-DA7E-47BF-8C90-9B711B342397}" type="presParOf" srcId="{DB336B5A-886A-4FB4-924F-03E2F15DFDBC}" destId="{02B6763E-AAC0-4FFB-92D3-67E2327246F7}" srcOrd="0" destOrd="0" presId="urn:microsoft.com/office/officeart/2008/layout/HorizontalMultiLevelHierarchy"/>
    <dgm:cxn modelId="{AAA1321F-1ED4-4B97-8397-22096CCD95CB}" type="presParOf" srcId="{3EF103AA-31E0-4845-96B5-8993F4F3B845}" destId="{BA11F66E-0236-45E2-9C40-E91C4E0F9870}" srcOrd="5" destOrd="0" presId="urn:microsoft.com/office/officeart/2008/layout/HorizontalMultiLevelHierarchy"/>
    <dgm:cxn modelId="{C8E61079-9AFE-45F9-8554-59325CD0F1D6}" type="presParOf" srcId="{BA11F66E-0236-45E2-9C40-E91C4E0F9870}" destId="{2D08B3D8-8890-4709-9C76-27901E05AFAE}" srcOrd="0" destOrd="0" presId="urn:microsoft.com/office/officeart/2008/layout/HorizontalMultiLevelHierarchy"/>
    <dgm:cxn modelId="{80E33AD7-51BA-4694-AC9C-A4C520976C14}" type="presParOf" srcId="{BA11F66E-0236-45E2-9C40-E91C4E0F9870}" destId="{3EA9AD51-1FD9-4867-9A31-88555C8688E5}" srcOrd="1" destOrd="0" presId="urn:microsoft.com/office/officeart/2008/layout/HorizontalMultiLevelHierarchy"/>
    <dgm:cxn modelId="{7CD50D3A-038C-4CBA-8CE0-0C9BDAC28420}" type="presParOf" srcId="{4942AC0A-94E6-4046-A977-A07B5864DEC2}" destId="{47CE163A-9173-404C-8BB4-E82759E838AF}" srcOrd="2" destOrd="0" presId="urn:microsoft.com/office/officeart/2008/layout/HorizontalMultiLevelHierarchy"/>
    <dgm:cxn modelId="{F67629E6-9908-4270-9A3E-F2CFFC8C00C8}" type="presParOf" srcId="{47CE163A-9173-404C-8BB4-E82759E838AF}" destId="{A34F5F34-BBA3-451F-AFD4-E63F29CFD5E5}" srcOrd="0" destOrd="0" presId="urn:microsoft.com/office/officeart/2008/layout/HorizontalMultiLevelHierarchy"/>
    <dgm:cxn modelId="{DE64FAE3-7DA1-411F-837A-A4B852A3012B}" type="presParOf" srcId="{4942AC0A-94E6-4046-A977-A07B5864DEC2}" destId="{20DFC303-C0AE-4898-9523-E3953BF5057F}" srcOrd="3" destOrd="0" presId="urn:microsoft.com/office/officeart/2008/layout/HorizontalMultiLevelHierarchy"/>
    <dgm:cxn modelId="{21FC3F65-C39D-46B6-AD14-FF30D6A0C423}" type="presParOf" srcId="{20DFC303-C0AE-4898-9523-E3953BF5057F}" destId="{6666C741-59F2-49B0-B3FA-154EB7F13045}" srcOrd="0" destOrd="0" presId="urn:microsoft.com/office/officeart/2008/layout/HorizontalMultiLevelHierarchy"/>
    <dgm:cxn modelId="{480746E0-E1E6-489B-9E34-7012D08026D1}" type="presParOf" srcId="{20DFC303-C0AE-4898-9523-E3953BF5057F}" destId="{9E8D3035-83E8-40A3-8592-3E1F6B8372B9}" srcOrd="1" destOrd="0" presId="urn:microsoft.com/office/officeart/2008/layout/HorizontalMultiLevelHierarchy"/>
    <dgm:cxn modelId="{1CBC8629-5F29-4938-86EE-CA3225BA0BCC}" type="presParOf" srcId="{9E8D3035-83E8-40A3-8592-3E1F6B8372B9}" destId="{27814B80-2CBF-441F-817B-934DFD34E168}" srcOrd="0" destOrd="0" presId="urn:microsoft.com/office/officeart/2008/layout/HorizontalMultiLevelHierarchy"/>
    <dgm:cxn modelId="{34B73494-7201-4032-837D-AEA68F1CCCB0}" type="presParOf" srcId="{27814B80-2CBF-441F-817B-934DFD34E168}" destId="{31B27303-5C16-49F4-86B1-B43BAF9EA29B}" srcOrd="0" destOrd="0" presId="urn:microsoft.com/office/officeart/2008/layout/HorizontalMultiLevelHierarchy"/>
    <dgm:cxn modelId="{B8E41DAA-B52E-4432-A392-81D3371BD5F3}" type="presParOf" srcId="{9E8D3035-83E8-40A3-8592-3E1F6B8372B9}" destId="{1B5F3B5D-5E99-4F89-8963-D9D597F76C33}" srcOrd="1" destOrd="0" presId="urn:microsoft.com/office/officeart/2008/layout/HorizontalMultiLevelHierarchy"/>
    <dgm:cxn modelId="{5140D79E-34BB-4D48-9E56-C849B3948FA6}" type="presParOf" srcId="{1B5F3B5D-5E99-4F89-8963-D9D597F76C33}" destId="{B5F12195-DB88-4BEA-AC49-7DD9F9CB6D8A}" srcOrd="0" destOrd="0" presId="urn:microsoft.com/office/officeart/2008/layout/HorizontalMultiLevelHierarchy"/>
    <dgm:cxn modelId="{F5B20A2E-85ED-4503-AE43-4AF197524F34}" type="presParOf" srcId="{1B5F3B5D-5E99-4F89-8963-D9D597F76C33}" destId="{33EC33F7-E777-44DB-8DB0-8C4F774D823C}" srcOrd="1" destOrd="0" presId="urn:microsoft.com/office/officeart/2008/layout/HorizontalMultiLevelHierarchy"/>
    <dgm:cxn modelId="{F638CD08-66D8-44AE-946D-E07316217E25}" type="presParOf" srcId="{33EC33F7-E777-44DB-8DB0-8C4F774D823C}" destId="{6A55FFCC-1038-4A4B-9A6E-6CF4879544D0}" srcOrd="0" destOrd="0" presId="urn:microsoft.com/office/officeart/2008/layout/HorizontalMultiLevelHierarchy"/>
    <dgm:cxn modelId="{C5E1CD26-9479-4A28-A603-8EB710961FD6}" type="presParOf" srcId="{6A55FFCC-1038-4A4B-9A6E-6CF4879544D0}" destId="{454B2D55-CFE6-44D5-842E-062F03C3EE32}" srcOrd="0" destOrd="0" presId="urn:microsoft.com/office/officeart/2008/layout/HorizontalMultiLevelHierarchy"/>
    <dgm:cxn modelId="{545E27AD-1452-45BF-B967-94BA0CB50509}" type="presParOf" srcId="{33EC33F7-E777-44DB-8DB0-8C4F774D823C}" destId="{E322B08E-EB3B-40DA-8754-CFF8E55390A9}" srcOrd="1" destOrd="0" presId="urn:microsoft.com/office/officeart/2008/layout/HorizontalMultiLevelHierarchy"/>
    <dgm:cxn modelId="{1D320F48-929F-4885-9292-F90791BF030B}" type="presParOf" srcId="{E322B08E-EB3B-40DA-8754-CFF8E55390A9}" destId="{95732F32-9FBD-4FC1-969F-F56B89D4EEBF}" srcOrd="0" destOrd="0" presId="urn:microsoft.com/office/officeart/2008/layout/HorizontalMultiLevelHierarchy"/>
    <dgm:cxn modelId="{9F15569B-E298-49CD-923E-FA5B6657D22D}" type="presParOf" srcId="{E322B08E-EB3B-40DA-8754-CFF8E55390A9}" destId="{E1C3ECC9-1625-46BA-9F3B-DD9739A802C5}" srcOrd="1" destOrd="0" presId="urn:microsoft.com/office/officeart/2008/layout/HorizontalMultiLevelHierarchy"/>
    <dgm:cxn modelId="{314C1AEF-1E75-4EC1-AF34-E55F02742C33}" type="presParOf" srcId="{33EC33F7-E777-44DB-8DB0-8C4F774D823C}" destId="{48ED8E48-B27A-4A5A-9C47-4D9D81115CDF}" srcOrd="2" destOrd="0" presId="urn:microsoft.com/office/officeart/2008/layout/HorizontalMultiLevelHierarchy"/>
    <dgm:cxn modelId="{8AD462AE-7CF8-43B6-A76C-6FD72A543901}" type="presParOf" srcId="{48ED8E48-B27A-4A5A-9C47-4D9D81115CDF}" destId="{6DC4BD8F-5DE6-400A-9B67-86B44BA8C4C9}" srcOrd="0" destOrd="0" presId="urn:microsoft.com/office/officeart/2008/layout/HorizontalMultiLevelHierarchy"/>
    <dgm:cxn modelId="{F77842AA-8AC1-4712-A311-7E61047C4109}" type="presParOf" srcId="{33EC33F7-E777-44DB-8DB0-8C4F774D823C}" destId="{93A1ADE5-4D90-40F8-B4AD-6687993D76E0}" srcOrd="3" destOrd="0" presId="urn:microsoft.com/office/officeart/2008/layout/HorizontalMultiLevelHierarchy"/>
    <dgm:cxn modelId="{6AD44627-842F-4EAC-9DAF-421ABE572C89}" type="presParOf" srcId="{93A1ADE5-4D90-40F8-B4AD-6687993D76E0}" destId="{D41612E7-3BFB-4F90-97C0-C1B18009A6EB}" srcOrd="0" destOrd="0" presId="urn:microsoft.com/office/officeart/2008/layout/HorizontalMultiLevelHierarchy"/>
    <dgm:cxn modelId="{3AB7E688-9312-440E-A2B2-0BDF5B32E3BE}" type="presParOf" srcId="{93A1ADE5-4D90-40F8-B4AD-6687993D76E0}" destId="{5F7E3EA6-798E-4888-A38C-63DDE2EAF92C}" srcOrd="1" destOrd="0" presId="urn:microsoft.com/office/officeart/2008/layout/HorizontalMultiLevelHierarchy"/>
    <dgm:cxn modelId="{4BE047F1-D2D4-42C8-94D4-158FED3690CC}" type="presParOf" srcId="{33EC33F7-E777-44DB-8DB0-8C4F774D823C}" destId="{638152B4-5742-48BA-8798-0DDF6C0C5A47}" srcOrd="4" destOrd="0" presId="urn:microsoft.com/office/officeart/2008/layout/HorizontalMultiLevelHierarchy"/>
    <dgm:cxn modelId="{32C3F7CE-6842-4698-8DBB-90D6F7B74960}" type="presParOf" srcId="{638152B4-5742-48BA-8798-0DDF6C0C5A47}" destId="{443585E5-A743-4BE1-BE94-2BA45A700649}" srcOrd="0" destOrd="0" presId="urn:microsoft.com/office/officeart/2008/layout/HorizontalMultiLevelHierarchy"/>
    <dgm:cxn modelId="{13CA5C71-2A4D-46A7-865E-B1AD887F0ED6}" type="presParOf" srcId="{33EC33F7-E777-44DB-8DB0-8C4F774D823C}" destId="{4E2F1D00-0A89-418E-A20E-313B7D7E5477}" srcOrd="5" destOrd="0" presId="urn:microsoft.com/office/officeart/2008/layout/HorizontalMultiLevelHierarchy"/>
    <dgm:cxn modelId="{E961EA0F-BCCF-495A-95BC-2766E0420B10}" type="presParOf" srcId="{4E2F1D00-0A89-418E-A20E-313B7D7E5477}" destId="{D86EDA35-2EAE-42CA-833C-81CE9C557C1F}" srcOrd="0" destOrd="0" presId="urn:microsoft.com/office/officeart/2008/layout/HorizontalMultiLevelHierarchy"/>
    <dgm:cxn modelId="{DC20602E-AF64-4BF1-98C5-C89C37C7C18B}" type="presParOf" srcId="{4E2F1D00-0A89-418E-A20E-313B7D7E5477}" destId="{8CEE71DF-6CC9-4678-89B2-938A6D767B7A}" srcOrd="1" destOrd="0" presId="urn:microsoft.com/office/officeart/2008/layout/HorizontalMultiLevelHierarchy"/>
    <dgm:cxn modelId="{761E09FC-C6D2-4465-8424-AC78A19EFE2B}" type="presParOf" srcId="{9E8D3035-83E8-40A3-8592-3E1F6B8372B9}" destId="{0938FA0C-F93A-45B9-A834-906C63D905D0}" srcOrd="2" destOrd="0" presId="urn:microsoft.com/office/officeart/2008/layout/HorizontalMultiLevelHierarchy"/>
    <dgm:cxn modelId="{C6799C10-1589-4627-96B1-CB587CDCD961}" type="presParOf" srcId="{0938FA0C-F93A-45B9-A834-906C63D905D0}" destId="{43D5CCDB-27D4-4A48-A765-085079503BC8}" srcOrd="0" destOrd="0" presId="urn:microsoft.com/office/officeart/2008/layout/HorizontalMultiLevelHierarchy"/>
    <dgm:cxn modelId="{F81A5A4E-9F68-4F53-8EBA-EE62E5697919}" type="presParOf" srcId="{9E8D3035-83E8-40A3-8592-3E1F6B8372B9}" destId="{240C3E4E-F46C-42DC-A01C-94EFC922FF6C}" srcOrd="3" destOrd="0" presId="urn:microsoft.com/office/officeart/2008/layout/HorizontalMultiLevelHierarchy"/>
    <dgm:cxn modelId="{C3BF4A1F-9EFE-44C1-8C63-06A90513B367}" type="presParOf" srcId="{240C3E4E-F46C-42DC-A01C-94EFC922FF6C}" destId="{41FE8858-41E3-47ED-8A72-2C0F15451EEC}" srcOrd="0" destOrd="0" presId="urn:microsoft.com/office/officeart/2008/layout/HorizontalMultiLevelHierarchy"/>
    <dgm:cxn modelId="{2DDA1625-80A8-4E71-9852-809372B63C34}" type="presParOf" srcId="{240C3E4E-F46C-42DC-A01C-94EFC922FF6C}" destId="{C7C4E1C5-DEAD-4783-9ECE-6FE9AC1BEC2B}" srcOrd="1" destOrd="0" presId="urn:microsoft.com/office/officeart/2008/layout/HorizontalMultiLevelHierarchy"/>
    <dgm:cxn modelId="{F2BC15A5-653F-41F1-971B-F9771B2364E7}" type="presParOf" srcId="{C7C4E1C5-DEAD-4783-9ECE-6FE9AC1BEC2B}" destId="{9777B63F-6E19-47BB-B211-ACEEEF70F369}" srcOrd="0" destOrd="0" presId="urn:microsoft.com/office/officeart/2008/layout/HorizontalMultiLevelHierarchy"/>
    <dgm:cxn modelId="{AE9C8F81-0A45-4033-BDED-8068EB2EE5DE}" type="presParOf" srcId="{9777B63F-6E19-47BB-B211-ACEEEF70F369}" destId="{4C46EDB0-43AB-4F90-8214-ABC9B22245E4}" srcOrd="0" destOrd="0" presId="urn:microsoft.com/office/officeart/2008/layout/HorizontalMultiLevelHierarchy"/>
    <dgm:cxn modelId="{BC9D1536-2482-4598-8DF7-FF80B128ADA2}" type="presParOf" srcId="{C7C4E1C5-DEAD-4783-9ECE-6FE9AC1BEC2B}" destId="{39001786-0E4C-4241-BC1A-03E97038E1A6}" srcOrd="1" destOrd="0" presId="urn:microsoft.com/office/officeart/2008/layout/HorizontalMultiLevelHierarchy"/>
    <dgm:cxn modelId="{6462FD00-4216-452D-8B10-33099AE84CB3}" type="presParOf" srcId="{39001786-0E4C-4241-BC1A-03E97038E1A6}" destId="{09771DB5-FAB7-4598-B9A5-59EE14EC88FD}" srcOrd="0" destOrd="0" presId="urn:microsoft.com/office/officeart/2008/layout/HorizontalMultiLevelHierarchy"/>
    <dgm:cxn modelId="{B92720E0-A337-49DD-9F64-9007F2419CE7}" type="presParOf" srcId="{39001786-0E4C-4241-BC1A-03E97038E1A6}" destId="{B58240E1-27D9-4F7E-8136-EB2CF577BE21}" srcOrd="1" destOrd="0" presId="urn:microsoft.com/office/officeart/2008/layout/HorizontalMultiLevelHierarchy"/>
    <dgm:cxn modelId="{4F496285-8821-4FB8-8472-E139EE7A1ABC}" type="presParOf" srcId="{C7C4E1C5-DEAD-4783-9ECE-6FE9AC1BEC2B}" destId="{A40DD5B1-3E24-44AE-8040-80C1EDD6F128}" srcOrd="2" destOrd="0" presId="urn:microsoft.com/office/officeart/2008/layout/HorizontalMultiLevelHierarchy"/>
    <dgm:cxn modelId="{67D356F8-98F4-4FD9-B060-C0036F00DC0B}" type="presParOf" srcId="{A40DD5B1-3E24-44AE-8040-80C1EDD6F128}" destId="{A7D68AEA-CA67-43C5-821B-65669121FEFC}" srcOrd="0" destOrd="0" presId="urn:microsoft.com/office/officeart/2008/layout/HorizontalMultiLevelHierarchy"/>
    <dgm:cxn modelId="{85291640-3E9C-45E7-86B0-E42208D7B6C6}" type="presParOf" srcId="{C7C4E1C5-DEAD-4783-9ECE-6FE9AC1BEC2B}" destId="{CC4BB4ED-89D0-4A13-B777-CE429D1ED137}" srcOrd="3" destOrd="0" presId="urn:microsoft.com/office/officeart/2008/layout/HorizontalMultiLevelHierarchy"/>
    <dgm:cxn modelId="{9E2AA52A-CA20-4630-B820-E7D711A53C29}" type="presParOf" srcId="{CC4BB4ED-89D0-4A13-B777-CE429D1ED137}" destId="{D1C460D2-EF67-4388-88F7-E3F447CEF99A}" srcOrd="0" destOrd="0" presId="urn:microsoft.com/office/officeart/2008/layout/HorizontalMultiLevelHierarchy"/>
    <dgm:cxn modelId="{67CA409F-4FBB-4A6C-80F9-9E872FDAB959}" type="presParOf" srcId="{CC4BB4ED-89D0-4A13-B777-CE429D1ED137}" destId="{6C7EB0AA-EEE2-4BDD-A813-517C9E3F8146}" srcOrd="1" destOrd="0" presId="urn:microsoft.com/office/officeart/2008/layout/HorizontalMultiLevelHierarchy"/>
    <dgm:cxn modelId="{45A7586A-4B4F-479B-959F-DC55F2519927}" type="presParOf" srcId="{C7C4E1C5-DEAD-4783-9ECE-6FE9AC1BEC2B}" destId="{6C580FED-73A7-47B2-8715-4C89682AED37}" srcOrd="4" destOrd="0" presId="urn:microsoft.com/office/officeart/2008/layout/HorizontalMultiLevelHierarchy"/>
    <dgm:cxn modelId="{31ECBF87-192B-474D-A652-E424F14899E8}" type="presParOf" srcId="{6C580FED-73A7-47B2-8715-4C89682AED37}" destId="{B1088292-5004-4B51-B84E-EE7F64F56BD4}" srcOrd="0" destOrd="0" presId="urn:microsoft.com/office/officeart/2008/layout/HorizontalMultiLevelHierarchy"/>
    <dgm:cxn modelId="{556A50DF-97B5-40C8-9C33-08CEEDE99A1A}" type="presParOf" srcId="{C7C4E1C5-DEAD-4783-9ECE-6FE9AC1BEC2B}" destId="{C754E890-5615-4B1D-8465-4C4D9F73712A}" srcOrd="5" destOrd="0" presId="urn:microsoft.com/office/officeart/2008/layout/HorizontalMultiLevelHierarchy"/>
    <dgm:cxn modelId="{A460E1B8-C0F4-48FE-B573-FCE1F63005A9}" type="presParOf" srcId="{C754E890-5615-4B1D-8465-4C4D9F73712A}" destId="{247B27E1-FDB6-4E43-8C90-6D00424F40C8}" srcOrd="0" destOrd="0" presId="urn:microsoft.com/office/officeart/2008/layout/HorizontalMultiLevelHierarchy"/>
    <dgm:cxn modelId="{8652A38A-38EC-4BC6-BBFA-7A9CB99B3682}" type="presParOf" srcId="{C754E890-5615-4B1D-8465-4C4D9F73712A}" destId="{AFEDA417-4597-448F-9A54-969879CCE26F}" srcOrd="1" destOrd="0" presId="urn:microsoft.com/office/officeart/2008/layout/HorizontalMultiLevelHierarchy"/>
    <dgm:cxn modelId="{FCB68477-4805-4327-A0E8-0E6F43EAC583}" type="presParOf" srcId="{C7C4E1C5-DEAD-4783-9ECE-6FE9AC1BEC2B}" destId="{3C39340E-A5D1-4BDD-A17F-6A8F15252157}" srcOrd="6" destOrd="0" presId="urn:microsoft.com/office/officeart/2008/layout/HorizontalMultiLevelHierarchy"/>
    <dgm:cxn modelId="{C4B1A457-4B29-440A-8877-C631171B7012}" type="presParOf" srcId="{3C39340E-A5D1-4BDD-A17F-6A8F15252157}" destId="{3C583385-3370-40C0-B1C4-6AB0DC49E0B5}" srcOrd="0" destOrd="0" presId="urn:microsoft.com/office/officeart/2008/layout/HorizontalMultiLevelHierarchy"/>
    <dgm:cxn modelId="{CCB83863-0E81-4966-89F2-97AA49AB2649}" type="presParOf" srcId="{C7C4E1C5-DEAD-4783-9ECE-6FE9AC1BEC2B}" destId="{9814269C-765C-4620-9CC3-D4AF33290361}" srcOrd="7" destOrd="0" presId="urn:microsoft.com/office/officeart/2008/layout/HorizontalMultiLevelHierarchy"/>
    <dgm:cxn modelId="{D914E2EA-4696-45DC-B9A8-15C63999E596}" type="presParOf" srcId="{9814269C-765C-4620-9CC3-D4AF33290361}" destId="{2F4D5AD5-D427-45E8-9078-DC64E6094335}" srcOrd="0" destOrd="0" presId="urn:microsoft.com/office/officeart/2008/layout/HorizontalMultiLevelHierarchy"/>
    <dgm:cxn modelId="{4047E340-5AE0-4838-BF39-BB342E670BC3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FF49FAEF-32EA-4B76-8496-C215E9B49B96}" type="presOf" srcId="{D51308F2-A3D5-4E4C-9321-9651E33B70F3}" destId="{D86EDA35-2EAE-42CA-833C-81CE9C557C1F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9B4D0048-06B1-40F6-BBD2-C0E5101AB161}" type="presOf" srcId="{60620FD4-E101-4FD2-ADAD-0A9745448801}" destId="{A34F5F34-BBA3-451F-AFD4-E63F29CFD5E5}" srcOrd="1" destOrd="0" presId="urn:microsoft.com/office/officeart/2008/layout/HorizontalMultiLevelHierarchy"/>
    <dgm:cxn modelId="{8FAE2938-5119-4905-B4A9-EB17F14C9EEE}" type="presOf" srcId="{4E4015FF-E631-4379-B18B-05797C1D1083}" destId="{31B27303-5C16-49F4-86B1-B43BAF9EA29B}" srcOrd="1" destOrd="0" presId="urn:microsoft.com/office/officeart/2008/layout/HorizontalMultiLevelHierarchy"/>
    <dgm:cxn modelId="{8B5976E6-8416-49D6-9834-304ACCD4CB91}" type="presOf" srcId="{8E2D004C-0000-4149-A359-B750E0CD9EB8}" destId="{B5F12195-DB88-4BEA-AC49-7DD9F9CB6D8A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71C8F7E6-C946-4928-ACC5-94CC29F9A924}" type="presOf" srcId="{0B807F47-5C94-41A3-847E-F0B97C27ED78}" destId="{9CFD14EC-7793-419B-BB56-1933C48AF435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3CB2DCCE-949A-471B-B1D4-DCF4D2826A5A}" type="presOf" srcId="{6A1BFFAC-0142-4F19-8A85-77EB71312C8F}" destId="{B1088292-5004-4B51-B84E-EE7F64F56BD4}" srcOrd="1" destOrd="0" presId="urn:microsoft.com/office/officeart/2008/layout/HorizontalMultiLevelHierarchy"/>
    <dgm:cxn modelId="{6FD45290-C2B8-432F-9FED-174232AEB440}" type="presOf" srcId="{52A864A1-C54D-4AE3-B013-85DE23D95DE9}" destId="{C327CB21-30B5-44B3-8E56-96CB481D5419}" srcOrd="0" destOrd="0" presId="urn:microsoft.com/office/officeart/2008/layout/HorizontalMultiLevelHierarchy"/>
    <dgm:cxn modelId="{596EDF81-AA00-4D91-BB22-D0D956849474}" type="presOf" srcId="{61B0AF6F-47A3-46B1-BF2A-8DD76EC4D663}" destId="{D1C460D2-EF67-4388-88F7-E3F447CEF99A}" srcOrd="0" destOrd="0" presId="urn:microsoft.com/office/officeart/2008/layout/HorizontalMultiLevelHierarchy"/>
    <dgm:cxn modelId="{020E6F01-9440-448C-B74A-1C99C6FF0AD3}" type="presOf" srcId="{55718E6B-6C8C-4614-9FE8-7535AA7A4227}" destId="{61A59D04-C8E7-4DC1-9F18-71CEBB43AE35}" srcOrd="1" destOrd="0" presId="urn:microsoft.com/office/officeart/2008/layout/HorizontalMultiLevelHierarchy"/>
    <dgm:cxn modelId="{577DABF3-9738-4659-93C9-5C4ED5C39781}" type="presOf" srcId="{BF4F0CB4-E94D-46B6-8437-FC56DE9AE666}" destId="{3C583385-3370-40C0-B1C4-6AB0DC49E0B5}" srcOrd="1" destOrd="0" presId="urn:microsoft.com/office/officeart/2008/layout/HorizontalMultiLevelHierarchy"/>
    <dgm:cxn modelId="{81E14A33-3EC8-44BE-A537-C347DA744CA4}" type="presOf" srcId="{408F4C38-19C5-473B-B3FE-9D5F950FDDA4}" destId="{6DC4BD8F-5DE6-400A-9B67-86B44BA8C4C9}" srcOrd="1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0F598564-2011-46B4-93FF-0FECEF3AD638}" type="presOf" srcId="{05C223A8-CAE1-4549-81FE-E1B83511CF25}" destId="{D41612E7-3BFB-4F90-97C0-C1B18009A6EB}" srcOrd="0" destOrd="0" presId="urn:microsoft.com/office/officeart/2008/layout/HorizontalMultiLevelHierarchy"/>
    <dgm:cxn modelId="{E975A163-C52C-4C9D-AD07-3BAB91860DCC}" type="presOf" srcId="{B329D81D-16E2-4FBB-A746-DD7B15DAD537}" destId="{454B2D55-CFE6-44D5-842E-062F03C3EE32}" srcOrd="1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7C0FDB2A-B202-4584-84BB-32C87CDBDC43}" type="presOf" srcId="{04FCBD85-BDA4-4B43-B2D4-4B4617A19BAA}" destId="{95732F32-9FBD-4FC1-969F-F56B89D4EEBF}" srcOrd="0" destOrd="0" presId="urn:microsoft.com/office/officeart/2008/layout/HorizontalMultiLevelHierarchy"/>
    <dgm:cxn modelId="{B37AB31E-F5FD-4BE8-B1E9-7D678BC3D1BF}" type="presOf" srcId="{49E61C4E-E193-45F2-8E1E-D516E508D963}" destId="{09771DB5-FAB7-4598-B9A5-59EE14EC88FD}" srcOrd="0" destOrd="0" presId="urn:microsoft.com/office/officeart/2008/layout/HorizontalMultiLevelHierarchy"/>
    <dgm:cxn modelId="{B01C88E6-A564-47A2-8186-221E7FA23C77}" type="presOf" srcId="{F8F42096-C394-4845-BA08-5876227BE395}" destId="{DB336B5A-886A-4FB4-924F-03E2F15DFDBC}" srcOrd="0" destOrd="0" presId="urn:microsoft.com/office/officeart/2008/layout/HorizontalMultiLevelHierarchy"/>
    <dgm:cxn modelId="{288247E7-F9D1-4A05-A673-2602D78E0E50}" type="presOf" srcId="{AD466B6F-CD38-4CB9-A366-7AB10FFDD473}" destId="{0938FA0C-F93A-45B9-A834-906C63D905D0}" srcOrd="0" destOrd="0" presId="urn:microsoft.com/office/officeart/2008/layout/HorizontalMultiLevelHierarchy"/>
    <dgm:cxn modelId="{AC883797-F155-4F8D-A8D7-13AB4B863936}" type="presOf" srcId="{AF5C9016-AC45-4C6E-9A80-ECBCCB9D68B7}" destId="{638152B4-5742-48BA-8798-0DDF6C0C5A47}" srcOrd="0" destOrd="0" presId="urn:microsoft.com/office/officeart/2008/layout/HorizontalMultiLevelHierarchy"/>
    <dgm:cxn modelId="{5CB47F5F-4DD8-404F-974C-8E9955BE2772}" type="presOf" srcId="{6CF166E3-95AB-4D8D-8AAD-2CA465CA1E4C}" destId="{2D08B3D8-8890-4709-9C76-27901E05AFAE}" srcOrd="0" destOrd="0" presId="urn:microsoft.com/office/officeart/2008/layout/HorizontalMultiLevelHierarchy"/>
    <dgm:cxn modelId="{75885E41-371F-4561-9F2D-24ED21CB7989}" type="presOf" srcId="{F8F42096-C394-4845-BA08-5876227BE395}" destId="{02B6763E-AAC0-4FFB-92D3-67E2327246F7}" srcOrd="1" destOrd="0" presId="urn:microsoft.com/office/officeart/2008/layout/HorizontalMultiLevelHierarchy"/>
    <dgm:cxn modelId="{34CE50F8-A8C2-4DEF-80C9-09A394A6D229}" type="presOf" srcId="{35281BCD-BAF1-4A98-978B-59CCF1115C19}" destId="{2F4D5AD5-D427-45E8-9078-DC64E6094335}" srcOrd="0" destOrd="0" presId="urn:microsoft.com/office/officeart/2008/layout/HorizontalMultiLevelHierarchy"/>
    <dgm:cxn modelId="{97C04EEC-1CD9-4A6E-ACB5-B42D951D8BFA}" type="presOf" srcId="{AF5C9016-AC45-4C6E-9A80-ECBCCB9D68B7}" destId="{443585E5-A743-4BE1-BE94-2BA45A700649}" srcOrd="1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40C00085-F28E-4ABB-9552-5B952B2640E2}" type="presOf" srcId="{D32C8EF6-4273-4048-A090-C8B95A610F61}" destId="{A7D68AEA-CA67-43C5-821B-65669121FEFC}" srcOrd="1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A523E3FF-60A1-42E5-A0D0-B4C094791C82}" type="presOf" srcId="{D32C8EF6-4273-4048-A090-C8B95A610F61}" destId="{A40DD5B1-3E24-44AE-8040-80C1EDD6F128}" srcOrd="0" destOrd="0" presId="urn:microsoft.com/office/officeart/2008/layout/HorizontalMultiLevelHierarchy"/>
    <dgm:cxn modelId="{F01A1280-0B57-4254-802F-7EDDC35B92C7}" type="presOf" srcId="{60620FD4-E101-4FD2-ADAD-0A9745448801}" destId="{47CE163A-9173-404C-8BB4-E82759E838AF}" srcOrd="0" destOrd="0" presId="urn:microsoft.com/office/officeart/2008/layout/HorizontalMultiLevelHierarchy"/>
    <dgm:cxn modelId="{BF17B602-2EF9-4A3D-ACEF-8D1EB35DE52C}" type="presOf" srcId="{55718E6B-6C8C-4614-9FE8-7535AA7A4227}" destId="{B1B2C776-7014-41D4-9351-C5E3124BAF4F}" srcOrd="0" destOrd="0" presId="urn:microsoft.com/office/officeart/2008/layout/HorizontalMultiLevelHierarchy"/>
    <dgm:cxn modelId="{4E51A942-4305-4DD0-ABE2-867C925CDAB4}" type="presOf" srcId="{6A1BFFAC-0142-4F19-8A85-77EB71312C8F}" destId="{6C580FED-73A7-47B2-8715-4C89682AED37}" srcOrd="0" destOrd="0" presId="urn:microsoft.com/office/officeart/2008/layout/HorizontalMultiLevelHierarchy"/>
    <dgm:cxn modelId="{C1733F74-BFF3-4B53-9EE8-3F54BDC39DE7}" type="presOf" srcId="{33C69E73-2ED7-4900-B19C-670145169B52}" destId="{ADD66CDE-F684-4D39-9346-33AE2278A197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2DA17257-B3A4-464C-833D-FA2934734242}" type="presOf" srcId="{57170F47-E236-48F2-BA7E-628D99761D29}" destId="{9777B63F-6E19-47BB-B211-ACEEEF70F369}" srcOrd="0" destOrd="0" presId="urn:microsoft.com/office/officeart/2008/layout/HorizontalMultiLevelHierarchy"/>
    <dgm:cxn modelId="{AB560D59-96C9-476B-829D-99E61E4512FD}" type="presOf" srcId="{B329D81D-16E2-4FBB-A746-DD7B15DAD537}" destId="{6A55FFCC-1038-4A4B-9A6E-6CF4879544D0}" srcOrd="0" destOrd="0" presId="urn:microsoft.com/office/officeart/2008/layout/HorizontalMultiLevelHierarchy"/>
    <dgm:cxn modelId="{B2FF17FD-A856-43A4-9606-1313EEAA69FE}" type="presOf" srcId="{5375E602-9CA2-467D-B84E-16070FBB8CA1}" destId="{EF7B5198-6196-4C2C-9FCD-46577C2588EB}" srcOrd="0" destOrd="0" presId="urn:microsoft.com/office/officeart/2008/layout/HorizontalMultiLevelHierarchy"/>
    <dgm:cxn modelId="{0A3C8EAE-1DCA-431A-93D4-DFB4F54AA2BA}" type="presOf" srcId="{5375E602-9CA2-467D-B84E-16070FBB8CA1}" destId="{318F6900-12A1-4B23-A9F8-43F381128917}" srcOrd="1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FE78E552-BC91-4690-BE66-4F7DCCD9CE37}" type="presOf" srcId="{AD466B6F-CD38-4CB9-A366-7AB10FFDD473}" destId="{43D5CCDB-27D4-4A48-A765-085079503BC8}" srcOrd="1" destOrd="0" presId="urn:microsoft.com/office/officeart/2008/layout/HorizontalMultiLevelHierarchy"/>
    <dgm:cxn modelId="{5D01DFB8-9F54-43E0-978A-6F249F7831D6}" type="presOf" srcId="{3F0CE52B-3FCF-4E2E-8EC3-5A0695E0BCAD}" destId="{6666C741-59F2-49B0-B3FA-154EB7F13045}" srcOrd="0" destOrd="0" presId="urn:microsoft.com/office/officeart/2008/layout/HorizontalMultiLevelHierarchy"/>
    <dgm:cxn modelId="{5FA3733F-F800-40D4-8702-B227238C4700}" type="presOf" srcId="{57170F47-E236-48F2-BA7E-628D99761D29}" destId="{4C46EDB0-43AB-4F90-8214-ABC9B22245E4}" srcOrd="1" destOrd="0" presId="urn:microsoft.com/office/officeart/2008/layout/HorizontalMultiLevelHierarchy"/>
    <dgm:cxn modelId="{754A153B-314A-4AF8-BC06-DE33F1F1C608}" type="presOf" srcId="{BF4F0CB4-E94D-46B6-8437-FC56DE9AE666}" destId="{3C39340E-A5D1-4BDD-A17F-6A8F15252157}" srcOrd="0" destOrd="0" presId="urn:microsoft.com/office/officeart/2008/layout/HorizontalMultiLevelHierarchy"/>
    <dgm:cxn modelId="{EB8C5620-C191-424A-AE50-CBD4476019A9}" type="presOf" srcId="{274E75C8-3D98-4C62-956B-00430406F43B}" destId="{53F3E970-3FCF-4E64-9BD7-50DD09A0E044}" srcOrd="0" destOrd="0" presId="urn:microsoft.com/office/officeart/2008/layout/HorizontalMultiLevelHierarchy"/>
    <dgm:cxn modelId="{D9F9B1EC-493C-41AE-BF2F-FA94A65BD6FE}" type="presOf" srcId="{E06D1A5F-402E-4433-93B7-F6A1C5A783EC}" destId="{41FE8858-41E3-47ED-8A72-2C0F15451EEC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41A29C76-10AF-40D6-B97D-5F3C87328C5C}" type="presOf" srcId="{408F4C38-19C5-473B-B3FE-9D5F950FDDA4}" destId="{48ED8E48-B27A-4A5A-9C47-4D9D81115CDF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D8320A8A-B924-41F2-8A40-96CCB364E372}" type="presOf" srcId="{4E4015FF-E631-4379-B18B-05797C1D1083}" destId="{27814B80-2CBF-441F-817B-934DFD34E168}" srcOrd="0" destOrd="0" presId="urn:microsoft.com/office/officeart/2008/layout/HorizontalMultiLevelHierarchy"/>
    <dgm:cxn modelId="{574F6ED6-26C6-410D-B32D-6FAF0039E266}" type="presOf" srcId="{A372C18B-B174-4E41-8003-571420179092}" destId="{739C3A35-FF4B-4BE5-BE6E-4A8C444421AA}" srcOrd="0" destOrd="0" presId="urn:microsoft.com/office/officeart/2008/layout/HorizontalMultiLevelHierarchy"/>
    <dgm:cxn modelId="{8A8BB824-767F-4F4E-95E3-BF3F0511FA8A}" type="presOf" srcId="{87DF3577-6226-463F-A22F-CFFB81F65D44}" destId="{247B27E1-FDB6-4E43-8C90-6D00424F40C8}" srcOrd="0" destOrd="0" presId="urn:microsoft.com/office/officeart/2008/layout/HorizontalMultiLevelHierarchy"/>
    <dgm:cxn modelId="{74EDE9E1-A794-4182-A08C-043D690C779F}" type="presOf" srcId="{305259DB-383E-47E4-8455-97779E48EAC9}" destId="{DFAC5F05-FBA3-4F27-A9A4-E0D49CB7A21A}" srcOrd="1" destOrd="0" presId="urn:microsoft.com/office/officeart/2008/layout/HorizontalMultiLevelHierarchy"/>
    <dgm:cxn modelId="{8ACE1312-9DAD-4E2F-AB62-911D46FE19D6}" type="presOf" srcId="{305259DB-383E-47E4-8455-97779E48EAC9}" destId="{7AD08448-B622-458D-9ED2-D9AD1920BE54}" srcOrd="0" destOrd="0" presId="urn:microsoft.com/office/officeart/2008/layout/HorizontalMultiLevelHierarchy"/>
    <dgm:cxn modelId="{6ACCF0FE-6F6E-4318-A933-C8A167D3A1D7}" type="presParOf" srcId="{739C3A35-FF4B-4BE5-BE6E-4A8C444421AA}" destId="{2B45ACB0-77AF-4D57-84B4-9AF7D07B2E69}" srcOrd="0" destOrd="0" presId="urn:microsoft.com/office/officeart/2008/layout/HorizontalMultiLevelHierarchy"/>
    <dgm:cxn modelId="{0E5F0DB5-1726-481D-B419-AA70B5FBEC6B}" type="presParOf" srcId="{2B45ACB0-77AF-4D57-84B4-9AF7D07B2E69}" destId="{53F3E970-3FCF-4E64-9BD7-50DD09A0E044}" srcOrd="0" destOrd="0" presId="urn:microsoft.com/office/officeart/2008/layout/HorizontalMultiLevelHierarchy"/>
    <dgm:cxn modelId="{5D51C2BF-0F10-48C9-8C96-36A05EE8FACB}" type="presParOf" srcId="{2B45ACB0-77AF-4D57-84B4-9AF7D07B2E69}" destId="{4942AC0A-94E6-4046-A977-A07B5864DEC2}" srcOrd="1" destOrd="0" presId="urn:microsoft.com/office/officeart/2008/layout/HorizontalMultiLevelHierarchy"/>
    <dgm:cxn modelId="{81494676-2CAA-4753-A16C-442E435B843A}" type="presParOf" srcId="{4942AC0A-94E6-4046-A977-A07B5864DEC2}" destId="{7AD08448-B622-458D-9ED2-D9AD1920BE54}" srcOrd="0" destOrd="0" presId="urn:microsoft.com/office/officeart/2008/layout/HorizontalMultiLevelHierarchy"/>
    <dgm:cxn modelId="{562533E8-B6A4-46FA-BA2E-5F41595179CE}" type="presParOf" srcId="{7AD08448-B622-458D-9ED2-D9AD1920BE54}" destId="{DFAC5F05-FBA3-4F27-A9A4-E0D49CB7A21A}" srcOrd="0" destOrd="0" presId="urn:microsoft.com/office/officeart/2008/layout/HorizontalMultiLevelHierarchy"/>
    <dgm:cxn modelId="{B542A819-9FE2-4651-A92E-7343F436E35A}" type="presParOf" srcId="{4942AC0A-94E6-4046-A977-A07B5864DEC2}" destId="{1F2BE95C-2318-4446-8F71-675CA8EB9F17}" srcOrd="1" destOrd="0" presId="urn:microsoft.com/office/officeart/2008/layout/HorizontalMultiLevelHierarchy"/>
    <dgm:cxn modelId="{F96EB4AB-C736-478F-9ECA-2BE6AABB3280}" type="presParOf" srcId="{1F2BE95C-2318-4446-8F71-675CA8EB9F17}" destId="{ADD66CDE-F684-4D39-9346-33AE2278A197}" srcOrd="0" destOrd="0" presId="urn:microsoft.com/office/officeart/2008/layout/HorizontalMultiLevelHierarchy"/>
    <dgm:cxn modelId="{1BF731DA-7A05-4AC0-A8B7-5428C07BCAAA}" type="presParOf" srcId="{1F2BE95C-2318-4446-8F71-675CA8EB9F17}" destId="{3EF103AA-31E0-4845-96B5-8993F4F3B845}" srcOrd="1" destOrd="0" presId="urn:microsoft.com/office/officeart/2008/layout/HorizontalMultiLevelHierarchy"/>
    <dgm:cxn modelId="{9FE630EF-C7EA-478A-A6F4-FB57AC8C73D4}" type="presParOf" srcId="{3EF103AA-31E0-4845-96B5-8993F4F3B845}" destId="{B1B2C776-7014-41D4-9351-C5E3124BAF4F}" srcOrd="0" destOrd="0" presId="urn:microsoft.com/office/officeart/2008/layout/HorizontalMultiLevelHierarchy"/>
    <dgm:cxn modelId="{E7ED1F45-B4B2-4460-AF9C-7E54D73F64D6}" type="presParOf" srcId="{B1B2C776-7014-41D4-9351-C5E3124BAF4F}" destId="{61A59D04-C8E7-4DC1-9F18-71CEBB43AE35}" srcOrd="0" destOrd="0" presId="urn:microsoft.com/office/officeart/2008/layout/HorizontalMultiLevelHierarchy"/>
    <dgm:cxn modelId="{A7EF578A-4647-4431-B8F6-A4968CB86783}" type="presParOf" srcId="{3EF103AA-31E0-4845-96B5-8993F4F3B845}" destId="{FC0FC25D-8908-47F8-B7A2-A70FAF31781C}" srcOrd="1" destOrd="0" presId="urn:microsoft.com/office/officeart/2008/layout/HorizontalMultiLevelHierarchy"/>
    <dgm:cxn modelId="{F2BD4167-5342-4977-95E9-EDC27F038A7B}" type="presParOf" srcId="{FC0FC25D-8908-47F8-B7A2-A70FAF31781C}" destId="{9CFD14EC-7793-419B-BB56-1933C48AF435}" srcOrd="0" destOrd="0" presId="urn:microsoft.com/office/officeart/2008/layout/HorizontalMultiLevelHierarchy"/>
    <dgm:cxn modelId="{21781BEE-4939-46E7-A5CC-DC392DC474D9}" type="presParOf" srcId="{FC0FC25D-8908-47F8-B7A2-A70FAF31781C}" destId="{731CBFF2-29B0-4FF3-85D2-AAB638B6FFE1}" srcOrd="1" destOrd="0" presId="urn:microsoft.com/office/officeart/2008/layout/HorizontalMultiLevelHierarchy"/>
    <dgm:cxn modelId="{44A75781-EDD9-44F9-896C-9239ABFEE32C}" type="presParOf" srcId="{3EF103AA-31E0-4845-96B5-8993F4F3B845}" destId="{EF7B5198-6196-4C2C-9FCD-46577C2588EB}" srcOrd="2" destOrd="0" presId="urn:microsoft.com/office/officeart/2008/layout/HorizontalMultiLevelHierarchy"/>
    <dgm:cxn modelId="{13B41077-5CBC-45E6-AE39-C909CD9FF746}" type="presParOf" srcId="{EF7B5198-6196-4C2C-9FCD-46577C2588EB}" destId="{318F6900-12A1-4B23-A9F8-43F381128917}" srcOrd="0" destOrd="0" presId="urn:microsoft.com/office/officeart/2008/layout/HorizontalMultiLevelHierarchy"/>
    <dgm:cxn modelId="{674D7AC2-F518-42BF-932A-D13F27FF4CA9}" type="presParOf" srcId="{3EF103AA-31E0-4845-96B5-8993F4F3B845}" destId="{1FEF4A3B-6252-4E04-B557-126EFA062818}" srcOrd="3" destOrd="0" presId="urn:microsoft.com/office/officeart/2008/layout/HorizontalMultiLevelHierarchy"/>
    <dgm:cxn modelId="{ED832399-CA8A-4644-B382-DFE6E2683041}" type="presParOf" srcId="{1FEF4A3B-6252-4E04-B557-126EFA062818}" destId="{C327CB21-30B5-44B3-8E56-96CB481D5419}" srcOrd="0" destOrd="0" presId="urn:microsoft.com/office/officeart/2008/layout/HorizontalMultiLevelHierarchy"/>
    <dgm:cxn modelId="{C7231E1E-2F0E-435D-AF2A-BE0F659EBD5C}" type="presParOf" srcId="{1FEF4A3B-6252-4E04-B557-126EFA062818}" destId="{3B58BB11-ADD7-4C3D-A677-48E36424AEBC}" srcOrd="1" destOrd="0" presId="urn:microsoft.com/office/officeart/2008/layout/HorizontalMultiLevelHierarchy"/>
    <dgm:cxn modelId="{E58C7D32-B811-46CD-B6AB-0800CF0B9A74}" type="presParOf" srcId="{3EF103AA-31E0-4845-96B5-8993F4F3B845}" destId="{DB336B5A-886A-4FB4-924F-03E2F15DFDBC}" srcOrd="4" destOrd="0" presId="urn:microsoft.com/office/officeart/2008/layout/HorizontalMultiLevelHierarchy"/>
    <dgm:cxn modelId="{33C3349E-F83D-4457-AD4B-C37184CC8336}" type="presParOf" srcId="{DB336B5A-886A-4FB4-924F-03E2F15DFDBC}" destId="{02B6763E-AAC0-4FFB-92D3-67E2327246F7}" srcOrd="0" destOrd="0" presId="urn:microsoft.com/office/officeart/2008/layout/HorizontalMultiLevelHierarchy"/>
    <dgm:cxn modelId="{344153E6-F95E-40D6-AC96-BF3A9BFC0612}" type="presParOf" srcId="{3EF103AA-31E0-4845-96B5-8993F4F3B845}" destId="{BA11F66E-0236-45E2-9C40-E91C4E0F9870}" srcOrd="5" destOrd="0" presId="urn:microsoft.com/office/officeart/2008/layout/HorizontalMultiLevelHierarchy"/>
    <dgm:cxn modelId="{B00E85BF-B874-4715-822A-D06DE0083E06}" type="presParOf" srcId="{BA11F66E-0236-45E2-9C40-E91C4E0F9870}" destId="{2D08B3D8-8890-4709-9C76-27901E05AFAE}" srcOrd="0" destOrd="0" presId="urn:microsoft.com/office/officeart/2008/layout/HorizontalMultiLevelHierarchy"/>
    <dgm:cxn modelId="{0612D353-DE2D-4F60-82A1-54C4D19E1A1A}" type="presParOf" srcId="{BA11F66E-0236-45E2-9C40-E91C4E0F9870}" destId="{3EA9AD51-1FD9-4867-9A31-88555C8688E5}" srcOrd="1" destOrd="0" presId="urn:microsoft.com/office/officeart/2008/layout/HorizontalMultiLevelHierarchy"/>
    <dgm:cxn modelId="{F8FB34F0-A054-425B-A06C-84475B31FF70}" type="presParOf" srcId="{4942AC0A-94E6-4046-A977-A07B5864DEC2}" destId="{47CE163A-9173-404C-8BB4-E82759E838AF}" srcOrd="2" destOrd="0" presId="urn:microsoft.com/office/officeart/2008/layout/HorizontalMultiLevelHierarchy"/>
    <dgm:cxn modelId="{50EC153A-7C99-4A66-B7C8-8BC536DEB8E5}" type="presParOf" srcId="{47CE163A-9173-404C-8BB4-E82759E838AF}" destId="{A34F5F34-BBA3-451F-AFD4-E63F29CFD5E5}" srcOrd="0" destOrd="0" presId="urn:microsoft.com/office/officeart/2008/layout/HorizontalMultiLevelHierarchy"/>
    <dgm:cxn modelId="{E42F1A58-1934-4B90-AAEC-B4085A63BFB4}" type="presParOf" srcId="{4942AC0A-94E6-4046-A977-A07B5864DEC2}" destId="{20DFC303-C0AE-4898-9523-E3953BF5057F}" srcOrd="3" destOrd="0" presId="urn:microsoft.com/office/officeart/2008/layout/HorizontalMultiLevelHierarchy"/>
    <dgm:cxn modelId="{4BE76BFF-C57F-46A2-A992-F6F33C892159}" type="presParOf" srcId="{20DFC303-C0AE-4898-9523-E3953BF5057F}" destId="{6666C741-59F2-49B0-B3FA-154EB7F13045}" srcOrd="0" destOrd="0" presId="urn:microsoft.com/office/officeart/2008/layout/HorizontalMultiLevelHierarchy"/>
    <dgm:cxn modelId="{CD0C71F9-EBCD-45BE-AF82-8A93E03B4B43}" type="presParOf" srcId="{20DFC303-C0AE-4898-9523-E3953BF5057F}" destId="{9E8D3035-83E8-40A3-8592-3E1F6B8372B9}" srcOrd="1" destOrd="0" presId="urn:microsoft.com/office/officeart/2008/layout/HorizontalMultiLevelHierarchy"/>
    <dgm:cxn modelId="{A1A65ECD-77AF-482D-8D7A-4760C252F5D1}" type="presParOf" srcId="{9E8D3035-83E8-40A3-8592-3E1F6B8372B9}" destId="{27814B80-2CBF-441F-817B-934DFD34E168}" srcOrd="0" destOrd="0" presId="urn:microsoft.com/office/officeart/2008/layout/HorizontalMultiLevelHierarchy"/>
    <dgm:cxn modelId="{564446C0-CC58-4491-9D5A-67BDDB077932}" type="presParOf" srcId="{27814B80-2CBF-441F-817B-934DFD34E168}" destId="{31B27303-5C16-49F4-86B1-B43BAF9EA29B}" srcOrd="0" destOrd="0" presId="urn:microsoft.com/office/officeart/2008/layout/HorizontalMultiLevelHierarchy"/>
    <dgm:cxn modelId="{05FD544A-BAF8-4B71-A42C-CAA6FC105D76}" type="presParOf" srcId="{9E8D3035-83E8-40A3-8592-3E1F6B8372B9}" destId="{1B5F3B5D-5E99-4F89-8963-D9D597F76C33}" srcOrd="1" destOrd="0" presId="urn:microsoft.com/office/officeart/2008/layout/HorizontalMultiLevelHierarchy"/>
    <dgm:cxn modelId="{EF18192C-F3E3-44E6-85F4-3940F2CACCD3}" type="presParOf" srcId="{1B5F3B5D-5E99-4F89-8963-D9D597F76C33}" destId="{B5F12195-DB88-4BEA-AC49-7DD9F9CB6D8A}" srcOrd="0" destOrd="0" presId="urn:microsoft.com/office/officeart/2008/layout/HorizontalMultiLevelHierarchy"/>
    <dgm:cxn modelId="{F0C02ECC-2A26-4614-8C60-9323152397FF}" type="presParOf" srcId="{1B5F3B5D-5E99-4F89-8963-D9D597F76C33}" destId="{33EC33F7-E777-44DB-8DB0-8C4F774D823C}" srcOrd="1" destOrd="0" presId="urn:microsoft.com/office/officeart/2008/layout/HorizontalMultiLevelHierarchy"/>
    <dgm:cxn modelId="{FBC6C42B-0907-4942-BA2C-6F6539867EAA}" type="presParOf" srcId="{33EC33F7-E777-44DB-8DB0-8C4F774D823C}" destId="{6A55FFCC-1038-4A4B-9A6E-6CF4879544D0}" srcOrd="0" destOrd="0" presId="urn:microsoft.com/office/officeart/2008/layout/HorizontalMultiLevelHierarchy"/>
    <dgm:cxn modelId="{A7E84D9F-5A13-4A2F-ABE9-DDD0F82775D5}" type="presParOf" srcId="{6A55FFCC-1038-4A4B-9A6E-6CF4879544D0}" destId="{454B2D55-CFE6-44D5-842E-062F03C3EE32}" srcOrd="0" destOrd="0" presId="urn:microsoft.com/office/officeart/2008/layout/HorizontalMultiLevelHierarchy"/>
    <dgm:cxn modelId="{08B13D98-3887-450D-848F-85710B65F8F1}" type="presParOf" srcId="{33EC33F7-E777-44DB-8DB0-8C4F774D823C}" destId="{E322B08E-EB3B-40DA-8754-CFF8E55390A9}" srcOrd="1" destOrd="0" presId="urn:microsoft.com/office/officeart/2008/layout/HorizontalMultiLevelHierarchy"/>
    <dgm:cxn modelId="{FCB7B490-5F8D-403D-BCF8-F7DA77359372}" type="presParOf" srcId="{E322B08E-EB3B-40DA-8754-CFF8E55390A9}" destId="{95732F32-9FBD-4FC1-969F-F56B89D4EEBF}" srcOrd="0" destOrd="0" presId="urn:microsoft.com/office/officeart/2008/layout/HorizontalMultiLevelHierarchy"/>
    <dgm:cxn modelId="{F0F454CD-070C-4C3E-884F-73283763EB31}" type="presParOf" srcId="{E322B08E-EB3B-40DA-8754-CFF8E55390A9}" destId="{E1C3ECC9-1625-46BA-9F3B-DD9739A802C5}" srcOrd="1" destOrd="0" presId="urn:microsoft.com/office/officeart/2008/layout/HorizontalMultiLevelHierarchy"/>
    <dgm:cxn modelId="{9504FD6B-F837-4311-8560-77066C0DE7FF}" type="presParOf" srcId="{33EC33F7-E777-44DB-8DB0-8C4F774D823C}" destId="{48ED8E48-B27A-4A5A-9C47-4D9D81115CDF}" srcOrd="2" destOrd="0" presId="urn:microsoft.com/office/officeart/2008/layout/HorizontalMultiLevelHierarchy"/>
    <dgm:cxn modelId="{6DE865F7-B625-4B2C-8F0B-A2713A1BBA55}" type="presParOf" srcId="{48ED8E48-B27A-4A5A-9C47-4D9D81115CDF}" destId="{6DC4BD8F-5DE6-400A-9B67-86B44BA8C4C9}" srcOrd="0" destOrd="0" presId="urn:microsoft.com/office/officeart/2008/layout/HorizontalMultiLevelHierarchy"/>
    <dgm:cxn modelId="{113D1A7F-5613-4195-A177-F64E897B11A7}" type="presParOf" srcId="{33EC33F7-E777-44DB-8DB0-8C4F774D823C}" destId="{93A1ADE5-4D90-40F8-B4AD-6687993D76E0}" srcOrd="3" destOrd="0" presId="urn:microsoft.com/office/officeart/2008/layout/HorizontalMultiLevelHierarchy"/>
    <dgm:cxn modelId="{D5E7EB48-9501-46AE-B0F4-A485D5157159}" type="presParOf" srcId="{93A1ADE5-4D90-40F8-B4AD-6687993D76E0}" destId="{D41612E7-3BFB-4F90-97C0-C1B18009A6EB}" srcOrd="0" destOrd="0" presId="urn:microsoft.com/office/officeart/2008/layout/HorizontalMultiLevelHierarchy"/>
    <dgm:cxn modelId="{A6015046-0E42-47FF-9706-F1DF307D9429}" type="presParOf" srcId="{93A1ADE5-4D90-40F8-B4AD-6687993D76E0}" destId="{5F7E3EA6-798E-4888-A38C-63DDE2EAF92C}" srcOrd="1" destOrd="0" presId="urn:microsoft.com/office/officeart/2008/layout/HorizontalMultiLevelHierarchy"/>
    <dgm:cxn modelId="{9ADBAEA4-3D4F-4E38-BB5D-95B30C6EDD97}" type="presParOf" srcId="{33EC33F7-E777-44DB-8DB0-8C4F774D823C}" destId="{638152B4-5742-48BA-8798-0DDF6C0C5A47}" srcOrd="4" destOrd="0" presId="urn:microsoft.com/office/officeart/2008/layout/HorizontalMultiLevelHierarchy"/>
    <dgm:cxn modelId="{ACFCD253-9880-4920-A5B9-AA6555C0128C}" type="presParOf" srcId="{638152B4-5742-48BA-8798-0DDF6C0C5A47}" destId="{443585E5-A743-4BE1-BE94-2BA45A700649}" srcOrd="0" destOrd="0" presId="urn:microsoft.com/office/officeart/2008/layout/HorizontalMultiLevelHierarchy"/>
    <dgm:cxn modelId="{54AEFBFE-412A-411B-BB89-C55A780D2BA3}" type="presParOf" srcId="{33EC33F7-E777-44DB-8DB0-8C4F774D823C}" destId="{4E2F1D00-0A89-418E-A20E-313B7D7E5477}" srcOrd="5" destOrd="0" presId="urn:microsoft.com/office/officeart/2008/layout/HorizontalMultiLevelHierarchy"/>
    <dgm:cxn modelId="{3492B052-27B6-443A-BF17-DFF5F9555DA5}" type="presParOf" srcId="{4E2F1D00-0A89-418E-A20E-313B7D7E5477}" destId="{D86EDA35-2EAE-42CA-833C-81CE9C557C1F}" srcOrd="0" destOrd="0" presId="urn:microsoft.com/office/officeart/2008/layout/HorizontalMultiLevelHierarchy"/>
    <dgm:cxn modelId="{7A0B44CF-6202-4BDC-B556-8FB8480CEBD8}" type="presParOf" srcId="{4E2F1D00-0A89-418E-A20E-313B7D7E5477}" destId="{8CEE71DF-6CC9-4678-89B2-938A6D767B7A}" srcOrd="1" destOrd="0" presId="urn:microsoft.com/office/officeart/2008/layout/HorizontalMultiLevelHierarchy"/>
    <dgm:cxn modelId="{57764EF5-8CE9-4F10-8A4C-69CD46E3DA5A}" type="presParOf" srcId="{9E8D3035-83E8-40A3-8592-3E1F6B8372B9}" destId="{0938FA0C-F93A-45B9-A834-906C63D905D0}" srcOrd="2" destOrd="0" presId="urn:microsoft.com/office/officeart/2008/layout/HorizontalMultiLevelHierarchy"/>
    <dgm:cxn modelId="{1B56FF74-FC26-4BB2-BF7F-8F220BD1726C}" type="presParOf" srcId="{0938FA0C-F93A-45B9-A834-906C63D905D0}" destId="{43D5CCDB-27D4-4A48-A765-085079503BC8}" srcOrd="0" destOrd="0" presId="urn:microsoft.com/office/officeart/2008/layout/HorizontalMultiLevelHierarchy"/>
    <dgm:cxn modelId="{0EBB18D4-1945-4699-9E5D-B3F5F972C42A}" type="presParOf" srcId="{9E8D3035-83E8-40A3-8592-3E1F6B8372B9}" destId="{240C3E4E-F46C-42DC-A01C-94EFC922FF6C}" srcOrd="3" destOrd="0" presId="urn:microsoft.com/office/officeart/2008/layout/HorizontalMultiLevelHierarchy"/>
    <dgm:cxn modelId="{A784B1E3-B723-47E0-B038-3CF9691D5B17}" type="presParOf" srcId="{240C3E4E-F46C-42DC-A01C-94EFC922FF6C}" destId="{41FE8858-41E3-47ED-8A72-2C0F15451EEC}" srcOrd="0" destOrd="0" presId="urn:microsoft.com/office/officeart/2008/layout/HorizontalMultiLevelHierarchy"/>
    <dgm:cxn modelId="{2F64ADBE-35A7-4368-A4FE-7428843985F6}" type="presParOf" srcId="{240C3E4E-F46C-42DC-A01C-94EFC922FF6C}" destId="{C7C4E1C5-DEAD-4783-9ECE-6FE9AC1BEC2B}" srcOrd="1" destOrd="0" presId="urn:microsoft.com/office/officeart/2008/layout/HorizontalMultiLevelHierarchy"/>
    <dgm:cxn modelId="{30034180-FABD-449F-A413-8C17004439A6}" type="presParOf" srcId="{C7C4E1C5-DEAD-4783-9ECE-6FE9AC1BEC2B}" destId="{9777B63F-6E19-47BB-B211-ACEEEF70F369}" srcOrd="0" destOrd="0" presId="urn:microsoft.com/office/officeart/2008/layout/HorizontalMultiLevelHierarchy"/>
    <dgm:cxn modelId="{AF12D248-EC50-4C9A-BB73-3B66D0AA945D}" type="presParOf" srcId="{9777B63F-6E19-47BB-B211-ACEEEF70F369}" destId="{4C46EDB0-43AB-4F90-8214-ABC9B22245E4}" srcOrd="0" destOrd="0" presId="urn:microsoft.com/office/officeart/2008/layout/HorizontalMultiLevelHierarchy"/>
    <dgm:cxn modelId="{BEEAEF32-3C92-4D96-9BAB-5EDCEB0BDBD9}" type="presParOf" srcId="{C7C4E1C5-DEAD-4783-9ECE-6FE9AC1BEC2B}" destId="{39001786-0E4C-4241-BC1A-03E97038E1A6}" srcOrd="1" destOrd="0" presId="urn:microsoft.com/office/officeart/2008/layout/HorizontalMultiLevelHierarchy"/>
    <dgm:cxn modelId="{799786B6-1EBE-482E-A567-CF4FC9F5F768}" type="presParOf" srcId="{39001786-0E4C-4241-BC1A-03E97038E1A6}" destId="{09771DB5-FAB7-4598-B9A5-59EE14EC88FD}" srcOrd="0" destOrd="0" presId="urn:microsoft.com/office/officeart/2008/layout/HorizontalMultiLevelHierarchy"/>
    <dgm:cxn modelId="{3B4C025A-AA2C-4C1D-884A-AD2C9BF296F5}" type="presParOf" srcId="{39001786-0E4C-4241-BC1A-03E97038E1A6}" destId="{B58240E1-27D9-4F7E-8136-EB2CF577BE21}" srcOrd="1" destOrd="0" presId="urn:microsoft.com/office/officeart/2008/layout/HorizontalMultiLevelHierarchy"/>
    <dgm:cxn modelId="{2DC3D864-29EB-49C4-932C-C7053F0CE94E}" type="presParOf" srcId="{C7C4E1C5-DEAD-4783-9ECE-6FE9AC1BEC2B}" destId="{A40DD5B1-3E24-44AE-8040-80C1EDD6F128}" srcOrd="2" destOrd="0" presId="urn:microsoft.com/office/officeart/2008/layout/HorizontalMultiLevelHierarchy"/>
    <dgm:cxn modelId="{05E19CF2-0A70-4B7D-9896-6996E838BB6D}" type="presParOf" srcId="{A40DD5B1-3E24-44AE-8040-80C1EDD6F128}" destId="{A7D68AEA-CA67-43C5-821B-65669121FEFC}" srcOrd="0" destOrd="0" presId="urn:microsoft.com/office/officeart/2008/layout/HorizontalMultiLevelHierarchy"/>
    <dgm:cxn modelId="{5F898103-512F-4636-AA21-C4AB74BB0F51}" type="presParOf" srcId="{C7C4E1C5-DEAD-4783-9ECE-6FE9AC1BEC2B}" destId="{CC4BB4ED-89D0-4A13-B777-CE429D1ED137}" srcOrd="3" destOrd="0" presId="urn:microsoft.com/office/officeart/2008/layout/HorizontalMultiLevelHierarchy"/>
    <dgm:cxn modelId="{651655BE-5B15-477D-8817-3483F804E2E8}" type="presParOf" srcId="{CC4BB4ED-89D0-4A13-B777-CE429D1ED137}" destId="{D1C460D2-EF67-4388-88F7-E3F447CEF99A}" srcOrd="0" destOrd="0" presId="urn:microsoft.com/office/officeart/2008/layout/HorizontalMultiLevelHierarchy"/>
    <dgm:cxn modelId="{3B99F28B-1A71-4320-833A-857206C73747}" type="presParOf" srcId="{CC4BB4ED-89D0-4A13-B777-CE429D1ED137}" destId="{6C7EB0AA-EEE2-4BDD-A813-517C9E3F8146}" srcOrd="1" destOrd="0" presId="urn:microsoft.com/office/officeart/2008/layout/HorizontalMultiLevelHierarchy"/>
    <dgm:cxn modelId="{CA9F5D02-EE57-4C8F-863C-B052BCDC7399}" type="presParOf" srcId="{C7C4E1C5-DEAD-4783-9ECE-6FE9AC1BEC2B}" destId="{6C580FED-73A7-47B2-8715-4C89682AED37}" srcOrd="4" destOrd="0" presId="urn:microsoft.com/office/officeart/2008/layout/HorizontalMultiLevelHierarchy"/>
    <dgm:cxn modelId="{70D3B4D4-CECF-4BBE-8F8D-3CF216FC83AA}" type="presParOf" srcId="{6C580FED-73A7-47B2-8715-4C89682AED37}" destId="{B1088292-5004-4B51-B84E-EE7F64F56BD4}" srcOrd="0" destOrd="0" presId="urn:microsoft.com/office/officeart/2008/layout/HorizontalMultiLevelHierarchy"/>
    <dgm:cxn modelId="{436C6B2C-A25F-4354-8805-3D754ED745B8}" type="presParOf" srcId="{C7C4E1C5-DEAD-4783-9ECE-6FE9AC1BEC2B}" destId="{C754E890-5615-4B1D-8465-4C4D9F73712A}" srcOrd="5" destOrd="0" presId="urn:microsoft.com/office/officeart/2008/layout/HorizontalMultiLevelHierarchy"/>
    <dgm:cxn modelId="{E090ECE0-6325-433A-A339-65F0C00C069D}" type="presParOf" srcId="{C754E890-5615-4B1D-8465-4C4D9F73712A}" destId="{247B27E1-FDB6-4E43-8C90-6D00424F40C8}" srcOrd="0" destOrd="0" presId="urn:microsoft.com/office/officeart/2008/layout/HorizontalMultiLevelHierarchy"/>
    <dgm:cxn modelId="{FCDEF700-43A5-4BFB-9DB2-D8EB5ECA4085}" type="presParOf" srcId="{C754E890-5615-4B1D-8465-4C4D9F73712A}" destId="{AFEDA417-4597-448F-9A54-969879CCE26F}" srcOrd="1" destOrd="0" presId="urn:microsoft.com/office/officeart/2008/layout/HorizontalMultiLevelHierarchy"/>
    <dgm:cxn modelId="{715FD35B-665C-49F2-A455-8A54616F67E3}" type="presParOf" srcId="{C7C4E1C5-DEAD-4783-9ECE-6FE9AC1BEC2B}" destId="{3C39340E-A5D1-4BDD-A17F-6A8F15252157}" srcOrd="6" destOrd="0" presId="urn:microsoft.com/office/officeart/2008/layout/HorizontalMultiLevelHierarchy"/>
    <dgm:cxn modelId="{DCC21FEF-402E-405B-8341-42F8113D69B9}" type="presParOf" srcId="{3C39340E-A5D1-4BDD-A17F-6A8F15252157}" destId="{3C583385-3370-40C0-B1C4-6AB0DC49E0B5}" srcOrd="0" destOrd="0" presId="urn:microsoft.com/office/officeart/2008/layout/HorizontalMultiLevelHierarchy"/>
    <dgm:cxn modelId="{1E418255-F2C3-417F-AB08-905C2A800CBF}" type="presParOf" srcId="{C7C4E1C5-DEAD-4783-9ECE-6FE9AC1BEC2B}" destId="{9814269C-765C-4620-9CC3-D4AF33290361}" srcOrd="7" destOrd="0" presId="urn:microsoft.com/office/officeart/2008/layout/HorizontalMultiLevelHierarchy"/>
    <dgm:cxn modelId="{21BD52EA-D4DE-44C4-984A-DEF30BF007EF}" type="presParOf" srcId="{9814269C-765C-4620-9CC3-D4AF33290361}" destId="{2F4D5AD5-D427-45E8-9078-DC64E6094335}" srcOrd="0" destOrd="0" presId="urn:microsoft.com/office/officeart/2008/layout/HorizontalMultiLevelHierarchy"/>
    <dgm:cxn modelId="{8CF8D8E2-85BD-4427-B496-E64E06F0D53C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DEA5084D-2236-4456-B12D-BFFEE0E3BAFE}" type="presOf" srcId="{D51308F2-A3D5-4E4C-9321-9651E33B70F3}" destId="{D86EDA35-2EAE-42CA-833C-81CE9C557C1F}" srcOrd="0" destOrd="0" presId="urn:microsoft.com/office/officeart/2008/layout/HorizontalMultiLevelHierarchy"/>
    <dgm:cxn modelId="{B23C0649-D310-4017-8606-0D9A0C827EE6}" type="presOf" srcId="{305259DB-383E-47E4-8455-97779E48EAC9}" destId="{7AD08448-B622-458D-9ED2-D9AD1920BE54}" srcOrd="0" destOrd="0" presId="urn:microsoft.com/office/officeart/2008/layout/HorizontalMultiLevelHierarchy"/>
    <dgm:cxn modelId="{A6F344F7-C144-4B5E-9610-703CE2AB3DF3}" type="presOf" srcId="{274E75C8-3D98-4C62-956B-00430406F43B}" destId="{53F3E970-3FCF-4E64-9BD7-50DD09A0E044}" srcOrd="0" destOrd="0" presId="urn:microsoft.com/office/officeart/2008/layout/HorizontalMultiLevelHierarchy"/>
    <dgm:cxn modelId="{C20EB2BC-3996-4024-8724-001A9673E296}" type="presOf" srcId="{33C69E73-2ED7-4900-B19C-670145169B52}" destId="{ADD66CDE-F684-4D39-9346-33AE2278A197}" srcOrd="0" destOrd="0" presId="urn:microsoft.com/office/officeart/2008/layout/HorizontalMultiLevelHierarchy"/>
    <dgm:cxn modelId="{AFE537CD-CEBE-4C1D-A2F6-B367079FFEFE}" type="presOf" srcId="{408F4C38-19C5-473B-B3FE-9D5F950FDDA4}" destId="{6DC4BD8F-5DE6-400A-9B67-86B44BA8C4C9}" srcOrd="1" destOrd="0" presId="urn:microsoft.com/office/officeart/2008/layout/HorizontalMultiLevelHierarchy"/>
    <dgm:cxn modelId="{33346D60-5E13-4133-B76C-A88A6BF2C82C}" type="presOf" srcId="{3F0CE52B-3FCF-4E2E-8EC3-5A0695E0BCAD}" destId="{6666C741-59F2-49B0-B3FA-154EB7F13045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D8F514E8-D217-4221-BC8C-D2DF0D359DAF}" type="presOf" srcId="{60620FD4-E101-4FD2-ADAD-0A9745448801}" destId="{47CE163A-9173-404C-8BB4-E82759E838AF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78D84CE7-49D8-4927-88E3-0CEFDCE5F8A7}" type="presOf" srcId="{55718E6B-6C8C-4614-9FE8-7535AA7A4227}" destId="{B1B2C776-7014-41D4-9351-C5E3124BAF4F}" srcOrd="0" destOrd="0" presId="urn:microsoft.com/office/officeart/2008/layout/HorizontalMultiLevelHierarchy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63F0F2A4-6835-448A-BF0E-4C4FB19A8464}" type="presOf" srcId="{5375E602-9CA2-467D-B84E-16070FBB8CA1}" destId="{EF7B5198-6196-4C2C-9FCD-46577C2588EB}" srcOrd="0" destOrd="0" presId="urn:microsoft.com/office/officeart/2008/layout/HorizontalMultiLevelHierarchy"/>
    <dgm:cxn modelId="{2CAB92C8-2A8C-4FD4-A542-A9D49EB84F58}" type="presOf" srcId="{0B807F47-5C94-41A3-847E-F0B97C27ED78}" destId="{9CFD14EC-7793-419B-BB56-1933C48AF435}" srcOrd="0" destOrd="0" presId="urn:microsoft.com/office/officeart/2008/layout/HorizontalMultiLevelHierarchy"/>
    <dgm:cxn modelId="{8BF6F40B-E28B-4419-B9B8-A171782AE9C1}" type="presOf" srcId="{AD466B6F-CD38-4CB9-A366-7AB10FFDD473}" destId="{0938FA0C-F93A-45B9-A834-906C63D905D0}" srcOrd="0" destOrd="0" presId="urn:microsoft.com/office/officeart/2008/layout/HorizontalMultiLevelHierarchy"/>
    <dgm:cxn modelId="{11702A95-4F79-42C0-A163-FB869374A57C}" type="presOf" srcId="{52A864A1-C54D-4AE3-B013-85DE23D95DE9}" destId="{C327CB21-30B5-44B3-8E56-96CB481D5419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9787BC80-E038-46C2-9AE6-9C5B5EC3A521}" type="presOf" srcId="{6A1BFFAC-0142-4F19-8A85-77EB71312C8F}" destId="{B1088292-5004-4B51-B84E-EE7F64F56BD4}" srcOrd="1" destOrd="0" presId="urn:microsoft.com/office/officeart/2008/layout/HorizontalMultiLevelHierarchy"/>
    <dgm:cxn modelId="{27874373-0DF1-4897-B6E2-7A1E9C884D6C}" type="presOf" srcId="{57170F47-E236-48F2-BA7E-628D99761D29}" destId="{4C46EDB0-43AB-4F90-8214-ABC9B22245E4}" srcOrd="1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B0FAD359-8F35-4933-B52C-F0C5D11A6B52}" type="presOf" srcId="{4E4015FF-E631-4379-B18B-05797C1D1083}" destId="{31B27303-5C16-49F4-86B1-B43BAF9EA29B}" srcOrd="1" destOrd="0" presId="urn:microsoft.com/office/officeart/2008/layout/HorizontalMultiLevelHierarchy"/>
    <dgm:cxn modelId="{6D42B345-5245-4300-A78A-D7ECA3C8F7F1}" type="presOf" srcId="{AF5C9016-AC45-4C6E-9A80-ECBCCB9D68B7}" destId="{443585E5-A743-4BE1-BE94-2BA45A700649}" srcOrd="1" destOrd="0" presId="urn:microsoft.com/office/officeart/2008/layout/HorizontalMultiLevelHierarchy"/>
    <dgm:cxn modelId="{04C79E32-EBE2-47DE-94FA-A768554380A8}" type="presOf" srcId="{BF4F0CB4-E94D-46B6-8437-FC56DE9AE666}" destId="{3C39340E-A5D1-4BDD-A17F-6A8F15252157}" srcOrd="0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0E661DD7-287F-42A0-8514-A0ACCF037283}" type="presOf" srcId="{04FCBD85-BDA4-4B43-B2D4-4B4617A19BAA}" destId="{95732F32-9FBD-4FC1-969F-F56B89D4EEBF}" srcOrd="0" destOrd="0" presId="urn:microsoft.com/office/officeart/2008/layout/HorizontalMultiLevelHierarchy"/>
    <dgm:cxn modelId="{4361D617-F0B8-4FC9-A6D9-5FB22C9C5DD1}" type="presOf" srcId="{49E61C4E-E193-45F2-8E1E-D516E508D963}" destId="{09771DB5-FAB7-4598-B9A5-59EE14EC88FD}" srcOrd="0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312AB750-C321-4811-8741-ACBB8E2693D4}" type="presOf" srcId="{35281BCD-BAF1-4A98-978B-59CCF1115C19}" destId="{2F4D5AD5-D427-45E8-9078-DC64E6094335}" srcOrd="0" destOrd="0" presId="urn:microsoft.com/office/officeart/2008/layout/HorizontalMultiLevelHierarchy"/>
    <dgm:cxn modelId="{5B684429-0307-4728-B7C0-2D1210A98ACA}" type="presOf" srcId="{AF5C9016-AC45-4C6E-9A80-ECBCCB9D68B7}" destId="{638152B4-5742-48BA-8798-0DDF6C0C5A47}" srcOrd="0" destOrd="0" presId="urn:microsoft.com/office/officeart/2008/layout/HorizontalMultiLevelHierarchy"/>
    <dgm:cxn modelId="{C2DE36B5-071C-43CF-A629-579CD817A64D}" type="presOf" srcId="{BF4F0CB4-E94D-46B6-8437-FC56DE9AE666}" destId="{3C583385-3370-40C0-B1C4-6AB0DC49E0B5}" srcOrd="1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73848BB8-155A-4C0C-8386-84A1AC20F536}" type="presOf" srcId="{F8F42096-C394-4845-BA08-5876227BE395}" destId="{02B6763E-AAC0-4FFB-92D3-67E2327246F7}" srcOrd="1" destOrd="0" presId="urn:microsoft.com/office/officeart/2008/layout/HorizontalMultiLevelHierarchy"/>
    <dgm:cxn modelId="{DCA23D0B-77B0-437F-86EA-154BB6C98C2D}" type="presOf" srcId="{B329D81D-16E2-4FBB-A746-DD7B15DAD537}" destId="{454B2D55-CFE6-44D5-842E-062F03C3EE32}" srcOrd="1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1689790C-79C4-4D30-98D1-2D67CAF9BBCF}" type="presOf" srcId="{D32C8EF6-4273-4048-A090-C8B95A610F61}" destId="{A40DD5B1-3E24-44AE-8040-80C1EDD6F128}" srcOrd="0" destOrd="0" presId="urn:microsoft.com/office/officeart/2008/layout/HorizontalMultiLevelHierarchy"/>
    <dgm:cxn modelId="{8A2FA6FB-C15C-4836-BAB7-958C190A4D71}" type="presOf" srcId="{E06D1A5F-402E-4433-93B7-F6A1C5A783EC}" destId="{41FE8858-41E3-47ED-8A72-2C0F15451EEC}" srcOrd="0" destOrd="0" presId="urn:microsoft.com/office/officeart/2008/layout/HorizontalMultiLevelHierarchy"/>
    <dgm:cxn modelId="{F7C45C54-D080-4967-8F11-1BA807C3F839}" type="presOf" srcId="{5375E602-9CA2-467D-B84E-16070FBB8CA1}" destId="{318F6900-12A1-4B23-A9F8-43F381128917}" srcOrd="1" destOrd="0" presId="urn:microsoft.com/office/officeart/2008/layout/HorizontalMultiLevelHierarchy"/>
    <dgm:cxn modelId="{9EE74C00-0670-4DF1-B469-53C7F7715842}" type="presOf" srcId="{A372C18B-B174-4E41-8003-571420179092}" destId="{739C3A35-FF4B-4BE5-BE6E-4A8C444421AA}" srcOrd="0" destOrd="0" presId="urn:microsoft.com/office/officeart/2008/layout/HorizontalMultiLevelHierarchy"/>
    <dgm:cxn modelId="{C7C39606-C13D-4CFF-B9D7-F4B7E5F3EA4A}" type="presOf" srcId="{60620FD4-E101-4FD2-ADAD-0A9745448801}" destId="{A34F5F34-BBA3-451F-AFD4-E63F29CFD5E5}" srcOrd="1" destOrd="0" presId="urn:microsoft.com/office/officeart/2008/layout/HorizontalMultiLevelHierarchy"/>
    <dgm:cxn modelId="{EE82EDB2-9425-45CE-AF8A-2FE9569658EE}" type="presOf" srcId="{6A1BFFAC-0142-4F19-8A85-77EB71312C8F}" destId="{6C580FED-73A7-47B2-8715-4C89682AED37}" srcOrd="0" destOrd="0" presId="urn:microsoft.com/office/officeart/2008/layout/HorizontalMultiLevelHierarchy"/>
    <dgm:cxn modelId="{5CFDB390-2968-40B3-9FA1-F43A962D39D9}" type="presOf" srcId="{55718E6B-6C8C-4614-9FE8-7535AA7A4227}" destId="{61A59D04-C8E7-4DC1-9F18-71CEBB43AE35}" srcOrd="1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29F71617-A3CC-4AA8-B9A8-FA942F4CAC57}" type="presOf" srcId="{408F4C38-19C5-473B-B3FE-9D5F950FDDA4}" destId="{48ED8E48-B27A-4A5A-9C47-4D9D81115CDF}" srcOrd="0" destOrd="0" presId="urn:microsoft.com/office/officeart/2008/layout/HorizontalMultiLevelHierarchy"/>
    <dgm:cxn modelId="{0F8414BB-260E-40BD-BD33-B4CC0C5E6BDF}" type="presOf" srcId="{AD466B6F-CD38-4CB9-A366-7AB10FFDD473}" destId="{43D5CCDB-27D4-4A48-A765-085079503BC8}" srcOrd="1" destOrd="0" presId="urn:microsoft.com/office/officeart/2008/layout/HorizontalMultiLevelHierarchy"/>
    <dgm:cxn modelId="{554ED9F6-EF85-46B2-9328-E9B493F2F96E}" type="presOf" srcId="{B329D81D-16E2-4FBB-A746-DD7B15DAD537}" destId="{6A55FFCC-1038-4A4B-9A6E-6CF4879544D0}" srcOrd="0" destOrd="0" presId="urn:microsoft.com/office/officeart/2008/layout/HorizontalMultiLevelHierarchy"/>
    <dgm:cxn modelId="{E95A4C6B-0806-43EF-97F1-AC5B109B02FF}" type="presOf" srcId="{4E4015FF-E631-4379-B18B-05797C1D1083}" destId="{27814B80-2CBF-441F-817B-934DFD34E168}" srcOrd="0" destOrd="0" presId="urn:microsoft.com/office/officeart/2008/layout/HorizontalMultiLevelHierarchy"/>
    <dgm:cxn modelId="{CA3B59B9-E626-4477-ABAE-622B852F0451}" type="presOf" srcId="{87DF3577-6226-463F-A22F-CFFB81F65D44}" destId="{247B27E1-FDB6-4E43-8C90-6D00424F40C8}" srcOrd="0" destOrd="0" presId="urn:microsoft.com/office/officeart/2008/layout/HorizontalMultiLevelHierarchy"/>
    <dgm:cxn modelId="{F3C16C23-0AB7-40C8-9820-364A2C3D2201}" type="presOf" srcId="{8E2D004C-0000-4149-A359-B750E0CD9EB8}" destId="{B5F12195-DB88-4BEA-AC49-7DD9F9CB6D8A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14A3C754-6836-413B-93CF-9FD2F9A079C3}" type="presOf" srcId="{6CF166E3-95AB-4D8D-8AAD-2CA465CA1E4C}" destId="{2D08B3D8-8890-4709-9C76-27901E05AFAE}" srcOrd="0" destOrd="0" presId="urn:microsoft.com/office/officeart/2008/layout/HorizontalMultiLevelHierarchy"/>
    <dgm:cxn modelId="{625611FB-4A0D-4034-B04F-4FBB96E4035D}" type="presOf" srcId="{05C223A8-CAE1-4549-81FE-E1B83511CF25}" destId="{D41612E7-3BFB-4F90-97C0-C1B18009A6EB}" srcOrd="0" destOrd="0" presId="urn:microsoft.com/office/officeart/2008/layout/HorizontalMultiLevelHierarchy"/>
    <dgm:cxn modelId="{436A9441-E21C-4757-9896-BDD7B786545C}" type="presOf" srcId="{F8F42096-C394-4845-BA08-5876227BE395}" destId="{DB336B5A-886A-4FB4-924F-03E2F15DFDBC}" srcOrd="0" destOrd="0" presId="urn:microsoft.com/office/officeart/2008/layout/HorizontalMultiLevelHierarchy"/>
    <dgm:cxn modelId="{8E251243-D864-4C70-A821-2F4B3B655E7E}" type="presOf" srcId="{57170F47-E236-48F2-BA7E-628D99761D29}" destId="{9777B63F-6E19-47BB-B211-ACEEEF70F369}" srcOrd="0" destOrd="0" presId="urn:microsoft.com/office/officeart/2008/layout/HorizontalMultiLevelHierarchy"/>
    <dgm:cxn modelId="{4FDCED36-DC5A-432A-938B-980944A32705}" type="presOf" srcId="{D32C8EF6-4273-4048-A090-C8B95A610F61}" destId="{A7D68AEA-CA67-43C5-821B-65669121FEFC}" srcOrd="1" destOrd="0" presId="urn:microsoft.com/office/officeart/2008/layout/HorizontalMultiLevelHierarchy"/>
    <dgm:cxn modelId="{2883EEA7-7B3B-4534-B64F-0AC378287E16}" type="presOf" srcId="{61B0AF6F-47A3-46B1-BF2A-8DD76EC4D663}" destId="{D1C460D2-EF67-4388-88F7-E3F447CEF99A}" srcOrd="0" destOrd="0" presId="urn:microsoft.com/office/officeart/2008/layout/HorizontalMultiLevelHierarchy"/>
    <dgm:cxn modelId="{D0D2685A-5E5D-4C1F-94C2-4F0670A93E7C}" type="presOf" srcId="{305259DB-383E-47E4-8455-97779E48EAC9}" destId="{DFAC5F05-FBA3-4F27-A9A4-E0D49CB7A21A}" srcOrd="1" destOrd="0" presId="urn:microsoft.com/office/officeart/2008/layout/HorizontalMultiLevelHierarchy"/>
    <dgm:cxn modelId="{8AC7B1E2-A718-4AC0-90FF-F7049C4946C5}" type="presParOf" srcId="{739C3A35-FF4B-4BE5-BE6E-4A8C444421AA}" destId="{2B45ACB0-77AF-4D57-84B4-9AF7D07B2E69}" srcOrd="0" destOrd="0" presId="urn:microsoft.com/office/officeart/2008/layout/HorizontalMultiLevelHierarchy"/>
    <dgm:cxn modelId="{BC751F24-DB2D-47E3-9C09-04F13C455210}" type="presParOf" srcId="{2B45ACB0-77AF-4D57-84B4-9AF7D07B2E69}" destId="{53F3E970-3FCF-4E64-9BD7-50DD09A0E044}" srcOrd="0" destOrd="0" presId="urn:microsoft.com/office/officeart/2008/layout/HorizontalMultiLevelHierarchy"/>
    <dgm:cxn modelId="{3AF337D3-ED30-4949-B7BD-2A0D0C56E71F}" type="presParOf" srcId="{2B45ACB0-77AF-4D57-84B4-9AF7D07B2E69}" destId="{4942AC0A-94E6-4046-A977-A07B5864DEC2}" srcOrd="1" destOrd="0" presId="urn:microsoft.com/office/officeart/2008/layout/HorizontalMultiLevelHierarchy"/>
    <dgm:cxn modelId="{B1C69D0F-B1CF-4A36-B252-2625C33422DA}" type="presParOf" srcId="{4942AC0A-94E6-4046-A977-A07B5864DEC2}" destId="{7AD08448-B622-458D-9ED2-D9AD1920BE54}" srcOrd="0" destOrd="0" presId="urn:microsoft.com/office/officeart/2008/layout/HorizontalMultiLevelHierarchy"/>
    <dgm:cxn modelId="{35ED8770-F99A-4F2A-9739-AD1645B44CB1}" type="presParOf" srcId="{7AD08448-B622-458D-9ED2-D9AD1920BE54}" destId="{DFAC5F05-FBA3-4F27-A9A4-E0D49CB7A21A}" srcOrd="0" destOrd="0" presId="urn:microsoft.com/office/officeart/2008/layout/HorizontalMultiLevelHierarchy"/>
    <dgm:cxn modelId="{A1D1D6FF-3CAF-4AF8-94E4-FB3DBDF4EE32}" type="presParOf" srcId="{4942AC0A-94E6-4046-A977-A07B5864DEC2}" destId="{1F2BE95C-2318-4446-8F71-675CA8EB9F17}" srcOrd="1" destOrd="0" presId="urn:microsoft.com/office/officeart/2008/layout/HorizontalMultiLevelHierarchy"/>
    <dgm:cxn modelId="{C968E091-84B4-4BEB-8463-F189B9C4BACF}" type="presParOf" srcId="{1F2BE95C-2318-4446-8F71-675CA8EB9F17}" destId="{ADD66CDE-F684-4D39-9346-33AE2278A197}" srcOrd="0" destOrd="0" presId="urn:microsoft.com/office/officeart/2008/layout/HorizontalMultiLevelHierarchy"/>
    <dgm:cxn modelId="{FB3F88A6-3CF5-4017-9997-782B829C0B6F}" type="presParOf" srcId="{1F2BE95C-2318-4446-8F71-675CA8EB9F17}" destId="{3EF103AA-31E0-4845-96B5-8993F4F3B845}" srcOrd="1" destOrd="0" presId="urn:microsoft.com/office/officeart/2008/layout/HorizontalMultiLevelHierarchy"/>
    <dgm:cxn modelId="{A7F0BB62-6443-472D-AA43-D708E58B24E8}" type="presParOf" srcId="{3EF103AA-31E0-4845-96B5-8993F4F3B845}" destId="{B1B2C776-7014-41D4-9351-C5E3124BAF4F}" srcOrd="0" destOrd="0" presId="urn:microsoft.com/office/officeart/2008/layout/HorizontalMultiLevelHierarchy"/>
    <dgm:cxn modelId="{137BF961-A158-4856-AB52-9FA24662ABF3}" type="presParOf" srcId="{B1B2C776-7014-41D4-9351-C5E3124BAF4F}" destId="{61A59D04-C8E7-4DC1-9F18-71CEBB43AE35}" srcOrd="0" destOrd="0" presId="urn:microsoft.com/office/officeart/2008/layout/HorizontalMultiLevelHierarchy"/>
    <dgm:cxn modelId="{885E8234-9A95-46B6-9D20-3DA61823F229}" type="presParOf" srcId="{3EF103AA-31E0-4845-96B5-8993F4F3B845}" destId="{FC0FC25D-8908-47F8-B7A2-A70FAF31781C}" srcOrd="1" destOrd="0" presId="urn:microsoft.com/office/officeart/2008/layout/HorizontalMultiLevelHierarchy"/>
    <dgm:cxn modelId="{0CA1B1F2-3A82-4B0A-B335-D287051DE23E}" type="presParOf" srcId="{FC0FC25D-8908-47F8-B7A2-A70FAF31781C}" destId="{9CFD14EC-7793-419B-BB56-1933C48AF435}" srcOrd="0" destOrd="0" presId="urn:microsoft.com/office/officeart/2008/layout/HorizontalMultiLevelHierarchy"/>
    <dgm:cxn modelId="{42650106-FEC1-4E0A-9DAB-E8EE4669AC6C}" type="presParOf" srcId="{FC0FC25D-8908-47F8-B7A2-A70FAF31781C}" destId="{731CBFF2-29B0-4FF3-85D2-AAB638B6FFE1}" srcOrd="1" destOrd="0" presId="urn:microsoft.com/office/officeart/2008/layout/HorizontalMultiLevelHierarchy"/>
    <dgm:cxn modelId="{80E49CDC-4528-4BD2-A81A-938796B88324}" type="presParOf" srcId="{3EF103AA-31E0-4845-96B5-8993F4F3B845}" destId="{EF7B5198-6196-4C2C-9FCD-46577C2588EB}" srcOrd="2" destOrd="0" presId="urn:microsoft.com/office/officeart/2008/layout/HorizontalMultiLevelHierarchy"/>
    <dgm:cxn modelId="{1D9EBD85-6C9A-4068-87EA-0F72EA450306}" type="presParOf" srcId="{EF7B5198-6196-4C2C-9FCD-46577C2588EB}" destId="{318F6900-12A1-4B23-A9F8-43F381128917}" srcOrd="0" destOrd="0" presId="urn:microsoft.com/office/officeart/2008/layout/HorizontalMultiLevelHierarchy"/>
    <dgm:cxn modelId="{BB0EBF5C-C3A6-41AC-8380-D7CB70308E7D}" type="presParOf" srcId="{3EF103AA-31E0-4845-96B5-8993F4F3B845}" destId="{1FEF4A3B-6252-4E04-B557-126EFA062818}" srcOrd="3" destOrd="0" presId="urn:microsoft.com/office/officeart/2008/layout/HorizontalMultiLevelHierarchy"/>
    <dgm:cxn modelId="{2192C0E0-A325-4AA4-A0B5-3929C3855D1E}" type="presParOf" srcId="{1FEF4A3B-6252-4E04-B557-126EFA062818}" destId="{C327CB21-30B5-44B3-8E56-96CB481D5419}" srcOrd="0" destOrd="0" presId="urn:microsoft.com/office/officeart/2008/layout/HorizontalMultiLevelHierarchy"/>
    <dgm:cxn modelId="{0216FD08-5E37-48BD-9CC6-F771516C0575}" type="presParOf" srcId="{1FEF4A3B-6252-4E04-B557-126EFA062818}" destId="{3B58BB11-ADD7-4C3D-A677-48E36424AEBC}" srcOrd="1" destOrd="0" presId="urn:microsoft.com/office/officeart/2008/layout/HorizontalMultiLevelHierarchy"/>
    <dgm:cxn modelId="{20F31A57-8898-45B5-A075-6AED223D6F83}" type="presParOf" srcId="{3EF103AA-31E0-4845-96B5-8993F4F3B845}" destId="{DB336B5A-886A-4FB4-924F-03E2F15DFDBC}" srcOrd="4" destOrd="0" presId="urn:microsoft.com/office/officeart/2008/layout/HorizontalMultiLevelHierarchy"/>
    <dgm:cxn modelId="{E4BFEBE8-A30E-4BCB-8BB1-127ADDFD5D55}" type="presParOf" srcId="{DB336B5A-886A-4FB4-924F-03E2F15DFDBC}" destId="{02B6763E-AAC0-4FFB-92D3-67E2327246F7}" srcOrd="0" destOrd="0" presId="urn:microsoft.com/office/officeart/2008/layout/HorizontalMultiLevelHierarchy"/>
    <dgm:cxn modelId="{49F264E9-4EC0-4DC2-A751-10E1B3E8D1D6}" type="presParOf" srcId="{3EF103AA-31E0-4845-96B5-8993F4F3B845}" destId="{BA11F66E-0236-45E2-9C40-E91C4E0F9870}" srcOrd="5" destOrd="0" presId="urn:microsoft.com/office/officeart/2008/layout/HorizontalMultiLevelHierarchy"/>
    <dgm:cxn modelId="{3057E86A-52E8-40FD-B9B5-3AEE3B1B71B9}" type="presParOf" srcId="{BA11F66E-0236-45E2-9C40-E91C4E0F9870}" destId="{2D08B3D8-8890-4709-9C76-27901E05AFAE}" srcOrd="0" destOrd="0" presId="urn:microsoft.com/office/officeart/2008/layout/HorizontalMultiLevelHierarchy"/>
    <dgm:cxn modelId="{47872B06-8879-4731-BA9C-3DCC583A7824}" type="presParOf" srcId="{BA11F66E-0236-45E2-9C40-E91C4E0F9870}" destId="{3EA9AD51-1FD9-4867-9A31-88555C8688E5}" srcOrd="1" destOrd="0" presId="urn:microsoft.com/office/officeart/2008/layout/HorizontalMultiLevelHierarchy"/>
    <dgm:cxn modelId="{73A84568-5102-4589-AE7F-CEA3AC1A7A21}" type="presParOf" srcId="{4942AC0A-94E6-4046-A977-A07B5864DEC2}" destId="{47CE163A-9173-404C-8BB4-E82759E838AF}" srcOrd="2" destOrd="0" presId="urn:microsoft.com/office/officeart/2008/layout/HorizontalMultiLevelHierarchy"/>
    <dgm:cxn modelId="{F3D75E3B-5E00-46EA-960F-5B263DB9B07C}" type="presParOf" srcId="{47CE163A-9173-404C-8BB4-E82759E838AF}" destId="{A34F5F34-BBA3-451F-AFD4-E63F29CFD5E5}" srcOrd="0" destOrd="0" presId="urn:microsoft.com/office/officeart/2008/layout/HorizontalMultiLevelHierarchy"/>
    <dgm:cxn modelId="{D1390AE7-484A-4DCB-91CB-2110EFD3633F}" type="presParOf" srcId="{4942AC0A-94E6-4046-A977-A07B5864DEC2}" destId="{20DFC303-C0AE-4898-9523-E3953BF5057F}" srcOrd="3" destOrd="0" presId="urn:microsoft.com/office/officeart/2008/layout/HorizontalMultiLevelHierarchy"/>
    <dgm:cxn modelId="{05085078-1FD3-4859-9D4E-6012F6EA4E2C}" type="presParOf" srcId="{20DFC303-C0AE-4898-9523-E3953BF5057F}" destId="{6666C741-59F2-49B0-B3FA-154EB7F13045}" srcOrd="0" destOrd="0" presId="urn:microsoft.com/office/officeart/2008/layout/HorizontalMultiLevelHierarchy"/>
    <dgm:cxn modelId="{1A5994B3-221A-4618-B0C7-028FDEBD18AD}" type="presParOf" srcId="{20DFC303-C0AE-4898-9523-E3953BF5057F}" destId="{9E8D3035-83E8-40A3-8592-3E1F6B8372B9}" srcOrd="1" destOrd="0" presId="urn:microsoft.com/office/officeart/2008/layout/HorizontalMultiLevelHierarchy"/>
    <dgm:cxn modelId="{369461F6-1D18-48CE-B40F-81750856FD2E}" type="presParOf" srcId="{9E8D3035-83E8-40A3-8592-3E1F6B8372B9}" destId="{27814B80-2CBF-441F-817B-934DFD34E168}" srcOrd="0" destOrd="0" presId="urn:microsoft.com/office/officeart/2008/layout/HorizontalMultiLevelHierarchy"/>
    <dgm:cxn modelId="{D82FA598-39E8-4CF4-AB1F-7D7478042B85}" type="presParOf" srcId="{27814B80-2CBF-441F-817B-934DFD34E168}" destId="{31B27303-5C16-49F4-86B1-B43BAF9EA29B}" srcOrd="0" destOrd="0" presId="urn:microsoft.com/office/officeart/2008/layout/HorizontalMultiLevelHierarchy"/>
    <dgm:cxn modelId="{40AAC6B3-F081-4B30-9976-7705F355C8F4}" type="presParOf" srcId="{9E8D3035-83E8-40A3-8592-3E1F6B8372B9}" destId="{1B5F3B5D-5E99-4F89-8963-D9D597F76C33}" srcOrd="1" destOrd="0" presId="urn:microsoft.com/office/officeart/2008/layout/HorizontalMultiLevelHierarchy"/>
    <dgm:cxn modelId="{3BA88016-8650-4BB0-BEF9-F3C75D322418}" type="presParOf" srcId="{1B5F3B5D-5E99-4F89-8963-D9D597F76C33}" destId="{B5F12195-DB88-4BEA-AC49-7DD9F9CB6D8A}" srcOrd="0" destOrd="0" presId="urn:microsoft.com/office/officeart/2008/layout/HorizontalMultiLevelHierarchy"/>
    <dgm:cxn modelId="{804134D9-19AC-4E48-B44B-2C9B009571B8}" type="presParOf" srcId="{1B5F3B5D-5E99-4F89-8963-D9D597F76C33}" destId="{33EC33F7-E777-44DB-8DB0-8C4F774D823C}" srcOrd="1" destOrd="0" presId="urn:microsoft.com/office/officeart/2008/layout/HorizontalMultiLevelHierarchy"/>
    <dgm:cxn modelId="{36EBF4FC-4B82-407D-A0E7-2D4F0F9137F4}" type="presParOf" srcId="{33EC33F7-E777-44DB-8DB0-8C4F774D823C}" destId="{6A55FFCC-1038-4A4B-9A6E-6CF4879544D0}" srcOrd="0" destOrd="0" presId="urn:microsoft.com/office/officeart/2008/layout/HorizontalMultiLevelHierarchy"/>
    <dgm:cxn modelId="{652626D8-2D59-4407-9196-1B68D98BD3F0}" type="presParOf" srcId="{6A55FFCC-1038-4A4B-9A6E-6CF4879544D0}" destId="{454B2D55-CFE6-44D5-842E-062F03C3EE32}" srcOrd="0" destOrd="0" presId="urn:microsoft.com/office/officeart/2008/layout/HorizontalMultiLevelHierarchy"/>
    <dgm:cxn modelId="{DA7B1591-9520-4326-A093-80B71648FFCD}" type="presParOf" srcId="{33EC33F7-E777-44DB-8DB0-8C4F774D823C}" destId="{E322B08E-EB3B-40DA-8754-CFF8E55390A9}" srcOrd="1" destOrd="0" presId="urn:microsoft.com/office/officeart/2008/layout/HorizontalMultiLevelHierarchy"/>
    <dgm:cxn modelId="{E90671C1-C9EC-45ED-8C3D-789123FF29F7}" type="presParOf" srcId="{E322B08E-EB3B-40DA-8754-CFF8E55390A9}" destId="{95732F32-9FBD-4FC1-969F-F56B89D4EEBF}" srcOrd="0" destOrd="0" presId="urn:microsoft.com/office/officeart/2008/layout/HorizontalMultiLevelHierarchy"/>
    <dgm:cxn modelId="{1586C8AC-A9C6-4879-BAAE-92D48C7764BB}" type="presParOf" srcId="{E322B08E-EB3B-40DA-8754-CFF8E55390A9}" destId="{E1C3ECC9-1625-46BA-9F3B-DD9739A802C5}" srcOrd="1" destOrd="0" presId="urn:microsoft.com/office/officeart/2008/layout/HorizontalMultiLevelHierarchy"/>
    <dgm:cxn modelId="{A65206BD-98A5-45D2-94AC-9E42529A45B1}" type="presParOf" srcId="{33EC33F7-E777-44DB-8DB0-8C4F774D823C}" destId="{48ED8E48-B27A-4A5A-9C47-4D9D81115CDF}" srcOrd="2" destOrd="0" presId="urn:microsoft.com/office/officeart/2008/layout/HorizontalMultiLevelHierarchy"/>
    <dgm:cxn modelId="{EB717406-C7D2-41E1-BE68-6DA1E27F7876}" type="presParOf" srcId="{48ED8E48-B27A-4A5A-9C47-4D9D81115CDF}" destId="{6DC4BD8F-5DE6-400A-9B67-86B44BA8C4C9}" srcOrd="0" destOrd="0" presId="urn:microsoft.com/office/officeart/2008/layout/HorizontalMultiLevelHierarchy"/>
    <dgm:cxn modelId="{CBA65732-ECFC-406A-95C6-D3B3A50DDBC1}" type="presParOf" srcId="{33EC33F7-E777-44DB-8DB0-8C4F774D823C}" destId="{93A1ADE5-4D90-40F8-B4AD-6687993D76E0}" srcOrd="3" destOrd="0" presId="urn:microsoft.com/office/officeart/2008/layout/HorizontalMultiLevelHierarchy"/>
    <dgm:cxn modelId="{71DA85A5-07FC-4DED-8759-38C8B54BB37F}" type="presParOf" srcId="{93A1ADE5-4D90-40F8-B4AD-6687993D76E0}" destId="{D41612E7-3BFB-4F90-97C0-C1B18009A6EB}" srcOrd="0" destOrd="0" presId="urn:microsoft.com/office/officeart/2008/layout/HorizontalMultiLevelHierarchy"/>
    <dgm:cxn modelId="{377E0A24-3900-4532-A1CC-F1D0BD940BD2}" type="presParOf" srcId="{93A1ADE5-4D90-40F8-B4AD-6687993D76E0}" destId="{5F7E3EA6-798E-4888-A38C-63DDE2EAF92C}" srcOrd="1" destOrd="0" presId="urn:microsoft.com/office/officeart/2008/layout/HorizontalMultiLevelHierarchy"/>
    <dgm:cxn modelId="{9AF06D80-F64D-431B-8158-44878F1F3CF4}" type="presParOf" srcId="{33EC33F7-E777-44DB-8DB0-8C4F774D823C}" destId="{638152B4-5742-48BA-8798-0DDF6C0C5A47}" srcOrd="4" destOrd="0" presId="urn:microsoft.com/office/officeart/2008/layout/HorizontalMultiLevelHierarchy"/>
    <dgm:cxn modelId="{74462FB8-3EC7-4DA6-B621-9FB49DBD03B9}" type="presParOf" srcId="{638152B4-5742-48BA-8798-0DDF6C0C5A47}" destId="{443585E5-A743-4BE1-BE94-2BA45A700649}" srcOrd="0" destOrd="0" presId="urn:microsoft.com/office/officeart/2008/layout/HorizontalMultiLevelHierarchy"/>
    <dgm:cxn modelId="{4051DA69-9BD0-42B5-A28E-C3483FCDBB1B}" type="presParOf" srcId="{33EC33F7-E777-44DB-8DB0-8C4F774D823C}" destId="{4E2F1D00-0A89-418E-A20E-313B7D7E5477}" srcOrd="5" destOrd="0" presId="urn:microsoft.com/office/officeart/2008/layout/HorizontalMultiLevelHierarchy"/>
    <dgm:cxn modelId="{1977D89E-F697-4C82-907C-AB350B846900}" type="presParOf" srcId="{4E2F1D00-0A89-418E-A20E-313B7D7E5477}" destId="{D86EDA35-2EAE-42CA-833C-81CE9C557C1F}" srcOrd="0" destOrd="0" presId="urn:microsoft.com/office/officeart/2008/layout/HorizontalMultiLevelHierarchy"/>
    <dgm:cxn modelId="{FCF4BF6F-117F-447B-BA7D-53D0C0CAD87E}" type="presParOf" srcId="{4E2F1D00-0A89-418E-A20E-313B7D7E5477}" destId="{8CEE71DF-6CC9-4678-89B2-938A6D767B7A}" srcOrd="1" destOrd="0" presId="urn:microsoft.com/office/officeart/2008/layout/HorizontalMultiLevelHierarchy"/>
    <dgm:cxn modelId="{6FF6D737-6778-4359-9EA3-82FE628781A1}" type="presParOf" srcId="{9E8D3035-83E8-40A3-8592-3E1F6B8372B9}" destId="{0938FA0C-F93A-45B9-A834-906C63D905D0}" srcOrd="2" destOrd="0" presId="urn:microsoft.com/office/officeart/2008/layout/HorizontalMultiLevelHierarchy"/>
    <dgm:cxn modelId="{6D869D66-596A-4B94-810A-35034B3F8598}" type="presParOf" srcId="{0938FA0C-F93A-45B9-A834-906C63D905D0}" destId="{43D5CCDB-27D4-4A48-A765-085079503BC8}" srcOrd="0" destOrd="0" presId="urn:microsoft.com/office/officeart/2008/layout/HorizontalMultiLevelHierarchy"/>
    <dgm:cxn modelId="{DF8FF566-4DFF-48DA-B615-C2E1C9EA0770}" type="presParOf" srcId="{9E8D3035-83E8-40A3-8592-3E1F6B8372B9}" destId="{240C3E4E-F46C-42DC-A01C-94EFC922FF6C}" srcOrd="3" destOrd="0" presId="urn:microsoft.com/office/officeart/2008/layout/HorizontalMultiLevelHierarchy"/>
    <dgm:cxn modelId="{5971A7B4-563B-479E-8CDB-22D830D88FCB}" type="presParOf" srcId="{240C3E4E-F46C-42DC-A01C-94EFC922FF6C}" destId="{41FE8858-41E3-47ED-8A72-2C0F15451EEC}" srcOrd="0" destOrd="0" presId="urn:microsoft.com/office/officeart/2008/layout/HorizontalMultiLevelHierarchy"/>
    <dgm:cxn modelId="{794C7B67-F9E2-4708-975E-1403A271ABAE}" type="presParOf" srcId="{240C3E4E-F46C-42DC-A01C-94EFC922FF6C}" destId="{C7C4E1C5-DEAD-4783-9ECE-6FE9AC1BEC2B}" srcOrd="1" destOrd="0" presId="urn:microsoft.com/office/officeart/2008/layout/HorizontalMultiLevelHierarchy"/>
    <dgm:cxn modelId="{DA792565-CDF0-4B5E-8E27-0015E6DF97BB}" type="presParOf" srcId="{C7C4E1C5-DEAD-4783-9ECE-6FE9AC1BEC2B}" destId="{9777B63F-6E19-47BB-B211-ACEEEF70F369}" srcOrd="0" destOrd="0" presId="urn:microsoft.com/office/officeart/2008/layout/HorizontalMultiLevelHierarchy"/>
    <dgm:cxn modelId="{AB05E13D-A6F8-467A-822A-E97E3ACBF905}" type="presParOf" srcId="{9777B63F-6E19-47BB-B211-ACEEEF70F369}" destId="{4C46EDB0-43AB-4F90-8214-ABC9B22245E4}" srcOrd="0" destOrd="0" presId="urn:microsoft.com/office/officeart/2008/layout/HorizontalMultiLevelHierarchy"/>
    <dgm:cxn modelId="{3D780187-E129-4E50-919C-7CCA2B587954}" type="presParOf" srcId="{C7C4E1C5-DEAD-4783-9ECE-6FE9AC1BEC2B}" destId="{39001786-0E4C-4241-BC1A-03E97038E1A6}" srcOrd="1" destOrd="0" presId="urn:microsoft.com/office/officeart/2008/layout/HorizontalMultiLevelHierarchy"/>
    <dgm:cxn modelId="{441289DF-3E50-4F95-B9FF-52275780D61F}" type="presParOf" srcId="{39001786-0E4C-4241-BC1A-03E97038E1A6}" destId="{09771DB5-FAB7-4598-B9A5-59EE14EC88FD}" srcOrd="0" destOrd="0" presId="urn:microsoft.com/office/officeart/2008/layout/HorizontalMultiLevelHierarchy"/>
    <dgm:cxn modelId="{72762763-4327-450B-B7ED-FDE5B3F8854C}" type="presParOf" srcId="{39001786-0E4C-4241-BC1A-03E97038E1A6}" destId="{B58240E1-27D9-4F7E-8136-EB2CF577BE21}" srcOrd="1" destOrd="0" presId="urn:microsoft.com/office/officeart/2008/layout/HorizontalMultiLevelHierarchy"/>
    <dgm:cxn modelId="{8323D15B-7290-4B2E-BF98-CA09ACB7D417}" type="presParOf" srcId="{C7C4E1C5-DEAD-4783-9ECE-6FE9AC1BEC2B}" destId="{A40DD5B1-3E24-44AE-8040-80C1EDD6F128}" srcOrd="2" destOrd="0" presId="urn:microsoft.com/office/officeart/2008/layout/HorizontalMultiLevelHierarchy"/>
    <dgm:cxn modelId="{87B05BDD-FA86-4878-B1C7-EED5CB05ABFD}" type="presParOf" srcId="{A40DD5B1-3E24-44AE-8040-80C1EDD6F128}" destId="{A7D68AEA-CA67-43C5-821B-65669121FEFC}" srcOrd="0" destOrd="0" presId="urn:microsoft.com/office/officeart/2008/layout/HorizontalMultiLevelHierarchy"/>
    <dgm:cxn modelId="{4215B4A0-2839-4C8E-8949-D6994FF45C1F}" type="presParOf" srcId="{C7C4E1C5-DEAD-4783-9ECE-6FE9AC1BEC2B}" destId="{CC4BB4ED-89D0-4A13-B777-CE429D1ED137}" srcOrd="3" destOrd="0" presId="urn:microsoft.com/office/officeart/2008/layout/HorizontalMultiLevelHierarchy"/>
    <dgm:cxn modelId="{543614E3-65A8-4183-B8E1-368438365202}" type="presParOf" srcId="{CC4BB4ED-89D0-4A13-B777-CE429D1ED137}" destId="{D1C460D2-EF67-4388-88F7-E3F447CEF99A}" srcOrd="0" destOrd="0" presId="urn:microsoft.com/office/officeart/2008/layout/HorizontalMultiLevelHierarchy"/>
    <dgm:cxn modelId="{CA589F0B-E20A-4EB1-8DE8-AE3045625656}" type="presParOf" srcId="{CC4BB4ED-89D0-4A13-B777-CE429D1ED137}" destId="{6C7EB0AA-EEE2-4BDD-A813-517C9E3F8146}" srcOrd="1" destOrd="0" presId="urn:microsoft.com/office/officeart/2008/layout/HorizontalMultiLevelHierarchy"/>
    <dgm:cxn modelId="{7107EEA8-B8B6-40D7-A627-083699FB024C}" type="presParOf" srcId="{C7C4E1C5-DEAD-4783-9ECE-6FE9AC1BEC2B}" destId="{6C580FED-73A7-47B2-8715-4C89682AED37}" srcOrd="4" destOrd="0" presId="urn:microsoft.com/office/officeart/2008/layout/HorizontalMultiLevelHierarchy"/>
    <dgm:cxn modelId="{04F8A9FC-2CF5-4F1B-93A3-2CCC8617893C}" type="presParOf" srcId="{6C580FED-73A7-47B2-8715-4C89682AED37}" destId="{B1088292-5004-4B51-B84E-EE7F64F56BD4}" srcOrd="0" destOrd="0" presId="urn:microsoft.com/office/officeart/2008/layout/HorizontalMultiLevelHierarchy"/>
    <dgm:cxn modelId="{2C8B222C-F4A7-4E29-99D8-C143909270F3}" type="presParOf" srcId="{C7C4E1C5-DEAD-4783-9ECE-6FE9AC1BEC2B}" destId="{C754E890-5615-4B1D-8465-4C4D9F73712A}" srcOrd="5" destOrd="0" presId="urn:microsoft.com/office/officeart/2008/layout/HorizontalMultiLevelHierarchy"/>
    <dgm:cxn modelId="{AD888D28-FB68-4198-B8C1-74189C61A9D0}" type="presParOf" srcId="{C754E890-5615-4B1D-8465-4C4D9F73712A}" destId="{247B27E1-FDB6-4E43-8C90-6D00424F40C8}" srcOrd="0" destOrd="0" presId="urn:microsoft.com/office/officeart/2008/layout/HorizontalMultiLevelHierarchy"/>
    <dgm:cxn modelId="{187DABE1-C3B4-42AA-9514-375FACEC0E4F}" type="presParOf" srcId="{C754E890-5615-4B1D-8465-4C4D9F73712A}" destId="{AFEDA417-4597-448F-9A54-969879CCE26F}" srcOrd="1" destOrd="0" presId="urn:microsoft.com/office/officeart/2008/layout/HorizontalMultiLevelHierarchy"/>
    <dgm:cxn modelId="{520E0C6D-199B-4187-8EF0-D811B5D1E4D7}" type="presParOf" srcId="{C7C4E1C5-DEAD-4783-9ECE-6FE9AC1BEC2B}" destId="{3C39340E-A5D1-4BDD-A17F-6A8F15252157}" srcOrd="6" destOrd="0" presId="urn:microsoft.com/office/officeart/2008/layout/HorizontalMultiLevelHierarchy"/>
    <dgm:cxn modelId="{C47FAD82-02E1-4C3F-ADEC-F48A59FD7F6F}" type="presParOf" srcId="{3C39340E-A5D1-4BDD-A17F-6A8F15252157}" destId="{3C583385-3370-40C0-B1C4-6AB0DC49E0B5}" srcOrd="0" destOrd="0" presId="urn:microsoft.com/office/officeart/2008/layout/HorizontalMultiLevelHierarchy"/>
    <dgm:cxn modelId="{E204CD45-0637-401B-804C-9E33FEE6D639}" type="presParOf" srcId="{C7C4E1C5-DEAD-4783-9ECE-6FE9AC1BEC2B}" destId="{9814269C-765C-4620-9CC3-D4AF33290361}" srcOrd="7" destOrd="0" presId="urn:microsoft.com/office/officeart/2008/layout/HorizontalMultiLevelHierarchy"/>
    <dgm:cxn modelId="{E15E9F3A-AD37-4DC3-91FD-7745D0106D5D}" type="presParOf" srcId="{9814269C-765C-4620-9CC3-D4AF33290361}" destId="{2F4D5AD5-D427-45E8-9078-DC64E6094335}" srcOrd="0" destOrd="0" presId="urn:microsoft.com/office/officeart/2008/layout/HorizontalMultiLevelHierarchy"/>
    <dgm:cxn modelId="{247EC37C-B940-41E8-9123-6DCD39D0A606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6BE66109-0A19-476D-8DBA-788759397273}" type="presOf" srcId="{61B0AF6F-47A3-46B1-BF2A-8DD76EC4D663}" destId="{D1C460D2-EF67-4388-88F7-E3F447CEF99A}" srcOrd="0" destOrd="0" presId="urn:microsoft.com/office/officeart/2008/layout/HorizontalMultiLevelHierarchy"/>
    <dgm:cxn modelId="{25C89F97-E2A8-471A-A74D-AB4AE8CFE9BD}" type="presOf" srcId="{F8F42096-C394-4845-BA08-5876227BE395}" destId="{DB336B5A-886A-4FB4-924F-03E2F15DFDBC}" srcOrd="0" destOrd="0" presId="urn:microsoft.com/office/officeart/2008/layout/HorizontalMultiLevelHierarchy"/>
    <dgm:cxn modelId="{ABCC6712-395E-4743-952E-35D55902B96E}" type="presOf" srcId="{AD466B6F-CD38-4CB9-A366-7AB10FFDD473}" destId="{43D5CCDB-27D4-4A48-A765-085079503BC8}" srcOrd="1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CA8AC9E7-308A-4D75-B14D-098264D959BC}" type="presOf" srcId="{BF4F0CB4-E94D-46B6-8437-FC56DE9AE666}" destId="{3C583385-3370-40C0-B1C4-6AB0DC49E0B5}" srcOrd="1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E392653D-0131-48E9-A64C-D557BF33A559}" type="presOf" srcId="{AF5C9016-AC45-4C6E-9A80-ECBCCB9D68B7}" destId="{638152B4-5742-48BA-8798-0DDF6C0C5A47}" srcOrd="0" destOrd="0" presId="urn:microsoft.com/office/officeart/2008/layout/HorizontalMultiLevelHierarchy"/>
    <dgm:cxn modelId="{18804787-DA8F-40B6-A229-D95DA7E5B8F0}" type="presOf" srcId="{E06D1A5F-402E-4433-93B7-F6A1C5A783EC}" destId="{41FE8858-41E3-47ED-8A72-2C0F15451EEC}" srcOrd="0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235EC3E7-C6C3-472B-87DE-41EF7791FC0C}" type="presOf" srcId="{49E61C4E-E193-45F2-8E1E-D516E508D963}" destId="{09771DB5-FAB7-4598-B9A5-59EE14EC88FD}" srcOrd="0" destOrd="0" presId="urn:microsoft.com/office/officeart/2008/layout/HorizontalMultiLevelHierarchy"/>
    <dgm:cxn modelId="{0F905B83-8189-46D6-B866-8DFC2951AB4A}" type="presOf" srcId="{6A1BFFAC-0142-4F19-8A85-77EB71312C8F}" destId="{6C580FED-73A7-47B2-8715-4C89682AED37}" srcOrd="0" destOrd="0" presId="urn:microsoft.com/office/officeart/2008/layout/HorizontalMultiLevelHierarchy"/>
    <dgm:cxn modelId="{2F318284-BAEB-418C-AE3F-D87218D290DC}" type="presOf" srcId="{408F4C38-19C5-473B-B3FE-9D5F950FDDA4}" destId="{6DC4BD8F-5DE6-400A-9B67-86B44BA8C4C9}" srcOrd="1" destOrd="0" presId="urn:microsoft.com/office/officeart/2008/layout/HorizontalMultiLevelHierarchy"/>
    <dgm:cxn modelId="{6A131F54-D974-43BD-AB55-C129AA06A058}" type="presOf" srcId="{57170F47-E236-48F2-BA7E-628D99761D29}" destId="{9777B63F-6E19-47BB-B211-ACEEEF70F369}" srcOrd="0" destOrd="0" presId="urn:microsoft.com/office/officeart/2008/layout/HorizontalMultiLevelHierarchy"/>
    <dgm:cxn modelId="{CEFC741E-F0FF-4041-ADFA-15788D5E4446}" type="presOf" srcId="{B329D81D-16E2-4FBB-A746-DD7B15DAD537}" destId="{454B2D55-CFE6-44D5-842E-062F03C3EE32}" srcOrd="1" destOrd="0" presId="urn:microsoft.com/office/officeart/2008/layout/HorizontalMultiLevelHierarchy"/>
    <dgm:cxn modelId="{3E2F5464-E90A-47A0-A68E-E4CC7384416E}" type="presOf" srcId="{33C69E73-2ED7-4900-B19C-670145169B52}" destId="{ADD66CDE-F684-4D39-9346-33AE2278A197}" srcOrd="0" destOrd="0" presId="urn:microsoft.com/office/officeart/2008/layout/HorizontalMultiLevelHierarchy"/>
    <dgm:cxn modelId="{2D55E891-5DBF-486A-A08F-DFD48788D1FE}" type="presOf" srcId="{8E2D004C-0000-4149-A359-B750E0CD9EB8}" destId="{B5F12195-DB88-4BEA-AC49-7DD9F9CB6D8A}" srcOrd="0" destOrd="0" presId="urn:microsoft.com/office/officeart/2008/layout/HorizontalMultiLevelHierarchy"/>
    <dgm:cxn modelId="{EEF0706F-89E6-401E-84F7-E2123612F054}" type="presOf" srcId="{A372C18B-B174-4E41-8003-571420179092}" destId="{739C3A35-FF4B-4BE5-BE6E-4A8C444421AA}" srcOrd="0" destOrd="0" presId="urn:microsoft.com/office/officeart/2008/layout/HorizontalMultiLevelHierarchy"/>
    <dgm:cxn modelId="{B0BFF4B8-EB28-4D01-BE2E-04197FBB6FE9}" type="presOf" srcId="{D32C8EF6-4273-4048-A090-C8B95A610F61}" destId="{A40DD5B1-3E24-44AE-8040-80C1EDD6F128}" srcOrd="0" destOrd="0" presId="urn:microsoft.com/office/officeart/2008/layout/HorizontalMultiLevelHierarchy"/>
    <dgm:cxn modelId="{568DDCE5-8171-4CC2-8AA2-DF65F1C1AF08}" type="presOf" srcId="{274E75C8-3D98-4C62-956B-00430406F43B}" destId="{53F3E970-3FCF-4E64-9BD7-50DD09A0E044}" srcOrd="0" destOrd="0" presId="urn:microsoft.com/office/officeart/2008/layout/HorizontalMultiLevelHierarchy"/>
    <dgm:cxn modelId="{D4050928-9815-45DC-9CF9-672BD0603695}" type="presOf" srcId="{87DF3577-6226-463F-A22F-CFFB81F65D44}" destId="{247B27E1-FDB6-4E43-8C90-6D00424F40C8}" srcOrd="0" destOrd="0" presId="urn:microsoft.com/office/officeart/2008/layout/HorizontalMultiLevelHierarchy"/>
    <dgm:cxn modelId="{EC0C4DBE-D8EA-411C-9C67-2EA36B1EF9CC}" type="presOf" srcId="{6CF166E3-95AB-4D8D-8AAD-2CA465CA1E4C}" destId="{2D08B3D8-8890-4709-9C76-27901E05AFAE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5532E1A5-5C87-4F71-B8C9-7C521FEC66B0}" type="presOf" srcId="{55718E6B-6C8C-4614-9FE8-7535AA7A4227}" destId="{B1B2C776-7014-41D4-9351-C5E3124BAF4F}" srcOrd="0" destOrd="0" presId="urn:microsoft.com/office/officeart/2008/layout/HorizontalMultiLevelHierarchy"/>
    <dgm:cxn modelId="{22E53C1C-50AA-45FA-98CB-03FCEF001DE1}" type="presOf" srcId="{D51308F2-A3D5-4E4C-9321-9651E33B70F3}" destId="{D86EDA35-2EAE-42CA-833C-81CE9C557C1F}" srcOrd="0" destOrd="0" presId="urn:microsoft.com/office/officeart/2008/layout/HorizontalMultiLevelHierarchy"/>
    <dgm:cxn modelId="{D006ED15-9BD1-41AC-B737-CEC7EFD88C1B}" type="presOf" srcId="{B329D81D-16E2-4FBB-A746-DD7B15DAD537}" destId="{6A55FFCC-1038-4A4B-9A6E-6CF4879544D0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A57814D9-6110-4961-8DE6-297600A806BB}" type="presOf" srcId="{F8F42096-C394-4845-BA08-5876227BE395}" destId="{02B6763E-AAC0-4FFB-92D3-67E2327246F7}" srcOrd="1" destOrd="0" presId="urn:microsoft.com/office/officeart/2008/layout/HorizontalMultiLevelHierarchy"/>
    <dgm:cxn modelId="{C1C5EBC3-3AEB-43C5-9AE4-8E69ADD31D41}" type="presOf" srcId="{AF5C9016-AC45-4C6E-9A80-ECBCCB9D68B7}" destId="{443585E5-A743-4BE1-BE94-2BA45A700649}" srcOrd="1" destOrd="0" presId="urn:microsoft.com/office/officeart/2008/layout/HorizontalMultiLevelHierarchy"/>
    <dgm:cxn modelId="{3AB82CC9-C2DA-4249-9AB2-95B4ED723AF2}" type="presOf" srcId="{D32C8EF6-4273-4048-A090-C8B95A610F61}" destId="{A7D68AEA-CA67-43C5-821B-65669121FEFC}" srcOrd="1" destOrd="0" presId="urn:microsoft.com/office/officeart/2008/layout/HorizontalMultiLevelHierarchy"/>
    <dgm:cxn modelId="{9F975235-5D0F-476C-87A4-F6E84D50B6A9}" type="presOf" srcId="{57170F47-E236-48F2-BA7E-628D99761D29}" destId="{4C46EDB0-43AB-4F90-8214-ABC9B22245E4}" srcOrd="1" destOrd="0" presId="urn:microsoft.com/office/officeart/2008/layout/HorizontalMultiLevelHierarchy"/>
    <dgm:cxn modelId="{D2C4186E-DCC7-4CA7-8C4A-A09C955B9ED0}" type="presOf" srcId="{5375E602-9CA2-467D-B84E-16070FBB8CA1}" destId="{318F6900-12A1-4B23-A9F8-43F381128917}" srcOrd="1" destOrd="0" presId="urn:microsoft.com/office/officeart/2008/layout/HorizontalMultiLevelHierarchy"/>
    <dgm:cxn modelId="{60EE56BE-DEEB-49F5-AD9F-D901EC7F4453}" type="presOf" srcId="{05C223A8-CAE1-4549-81FE-E1B83511CF25}" destId="{D41612E7-3BFB-4F90-97C0-C1B18009A6EB}" srcOrd="0" destOrd="0" presId="urn:microsoft.com/office/officeart/2008/layout/HorizontalMultiLevelHierarchy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9BD3868A-267C-4CC2-B937-C5B5DD72192D}" type="presOf" srcId="{60620FD4-E101-4FD2-ADAD-0A9745448801}" destId="{A34F5F34-BBA3-451F-AFD4-E63F29CFD5E5}" srcOrd="1" destOrd="0" presId="urn:microsoft.com/office/officeart/2008/layout/HorizontalMultiLevelHierarchy"/>
    <dgm:cxn modelId="{46DE5988-73FD-48C3-8130-C0D28C6AFE19}" type="presOf" srcId="{BF4F0CB4-E94D-46B6-8437-FC56DE9AE666}" destId="{3C39340E-A5D1-4BDD-A17F-6A8F15252157}" srcOrd="0" destOrd="0" presId="urn:microsoft.com/office/officeart/2008/layout/HorizontalMultiLevelHierarchy"/>
    <dgm:cxn modelId="{DA422BCA-228F-4495-80FD-60FED8C33B55}" type="presOf" srcId="{305259DB-383E-47E4-8455-97779E48EAC9}" destId="{7AD08448-B622-458D-9ED2-D9AD1920BE54}" srcOrd="0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DC730F85-4DF6-445A-B0C5-17A6C7545DE6}" type="presOf" srcId="{5375E602-9CA2-467D-B84E-16070FBB8CA1}" destId="{EF7B5198-6196-4C2C-9FCD-46577C2588EB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E9AB863F-AFA1-427C-A05F-6980733A4C7E}" type="presOf" srcId="{60620FD4-E101-4FD2-ADAD-0A9745448801}" destId="{47CE163A-9173-404C-8BB4-E82759E838AF}" srcOrd="0" destOrd="0" presId="urn:microsoft.com/office/officeart/2008/layout/HorizontalMultiLevelHierarchy"/>
    <dgm:cxn modelId="{41FF1856-4DBF-488B-9F28-205E00EB2A29}" type="presOf" srcId="{408F4C38-19C5-473B-B3FE-9D5F950FDDA4}" destId="{48ED8E48-B27A-4A5A-9C47-4D9D81115CDF}" srcOrd="0" destOrd="0" presId="urn:microsoft.com/office/officeart/2008/layout/HorizontalMultiLevelHierarchy"/>
    <dgm:cxn modelId="{18FDB830-6FB8-4CC9-B050-0BB834D5D0FE}" type="presOf" srcId="{04FCBD85-BDA4-4B43-B2D4-4B4617A19BAA}" destId="{95732F32-9FBD-4FC1-969F-F56B89D4EEBF}" srcOrd="0" destOrd="0" presId="urn:microsoft.com/office/officeart/2008/layout/HorizontalMultiLevelHierarchy"/>
    <dgm:cxn modelId="{BC579DC5-8653-4E46-BE41-A38C187E9EFC}" type="presOf" srcId="{3F0CE52B-3FCF-4E2E-8EC3-5A0695E0BCAD}" destId="{6666C741-59F2-49B0-B3FA-154EB7F13045}" srcOrd="0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1D78DF77-252A-411E-99D8-CC303EB755AC}" type="presOf" srcId="{6A1BFFAC-0142-4F19-8A85-77EB71312C8F}" destId="{B1088292-5004-4B51-B84E-EE7F64F56BD4}" srcOrd="1" destOrd="0" presId="urn:microsoft.com/office/officeart/2008/layout/HorizontalMultiLevelHierarchy"/>
    <dgm:cxn modelId="{80569C20-DA97-498C-B708-A6FD154E8053}" type="presOf" srcId="{52A864A1-C54D-4AE3-B013-85DE23D95DE9}" destId="{C327CB21-30B5-44B3-8E56-96CB481D5419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E7F2ABE7-023C-4E36-B43A-B17E79E9E7C9}" type="presOf" srcId="{305259DB-383E-47E4-8455-97779E48EAC9}" destId="{DFAC5F05-FBA3-4F27-A9A4-E0D49CB7A21A}" srcOrd="1" destOrd="0" presId="urn:microsoft.com/office/officeart/2008/layout/HorizontalMultiLevelHierarchy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2E866041-5D13-40E2-8950-153212C96E0A}" type="presOf" srcId="{AD466B6F-CD38-4CB9-A366-7AB10FFDD473}" destId="{0938FA0C-F93A-45B9-A834-906C63D905D0}" srcOrd="0" destOrd="0" presId="urn:microsoft.com/office/officeart/2008/layout/HorizontalMultiLevelHierarchy"/>
    <dgm:cxn modelId="{34A1A004-2170-4EE6-A5A6-6AF53E2F9188}" type="presOf" srcId="{35281BCD-BAF1-4A98-978B-59CCF1115C19}" destId="{2F4D5AD5-D427-45E8-9078-DC64E6094335}" srcOrd="0" destOrd="0" presId="urn:microsoft.com/office/officeart/2008/layout/HorizontalMultiLevelHierarchy"/>
    <dgm:cxn modelId="{B7A0A6D0-60CA-4F64-AA81-47AC9DE52952}" type="presOf" srcId="{0B807F47-5C94-41A3-847E-F0B97C27ED78}" destId="{9CFD14EC-7793-419B-BB56-1933C48AF435}" srcOrd="0" destOrd="0" presId="urn:microsoft.com/office/officeart/2008/layout/HorizontalMultiLevelHierarchy"/>
    <dgm:cxn modelId="{986FBEF9-63AB-44DE-A668-A495295F2533}" type="presOf" srcId="{4E4015FF-E631-4379-B18B-05797C1D1083}" destId="{31B27303-5C16-49F4-86B1-B43BAF9EA29B}" srcOrd="1" destOrd="0" presId="urn:microsoft.com/office/officeart/2008/layout/HorizontalMultiLevelHierarchy"/>
    <dgm:cxn modelId="{304AD8DA-6F14-4242-84E0-0FC387D04C44}" type="presOf" srcId="{4E4015FF-E631-4379-B18B-05797C1D1083}" destId="{27814B80-2CBF-441F-817B-934DFD34E168}" srcOrd="0" destOrd="0" presId="urn:microsoft.com/office/officeart/2008/layout/HorizontalMultiLevelHierarchy"/>
    <dgm:cxn modelId="{91E4CB8F-F389-431D-8E16-43C6A2E755AE}" type="presOf" srcId="{55718E6B-6C8C-4614-9FE8-7535AA7A4227}" destId="{61A59D04-C8E7-4DC1-9F18-71CEBB43AE35}" srcOrd="1" destOrd="0" presId="urn:microsoft.com/office/officeart/2008/layout/HorizontalMultiLevelHierarchy"/>
    <dgm:cxn modelId="{68BA6184-A263-476E-8A4A-9F1DEEE5B377}" type="presParOf" srcId="{739C3A35-FF4B-4BE5-BE6E-4A8C444421AA}" destId="{2B45ACB0-77AF-4D57-84B4-9AF7D07B2E69}" srcOrd="0" destOrd="0" presId="urn:microsoft.com/office/officeart/2008/layout/HorizontalMultiLevelHierarchy"/>
    <dgm:cxn modelId="{B883DB9E-E6E5-4467-BD54-B8730044B86E}" type="presParOf" srcId="{2B45ACB0-77AF-4D57-84B4-9AF7D07B2E69}" destId="{53F3E970-3FCF-4E64-9BD7-50DD09A0E044}" srcOrd="0" destOrd="0" presId="urn:microsoft.com/office/officeart/2008/layout/HorizontalMultiLevelHierarchy"/>
    <dgm:cxn modelId="{30C2BF96-944D-43F3-829B-EA5489E0617C}" type="presParOf" srcId="{2B45ACB0-77AF-4D57-84B4-9AF7D07B2E69}" destId="{4942AC0A-94E6-4046-A977-A07B5864DEC2}" srcOrd="1" destOrd="0" presId="urn:microsoft.com/office/officeart/2008/layout/HorizontalMultiLevelHierarchy"/>
    <dgm:cxn modelId="{65E60DB3-0EEE-4725-90C5-8B723521DE67}" type="presParOf" srcId="{4942AC0A-94E6-4046-A977-A07B5864DEC2}" destId="{7AD08448-B622-458D-9ED2-D9AD1920BE54}" srcOrd="0" destOrd="0" presId="urn:microsoft.com/office/officeart/2008/layout/HorizontalMultiLevelHierarchy"/>
    <dgm:cxn modelId="{C41D9117-56DD-4CBA-900C-A9E6D8C20D65}" type="presParOf" srcId="{7AD08448-B622-458D-9ED2-D9AD1920BE54}" destId="{DFAC5F05-FBA3-4F27-A9A4-E0D49CB7A21A}" srcOrd="0" destOrd="0" presId="urn:microsoft.com/office/officeart/2008/layout/HorizontalMultiLevelHierarchy"/>
    <dgm:cxn modelId="{3013D39C-6330-4AC4-873E-32DA93A69179}" type="presParOf" srcId="{4942AC0A-94E6-4046-A977-A07B5864DEC2}" destId="{1F2BE95C-2318-4446-8F71-675CA8EB9F17}" srcOrd="1" destOrd="0" presId="urn:microsoft.com/office/officeart/2008/layout/HorizontalMultiLevelHierarchy"/>
    <dgm:cxn modelId="{A4958CB0-600D-4AF4-9C0C-8385803E1557}" type="presParOf" srcId="{1F2BE95C-2318-4446-8F71-675CA8EB9F17}" destId="{ADD66CDE-F684-4D39-9346-33AE2278A197}" srcOrd="0" destOrd="0" presId="urn:microsoft.com/office/officeart/2008/layout/HorizontalMultiLevelHierarchy"/>
    <dgm:cxn modelId="{F49E8439-A666-4031-BC3B-825780B103AF}" type="presParOf" srcId="{1F2BE95C-2318-4446-8F71-675CA8EB9F17}" destId="{3EF103AA-31E0-4845-96B5-8993F4F3B845}" srcOrd="1" destOrd="0" presId="urn:microsoft.com/office/officeart/2008/layout/HorizontalMultiLevelHierarchy"/>
    <dgm:cxn modelId="{DB93455A-7C58-4A50-BE90-C98BEE1C3316}" type="presParOf" srcId="{3EF103AA-31E0-4845-96B5-8993F4F3B845}" destId="{B1B2C776-7014-41D4-9351-C5E3124BAF4F}" srcOrd="0" destOrd="0" presId="urn:microsoft.com/office/officeart/2008/layout/HorizontalMultiLevelHierarchy"/>
    <dgm:cxn modelId="{51FA85B5-6A0A-48A2-B050-2E889B1AD208}" type="presParOf" srcId="{B1B2C776-7014-41D4-9351-C5E3124BAF4F}" destId="{61A59D04-C8E7-4DC1-9F18-71CEBB43AE35}" srcOrd="0" destOrd="0" presId="urn:microsoft.com/office/officeart/2008/layout/HorizontalMultiLevelHierarchy"/>
    <dgm:cxn modelId="{983AB745-1A14-4F0C-AA79-B30BA1863AD6}" type="presParOf" srcId="{3EF103AA-31E0-4845-96B5-8993F4F3B845}" destId="{FC0FC25D-8908-47F8-B7A2-A70FAF31781C}" srcOrd="1" destOrd="0" presId="urn:microsoft.com/office/officeart/2008/layout/HorizontalMultiLevelHierarchy"/>
    <dgm:cxn modelId="{4D374F2A-D90A-4474-A428-4A2DAB380E29}" type="presParOf" srcId="{FC0FC25D-8908-47F8-B7A2-A70FAF31781C}" destId="{9CFD14EC-7793-419B-BB56-1933C48AF435}" srcOrd="0" destOrd="0" presId="urn:microsoft.com/office/officeart/2008/layout/HorizontalMultiLevelHierarchy"/>
    <dgm:cxn modelId="{E41DBCF1-03D1-4548-9BCE-0DF7D519B0E0}" type="presParOf" srcId="{FC0FC25D-8908-47F8-B7A2-A70FAF31781C}" destId="{731CBFF2-29B0-4FF3-85D2-AAB638B6FFE1}" srcOrd="1" destOrd="0" presId="urn:microsoft.com/office/officeart/2008/layout/HorizontalMultiLevelHierarchy"/>
    <dgm:cxn modelId="{2474F0C0-771F-48CF-B49C-144DA89EC654}" type="presParOf" srcId="{3EF103AA-31E0-4845-96B5-8993F4F3B845}" destId="{EF7B5198-6196-4C2C-9FCD-46577C2588EB}" srcOrd="2" destOrd="0" presId="urn:microsoft.com/office/officeart/2008/layout/HorizontalMultiLevelHierarchy"/>
    <dgm:cxn modelId="{CF66ABF7-EB4E-4ABE-8452-284EC746C203}" type="presParOf" srcId="{EF7B5198-6196-4C2C-9FCD-46577C2588EB}" destId="{318F6900-12A1-4B23-A9F8-43F381128917}" srcOrd="0" destOrd="0" presId="urn:microsoft.com/office/officeart/2008/layout/HorizontalMultiLevelHierarchy"/>
    <dgm:cxn modelId="{9EB31563-0A5D-4A08-BF69-6E9AFF8F4250}" type="presParOf" srcId="{3EF103AA-31E0-4845-96B5-8993F4F3B845}" destId="{1FEF4A3B-6252-4E04-B557-126EFA062818}" srcOrd="3" destOrd="0" presId="urn:microsoft.com/office/officeart/2008/layout/HorizontalMultiLevelHierarchy"/>
    <dgm:cxn modelId="{D09AD220-2AD5-490A-A5D9-5AFA0DB2575B}" type="presParOf" srcId="{1FEF4A3B-6252-4E04-B557-126EFA062818}" destId="{C327CB21-30B5-44B3-8E56-96CB481D5419}" srcOrd="0" destOrd="0" presId="urn:microsoft.com/office/officeart/2008/layout/HorizontalMultiLevelHierarchy"/>
    <dgm:cxn modelId="{1D42AD3E-AA02-419E-9F55-7679722F7479}" type="presParOf" srcId="{1FEF4A3B-6252-4E04-B557-126EFA062818}" destId="{3B58BB11-ADD7-4C3D-A677-48E36424AEBC}" srcOrd="1" destOrd="0" presId="urn:microsoft.com/office/officeart/2008/layout/HorizontalMultiLevelHierarchy"/>
    <dgm:cxn modelId="{D677A5DA-9D85-4FA9-982E-070CA53F15B2}" type="presParOf" srcId="{3EF103AA-31E0-4845-96B5-8993F4F3B845}" destId="{DB336B5A-886A-4FB4-924F-03E2F15DFDBC}" srcOrd="4" destOrd="0" presId="urn:microsoft.com/office/officeart/2008/layout/HorizontalMultiLevelHierarchy"/>
    <dgm:cxn modelId="{641DDD21-22BD-4B78-9CB5-14857DEA451E}" type="presParOf" srcId="{DB336B5A-886A-4FB4-924F-03E2F15DFDBC}" destId="{02B6763E-AAC0-4FFB-92D3-67E2327246F7}" srcOrd="0" destOrd="0" presId="urn:microsoft.com/office/officeart/2008/layout/HorizontalMultiLevelHierarchy"/>
    <dgm:cxn modelId="{D4D52375-A106-4E1C-A32C-DC92E85A0581}" type="presParOf" srcId="{3EF103AA-31E0-4845-96B5-8993F4F3B845}" destId="{BA11F66E-0236-45E2-9C40-E91C4E0F9870}" srcOrd="5" destOrd="0" presId="urn:microsoft.com/office/officeart/2008/layout/HorizontalMultiLevelHierarchy"/>
    <dgm:cxn modelId="{089D4CDF-0CF7-491B-8AF1-FC644930FF95}" type="presParOf" srcId="{BA11F66E-0236-45E2-9C40-E91C4E0F9870}" destId="{2D08B3D8-8890-4709-9C76-27901E05AFAE}" srcOrd="0" destOrd="0" presId="urn:microsoft.com/office/officeart/2008/layout/HorizontalMultiLevelHierarchy"/>
    <dgm:cxn modelId="{AB111697-6903-4132-9313-104B99BD12CB}" type="presParOf" srcId="{BA11F66E-0236-45E2-9C40-E91C4E0F9870}" destId="{3EA9AD51-1FD9-4867-9A31-88555C8688E5}" srcOrd="1" destOrd="0" presId="urn:microsoft.com/office/officeart/2008/layout/HorizontalMultiLevelHierarchy"/>
    <dgm:cxn modelId="{5224E23A-259D-4062-92E4-C6A18BA54970}" type="presParOf" srcId="{4942AC0A-94E6-4046-A977-A07B5864DEC2}" destId="{47CE163A-9173-404C-8BB4-E82759E838AF}" srcOrd="2" destOrd="0" presId="urn:microsoft.com/office/officeart/2008/layout/HorizontalMultiLevelHierarchy"/>
    <dgm:cxn modelId="{330E054A-C385-44C9-A96F-46681F0A5AB4}" type="presParOf" srcId="{47CE163A-9173-404C-8BB4-E82759E838AF}" destId="{A34F5F34-BBA3-451F-AFD4-E63F29CFD5E5}" srcOrd="0" destOrd="0" presId="urn:microsoft.com/office/officeart/2008/layout/HorizontalMultiLevelHierarchy"/>
    <dgm:cxn modelId="{1171E286-0BCB-4FD8-A02B-EAB212250338}" type="presParOf" srcId="{4942AC0A-94E6-4046-A977-A07B5864DEC2}" destId="{20DFC303-C0AE-4898-9523-E3953BF5057F}" srcOrd="3" destOrd="0" presId="urn:microsoft.com/office/officeart/2008/layout/HorizontalMultiLevelHierarchy"/>
    <dgm:cxn modelId="{86C1ACBB-0841-4E20-B981-D001A3496D99}" type="presParOf" srcId="{20DFC303-C0AE-4898-9523-E3953BF5057F}" destId="{6666C741-59F2-49B0-B3FA-154EB7F13045}" srcOrd="0" destOrd="0" presId="urn:microsoft.com/office/officeart/2008/layout/HorizontalMultiLevelHierarchy"/>
    <dgm:cxn modelId="{653403F7-0F62-4E13-9E5B-6D153D387BB7}" type="presParOf" srcId="{20DFC303-C0AE-4898-9523-E3953BF5057F}" destId="{9E8D3035-83E8-40A3-8592-3E1F6B8372B9}" srcOrd="1" destOrd="0" presId="urn:microsoft.com/office/officeart/2008/layout/HorizontalMultiLevelHierarchy"/>
    <dgm:cxn modelId="{DA4CDC10-B959-4A7C-AE4C-203715366DEA}" type="presParOf" srcId="{9E8D3035-83E8-40A3-8592-3E1F6B8372B9}" destId="{27814B80-2CBF-441F-817B-934DFD34E168}" srcOrd="0" destOrd="0" presId="urn:microsoft.com/office/officeart/2008/layout/HorizontalMultiLevelHierarchy"/>
    <dgm:cxn modelId="{85AC7A5B-DE3F-4C9F-B924-0B421269B9B3}" type="presParOf" srcId="{27814B80-2CBF-441F-817B-934DFD34E168}" destId="{31B27303-5C16-49F4-86B1-B43BAF9EA29B}" srcOrd="0" destOrd="0" presId="urn:microsoft.com/office/officeart/2008/layout/HorizontalMultiLevelHierarchy"/>
    <dgm:cxn modelId="{2F17DBC8-0141-4C27-94E9-66653BECB704}" type="presParOf" srcId="{9E8D3035-83E8-40A3-8592-3E1F6B8372B9}" destId="{1B5F3B5D-5E99-4F89-8963-D9D597F76C33}" srcOrd="1" destOrd="0" presId="urn:microsoft.com/office/officeart/2008/layout/HorizontalMultiLevelHierarchy"/>
    <dgm:cxn modelId="{D73FDB32-8A35-43E4-AEE4-585634B3017E}" type="presParOf" srcId="{1B5F3B5D-5E99-4F89-8963-D9D597F76C33}" destId="{B5F12195-DB88-4BEA-AC49-7DD9F9CB6D8A}" srcOrd="0" destOrd="0" presId="urn:microsoft.com/office/officeart/2008/layout/HorizontalMultiLevelHierarchy"/>
    <dgm:cxn modelId="{0A21F302-980C-42EA-8C73-6D3D302A95E2}" type="presParOf" srcId="{1B5F3B5D-5E99-4F89-8963-D9D597F76C33}" destId="{33EC33F7-E777-44DB-8DB0-8C4F774D823C}" srcOrd="1" destOrd="0" presId="urn:microsoft.com/office/officeart/2008/layout/HorizontalMultiLevelHierarchy"/>
    <dgm:cxn modelId="{69809A7E-CD9D-446F-BBA7-125D1F022E8F}" type="presParOf" srcId="{33EC33F7-E777-44DB-8DB0-8C4F774D823C}" destId="{6A55FFCC-1038-4A4B-9A6E-6CF4879544D0}" srcOrd="0" destOrd="0" presId="urn:microsoft.com/office/officeart/2008/layout/HorizontalMultiLevelHierarchy"/>
    <dgm:cxn modelId="{895B5C43-52C6-47B5-8948-051789668E02}" type="presParOf" srcId="{6A55FFCC-1038-4A4B-9A6E-6CF4879544D0}" destId="{454B2D55-CFE6-44D5-842E-062F03C3EE32}" srcOrd="0" destOrd="0" presId="urn:microsoft.com/office/officeart/2008/layout/HorizontalMultiLevelHierarchy"/>
    <dgm:cxn modelId="{5177C495-4D3C-4C8D-981E-AD9525AD8174}" type="presParOf" srcId="{33EC33F7-E777-44DB-8DB0-8C4F774D823C}" destId="{E322B08E-EB3B-40DA-8754-CFF8E55390A9}" srcOrd="1" destOrd="0" presId="urn:microsoft.com/office/officeart/2008/layout/HorizontalMultiLevelHierarchy"/>
    <dgm:cxn modelId="{1268CBB4-FD74-4F81-96CE-08DEB45136BF}" type="presParOf" srcId="{E322B08E-EB3B-40DA-8754-CFF8E55390A9}" destId="{95732F32-9FBD-4FC1-969F-F56B89D4EEBF}" srcOrd="0" destOrd="0" presId="urn:microsoft.com/office/officeart/2008/layout/HorizontalMultiLevelHierarchy"/>
    <dgm:cxn modelId="{42E98E2D-D208-4E01-A2A9-83DC5BD9EBFF}" type="presParOf" srcId="{E322B08E-EB3B-40DA-8754-CFF8E55390A9}" destId="{E1C3ECC9-1625-46BA-9F3B-DD9739A802C5}" srcOrd="1" destOrd="0" presId="urn:microsoft.com/office/officeart/2008/layout/HorizontalMultiLevelHierarchy"/>
    <dgm:cxn modelId="{54F03EFB-BA75-482F-AA08-052DCA942633}" type="presParOf" srcId="{33EC33F7-E777-44DB-8DB0-8C4F774D823C}" destId="{48ED8E48-B27A-4A5A-9C47-4D9D81115CDF}" srcOrd="2" destOrd="0" presId="urn:microsoft.com/office/officeart/2008/layout/HorizontalMultiLevelHierarchy"/>
    <dgm:cxn modelId="{486BBB66-059A-48E9-99E1-A656373C7062}" type="presParOf" srcId="{48ED8E48-B27A-4A5A-9C47-4D9D81115CDF}" destId="{6DC4BD8F-5DE6-400A-9B67-86B44BA8C4C9}" srcOrd="0" destOrd="0" presId="urn:microsoft.com/office/officeart/2008/layout/HorizontalMultiLevelHierarchy"/>
    <dgm:cxn modelId="{4F7CCAF9-AE1A-4E47-B6C8-65B4D2EE7C54}" type="presParOf" srcId="{33EC33F7-E777-44DB-8DB0-8C4F774D823C}" destId="{93A1ADE5-4D90-40F8-B4AD-6687993D76E0}" srcOrd="3" destOrd="0" presId="urn:microsoft.com/office/officeart/2008/layout/HorizontalMultiLevelHierarchy"/>
    <dgm:cxn modelId="{DBE9CD01-D317-4B04-B0FB-EFC2DD2F6FD4}" type="presParOf" srcId="{93A1ADE5-4D90-40F8-B4AD-6687993D76E0}" destId="{D41612E7-3BFB-4F90-97C0-C1B18009A6EB}" srcOrd="0" destOrd="0" presId="urn:microsoft.com/office/officeart/2008/layout/HorizontalMultiLevelHierarchy"/>
    <dgm:cxn modelId="{E497C784-AF62-4A8C-9EA1-4C98C9C0741E}" type="presParOf" srcId="{93A1ADE5-4D90-40F8-B4AD-6687993D76E0}" destId="{5F7E3EA6-798E-4888-A38C-63DDE2EAF92C}" srcOrd="1" destOrd="0" presId="urn:microsoft.com/office/officeart/2008/layout/HorizontalMultiLevelHierarchy"/>
    <dgm:cxn modelId="{393DD812-0430-4F07-A505-1144C0B943A6}" type="presParOf" srcId="{33EC33F7-E777-44DB-8DB0-8C4F774D823C}" destId="{638152B4-5742-48BA-8798-0DDF6C0C5A47}" srcOrd="4" destOrd="0" presId="urn:microsoft.com/office/officeart/2008/layout/HorizontalMultiLevelHierarchy"/>
    <dgm:cxn modelId="{827CCC23-79B9-4369-8476-8CDD05DCB660}" type="presParOf" srcId="{638152B4-5742-48BA-8798-0DDF6C0C5A47}" destId="{443585E5-A743-4BE1-BE94-2BA45A700649}" srcOrd="0" destOrd="0" presId="urn:microsoft.com/office/officeart/2008/layout/HorizontalMultiLevelHierarchy"/>
    <dgm:cxn modelId="{21BFA0A2-D9D1-4DF9-A3AC-74AFE30611E6}" type="presParOf" srcId="{33EC33F7-E777-44DB-8DB0-8C4F774D823C}" destId="{4E2F1D00-0A89-418E-A20E-313B7D7E5477}" srcOrd="5" destOrd="0" presId="urn:microsoft.com/office/officeart/2008/layout/HorizontalMultiLevelHierarchy"/>
    <dgm:cxn modelId="{12295653-1A65-4835-B2A2-734EE893830C}" type="presParOf" srcId="{4E2F1D00-0A89-418E-A20E-313B7D7E5477}" destId="{D86EDA35-2EAE-42CA-833C-81CE9C557C1F}" srcOrd="0" destOrd="0" presId="urn:microsoft.com/office/officeart/2008/layout/HorizontalMultiLevelHierarchy"/>
    <dgm:cxn modelId="{8708C78D-AAE3-4223-B38B-09F40AAF6B69}" type="presParOf" srcId="{4E2F1D00-0A89-418E-A20E-313B7D7E5477}" destId="{8CEE71DF-6CC9-4678-89B2-938A6D767B7A}" srcOrd="1" destOrd="0" presId="urn:microsoft.com/office/officeart/2008/layout/HorizontalMultiLevelHierarchy"/>
    <dgm:cxn modelId="{30D777A0-6337-4095-B9C9-BED26CAED6E6}" type="presParOf" srcId="{9E8D3035-83E8-40A3-8592-3E1F6B8372B9}" destId="{0938FA0C-F93A-45B9-A834-906C63D905D0}" srcOrd="2" destOrd="0" presId="urn:microsoft.com/office/officeart/2008/layout/HorizontalMultiLevelHierarchy"/>
    <dgm:cxn modelId="{365C50B8-2BD1-471D-8AB5-4A6F2F52C46B}" type="presParOf" srcId="{0938FA0C-F93A-45B9-A834-906C63D905D0}" destId="{43D5CCDB-27D4-4A48-A765-085079503BC8}" srcOrd="0" destOrd="0" presId="urn:microsoft.com/office/officeart/2008/layout/HorizontalMultiLevelHierarchy"/>
    <dgm:cxn modelId="{8FD3D383-209D-4E72-A50C-FA276315CB53}" type="presParOf" srcId="{9E8D3035-83E8-40A3-8592-3E1F6B8372B9}" destId="{240C3E4E-F46C-42DC-A01C-94EFC922FF6C}" srcOrd="3" destOrd="0" presId="urn:microsoft.com/office/officeart/2008/layout/HorizontalMultiLevelHierarchy"/>
    <dgm:cxn modelId="{FA03A577-0B03-40DF-98B7-04F34D1D6B34}" type="presParOf" srcId="{240C3E4E-F46C-42DC-A01C-94EFC922FF6C}" destId="{41FE8858-41E3-47ED-8A72-2C0F15451EEC}" srcOrd="0" destOrd="0" presId="urn:microsoft.com/office/officeart/2008/layout/HorizontalMultiLevelHierarchy"/>
    <dgm:cxn modelId="{3936ECB3-2F63-4E79-962C-566424E1F616}" type="presParOf" srcId="{240C3E4E-F46C-42DC-A01C-94EFC922FF6C}" destId="{C7C4E1C5-DEAD-4783-9ECE-6FE9AC1BEC2B}" srcOrd="1" destOrd="0" presId="urn:microsoft.com/office/officeart/2008/layout/HorizontalMultiLevelHierarchy"/>
    <dgm:cxn modelId="{23F8C36F-6DA1-4C88-82F7-704386971C09}" type="presParOf" srcId="{C7C4E1C5-DEAD-4783-9ECE-6FE9AC1BEC2B}" destId="{9777B63F-6E19-47BB-B211-ACEEEF70F369}" srcOrd="0" destOrd="0" presId="urn:microsoft.com/office/officeart/2008/layout/HorizontalMultiLevelHierarchy"/>
    <dgm:cxn modelId="{1A820078-B1F7-4C2F-9058-F8566300211A}" type="presParOf" srcId="{9777B63F-6E19-47BB-B211-ACEEEF70F369}" destId="{4C46EDB0-43AB-4F90-8214-ABC9B22245E4}" srcOrd="0" destOrd="0" presId="urn:microsoft.com/office/officeart/2008/layout/HorizontalMultiLevelHierarchy"/>
    <dgm:cxn modelId="{CC5BF5D7-51FB-47C5-95BD-F4092A1861B9}" type="presParOf" srcId="{C7C4E1C5-DEAD-4783-9ECE-6FE9AC1BEC2B}" destId="{39001786-0E4C-4241-BC1A-03E97038E1A6}" srcOrd="1" destOrd="0" presId="urn:microsoft.com/office/officeart/2008/layout/HorizontalMultiLevelHierarchy"/>
    <dgm:cxn modelId="{5DDBF40F-A407-4AF3-BA70-E5C250DDB85E}" type="presParOf" srcId="{39001786-0E4C-4241-BC1A-03E97038E1A6}" destId="{09771DB5-FAB7-4598-B9A5-59EE14EC88FD}" srcOrd="0" destOrd="0" presId="urn:microsoft.com/office/officeart/2008/layout/HorizontalMultiLevelHierarchy"/>
    <dgm:cxn modelId="{0D5D7A76-D8EF-4FD3-9619-08AFA87203B1}" type="presParOf" srcId="{39001786-0E4C-4241-BC1A-03E97038E1A6}" destId="{B58240E1-27D9-4F7E-8136-EB2CF577BE21}" srcOrd="1" destOrd="0" presId="urn:microsoft.com/office/officeart/2008/layout/HorizontalMultiLevelHierarchy"/>
    <dgm:cxn modelId="{E9070A5D-0DA4-4866-BBBB-858791E56957}" type="presParOf" srcId="{C7C4E1C5-DEAD-4783-9ECE-6FE9AC1BEC2B}" destId="{A40DD5B1-3E24-44AE-8040-80C1EDD6F128}" srcOrd="2" destOrd="0" presId="urn:microsoft.com/office/officeart/2008/layout/HorizontalMultiLevelHierarchy"/>
    <dgm:cxn modelId="{7D6A6F3B-E7D9-49A0-A030-3E64E32E95BA}" type="presParOf" srcId="{A40DD5B1-3E24-44AE-8040-80C1EDD6F128}" destId="{A7D68AEA-CA67-43C5-821B-65669121FEFC}" srcOrd="0" destOrd="0" presId="urn:microsoft.com/office/officeart/2008/layout/HorizontalMultiLevelHierarchy"/>
    <dgm:cxn modelId="{6DFFCBA7-FD02-49B0-B0B0-E44528E54F8B}" type="presParOf" srcId="{C7C4E1C5-DEAD-4783-9ECE-6FE9AC1BEC2B}" destId="{CC4BB4ED-89D0-4A13-B777-CE429D1ED137}" srcOrd="3" destOrd="0" presId="urn:microsoft.com/office/officeart/2008/layout/HorizontalMultiLevelHierarchy"/>
    <dgm:cxn modelId="{E89464E3-5AA4-4B23-AACB-A5AFF12105D8}" type="presParOf" srcId="{CC4BB4ED-89D0-4A13-B777-CE429D1ED137}" destId="{D1C460D2-EF67-4388-88F7-E3F447CEF99A}" srcOrd="0" destOrd="0" presId="urn:microsoft.com/office/officeart/2008/layout/HorizontalMultiLevelHierarchy"/>
    <dgm:cxn modelId="{F46B3395-EA3A-4101-8707-F8D5B43F752D}" type="presParOf" srcId="{CC4BB4ED-89D0-4A13-B777-CE429D1ED137}" destId="{6C7EB0AA-EEE2-4BDD-A813-517C9E3F8146}" srcOrd="1" destOrd="0" presId="urn:microsoft.com/office/officeart/2008/layout/HorizontalMultiLevelHierarchy"/>
    <dgm:cxn modelId="{43630072-BE46-41BA-A4EC-DBA8AB86A60C}" type="presParOf" srcId="{C7C4E1C5-DEAD-4783-9ECE-6FE9AC1BEC2B}" destId="{6C580FED-73A7-47B2-8715-4C89682AED37}" srcOrd="4" destOrd="0" presId="urn:microsoft.com/office/officeart/2008/layout/HorizontalMultiLevelHierarchy"/>
    <dgm:cxn modelId="{DBB8CE29-EE31-4A0E-B4D1-88C9392B8ED6}" type="presParOf" srcId="{6C580FED-73A7-47B2-8715-4C89682AED37}" destId="{B1088292-5004-4B51-B84E-EE7F64F56BD4}" srcOrd="0" destOrd="0" presId="urn:microsoft.com/office/officeart/2008/layout/HorizontalMultiLevelHierarchy"/>
    <dgm:cxn modelId="{EA752A5A-BE16-400B-8D3C-ECF7507C3630}" type="presParOf" srcId="{C7C4E1C5-DEAD-4783-9ECE-6FE9AC1BEC2B}" destId="{C754E890-5615-4B1D-8465-4C4D9F73712A}" srcOrd="5" destOrd="0" presId="urn:microsoft.com/office/officeart/2008/layout/HorizontalMultiLevelHierarchy"/>
    <dgm:cxn modelId="{9B0F8876-7D44-4A6E-BEB2-45C764EFE1F1}" type="presParOf" srcId="{C754E890-5615-4B1D-8465-4C4D9F73712A}" destId="{247B27E1-FDB6-4E43-8C90-6D00424F40C8}" srcOrd="0" destOrd="0" presId="urn:microsoft.com/office/officeart/2008/layout/HorizontalMultiLevelHierarchy"/>
    <dgm:cxn modelId="{5E099832-79A6-4760-B4FE-C3322B50AB00}" type="presParOf" srcId="{C754E890-5615-4B1D-8465-4C4D9F73712A}" destId="{AFEDA417-4597-448F-9A54-969879CCE26F}" srcOrd="1" destOrd="0" presId="urn:microsoft.com/office/officeart/2008/layout/HorizontalMultiLevelHierarchy"/>
    <dgm:cxn modelId="{CE48BD67-DED1-4DE1-813C-9A958B47D3F2}" type="presParOf" srcId="{C7C4E1C5-DEAD-4783-9ECE-6FE9AC1BEC2B}" destId="{3C39340E-A5D1-4BDD-A17F-6A8F15252157}" srcOrd="6" destOrd="0" presId="urn:microsoft.com/office/officeart/2008/layout/HorizontalMultiLevelHierarchy"/>
    <dgm:cxn modelId="{86A71916-8BBE-449B-BCA9-DE0B5C0D3341}" type="presParOf" srcId="{3C39340E-A5D1-4BDD-A17F-6A8F15252157}" destId="{3C583385-3370-40C0-B1C4-6AB0DC49E0B5}" srcOrd="0" destOrd="0" presId="urn:microsoft.com/office/officeart/2008/layout/HorizontalMultiLevelHierarchy"/>
    <dgm:cxn modelId="{7DDF8802-4034-4E26-87F4-5BF8FE1FFA1F}" type="presParOf" srcId="{C7C4E1C5-DEAD-4783-9ECE-6FE9AC1BEC2B}" destId="{9814269C-765C-4620-9CC3-D4AF33290361}" srcOrd="7" destOrd="0" presId="urn:microsoft.com/office/officeart/2008/layout/HorizontalMultiLevelHierarchy"/>
    <dgm:cxn modelId="{3170557C-5ABE-48E2-9D17-8606D5F279DE}" type="presParOf" srcId="{9814269C-765C-4620-9CC3-D4AF33290361}" destId="{2F4D5AD5-D427-45E8-9078-DC64E6094335}" srcOrd="0" destOrd="0" presId="urn:microsoft.com/office/officeart/2008/layout/HorizontalMultiLevelHierarchy"/>
    <dgm:cxn modelId="{907337E1-C0C3-4320-8A9B-33FD3BFD4B1A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95BA-81A0-43DA-989E-94FD34F54677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pn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5" Type="http://schemas.openxmlformats.org/officeDocument/2006/relationships/image" Target="../media/image39.pn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OpenPET</a:t>
            </a:r>
            <a:r>
              <a:rPr lang="en-US" dirty="0" smtClean="0"/>
              <a:t> software GUI design schemes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Qiyu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configuration </a:t>
            </a:r>
            <a:r>
              <a:rPr lang="en-US" dirty="0" smtClean="0"/>
              <a:t>files (Siemens)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3729210" cy="479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1937" y="6248400"/>
            <a:ext cx="222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Siemens </a:t>
            </a:r>
            <a:r>
              <a:rPr lang="en-US" dirty="0" smtClean="0"/>
              <a:t>database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 </a:t>
            </a:r>
            <a:r>
              <a:rPr lang="en-US" dirty="0" smtClean="0"/>
              <a:t>files (Davis)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8481" y="5941038"/>
            <a:ext cx="428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Siemens database converted to text format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76118"/>
            <a:ext cx="5486400" cy="4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56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 </a:t>
            </a:r>
            <a:r>
              <a:rPr lang="en-US" dirty="0" smtClean="0"/>
              <a:t>files (LBNL)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5345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19400" y="6299561"/>
            <a:ext cx="309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TOFPET database (text format)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47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95324" y="765967"/>
            <a:ext cx="1219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424" y="1505333"/>
            <a:ext cx="2667000" cy="1515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95324" y="1931601"/>
            <a:ext cx="1219200" cy="385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PC-104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4377" y="2555305"/>
            <a:ext cx="1219200" cy="321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96706" y="1931601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2396906" y="2442367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ounded Rectangle 17"/>
          <p:cNvSpPr/>
          <p:nvPr/>
        </p:nvSpPr>
        <p:spPr>
          <a:xfrm>
            <a:off x="6470398" y="1538147"/>
            <a:ext cx="1308225" cy="8155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FPGA codes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9349" y="235371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(hard disk, file system)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939943"/>
            <a:ext cx="161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Volatile </a:t>
            </a:r>
            <a:r>
              <a:rPr lang="en-US" b="1" dirty="0" smtClean="0"/>
              <a:t>memories </a:t>
            </a:r>
            <a:endParaRPr lang="en-US" b="1" dirty="0"/>
          </a:p>
        </p:txBody>
      </p:sp>
      <p:cxnSp>
        <p:nvCxnSpPr>
          <p:cNvPr id="22" name="Curved Connector 21"/>
          <p:cNvCxnSpPr>
            <a:stCxn id="18" idx="1"/>
          </p:cNvCxnSpPr>
          <p:nvPr/>
        </p:nvCxnSpPr>
        <p:spPr>
          <a:xfrm rot="10800000" flipV="1">
            <a:off x="4963376" y="1945929"/>
            <a:ext cx="1507023" cy="178245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3232465" y="1538147"/>
            <a:ext cx="2163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Coincidence controller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2971424" y="3715133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03008" y="4141400"/>
            <a:ext cx="2101534" cy="945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68518" y="523913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464" y="3752650"/>
            <a:ext cx="1633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DEA0~11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3572490" y="4187584"/>
            <a:ext cx="1634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Controller interface</a:t>
            </a:r>
            <a:endParaRPr lang="en-US" sz="1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744175" y="4515233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1467" y="5239133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AS0~7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954716" y="570953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58702" y="3618648"/>
            <a:ext cx="1378013" cy="14419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4238"/>
              </p:ext>
            </p:extLst>
          </p:nvPr>
        </p:nvGraphicFramePr>
        <p:xfrm>
          <a:off x="6549238" y="3775901"/>
          <a:ext cx="1190530" cy="117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530"/>
              </a:tblGrid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215768" y="502622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(flash memory)</a:t>
            </a:r>
            <a:endParaRPr lang="en-US" sz="14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6470398" y="272677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4963376" y="2703410"/>
            <a:ext cx="1507023" cy="18418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6240474" y="3823674"/>
            <a:ext cx="175260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600" b="1" dirty="0" smtClean="0"/>
              <a:t>BLK_CON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AS_RUN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…</a:t>
            </a:r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LUT</a:t>
            </a:r>
            <a:endParaRPr lang="en-US" sz="1600" b="1" dirty="0"/>
          </a:p>
        </p:txBody>
      </p:sp>
      <p:sp>
        <p:nvSpPr>
          <p:cNvPr id="59" name="Cloud 58"/>
          <p:cNvSpPr/>
          <p:nvPr/>
        </p:nvSpPr>
        <p:spPr>
          <a:xfrm>
            <a:off x="796706" y="4145550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0" name="Cloud 59"/>
          <p:cNvSpPr/>
          <p:nvPr/>
        </p:nvSpPr>
        <p:spPr>
          <a:xfrm>
            <a:off x="827638" y="5408487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0800000">
            <a:off x="2590801" y="5778171"/>
            <a:ext cx="1361417" cy="13052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2445757" y="4515233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91909" y="232161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87037" y="496562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78550" y="2876932"/>
            <a:ext cx="0" cy="1264468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56262" y="1263109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ounded Rectangle 73"/>
          <p:cNvSpPr/>
          <p:nvPr/>
        </p:nvSpPr>
        <p:spPr>
          <a:xfrm>
            <a:off x="6470397" y="5534657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>
            <a:stCxn id="74" idx="1"/>
          </p:cNvCxnSpPr>
          <p:nvPr/>
        </p:nvCxnSpPr>
        <p:spPr>
          <a:xfrm rot="10800000">
            <a:off x="4963385" y="4776277"/>
            <a:ext cx="1507013" cy="919194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81000" y="9647"/>
            <a:ext cx="8229600" cy="7563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Siemens system configurations</a:t>
            </a:r>
            <a:endParaRPr lang="en-US" sz="3200" dirty="0"/>
          </a:p>
        </p:txBody>
      </p:sp>
      <p:sp>
        <p:nvSpPr>
          <p:cNvPr id="78" name="Rectangle 77"/>
          <p:cNvSpPr/>
          <p:nvPr/>
        </p:nvSpPr>
        <p:spPr>
          <a:xfrm>
            <a:off x="6629400" y="765967"/>
            <a:ext cx="213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Non-volatile memories </a:t>
            </a:r>
            <a:endParaRPr lang="en-US" b="1" dirty="0"/>
          </a:p>
        </p:txBody>
      </p:sp>
      <p:cxnSp>
        <p:nvCxnSpPr>
          <p:cNvPr id="79" name="Curved Connector 78"/>
          <p:cNvCxnSpPr/>
          <p:nvPr/>
        </p:nvCxnSpPr>
        <p:spPr>
          <a:xfrm rot="10800000" flipV="1">
            <a:off x="4963384" y="4341473"/>
            <a:ext cx="1440422" cy="40236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527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47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95324" y="765967"/>
            <a:ext cx="1219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424" y="1505333"/>
            <a:ext cx="2667000" cy="1515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95324" y="1931601"/>
            <a:ext cx="1219200" cy="385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PC-104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4377" y="2555305"/>
            <a:ext cx="1219200" cy="321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96706" y="1931601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2396906" y="2442367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ounded Rectangle 17"/>
          <p:cNvSpPr/>
          <p:nvPr/>
        </p:nvSpPr>
        <p:spPr>
          <a:xfrm>
            <a:off x="6470398" y="1538147"/>
            <a:ext cx="1308225" cy="8155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FPGA codes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9349" y="235371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(hard disk, file system)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939943"/>
            <a:ext cx="161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Volatile </a:t>
            </a:r>
            <a:r>
              <a:rPr lang="en-US" b="1" dirty="0" smtClean="0"/>
              <a:t>memories </a:t>
            </a:r>
            <a:endParaRPr lang="en-US" b="1" dirty="0"/>
          </a:p>
        </p:txBody>
      </p:sp>
      <p:cxnSp>
        <p:nvCxnSpPr>
          <p:cNvPr id="22" name="Curved Connector 21"/>
          <p:cNvCxnSpPr>
            <a:stCxn id="18" idx="1"/>
          </p:cNvCxnSpPr>
          <p:nvPr/>
        </p:nvCxnSpPr>
        <p:spPr>
          <a:xfrm rot="10800000" flipV="1">
            <a:off x="4963376" y="1945929"/>
            <a:ext cx="1507023" cy="178245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3232465" y="1538147"/>
            <a:ext cx="2163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Coincidence controller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2971424" y="3715133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03008" y="4141400"/>
            <a:ext cx="2101534" cy="945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68518" y="523913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464" y="3752650"/>
            <a:ext cx="1633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DEA0~11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3572490" y="4187584"/>
            <a:ext cx="1634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Controller interface</a:t>
            </a:r>
            <a:endParaRPr lang="en-US" sz="1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744175" y="4515233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1467" y="5239133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AS0~7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954716" y="570953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58702" y="3618648"/>
            <a:ext cx="1378013" cy="14419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01458"/>
              </p:ext>
            </p:extLst>
          </p:nvPr>
        </p:nvGraphicFramePr>
        <p:xfrm>
          <a:off x="6549238" y="3775901"/>
          <a:ext cx="1190530" cy="117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530"/>
              </a:tblGrid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215768" y="502622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(flash memory)</a:t>
            </a:r>
            <a:endParaRPr lang="en-US" sz="14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6470398" y="272677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4963376" y="2703410"/>
            <a:ext cx="1507023" cy="18418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6240474" y="3823674"/>
            <a:ext cx="175260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600" b="1" dirty="0" smtClean="0"/>
              <a:t>BLK_CON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AS_RUN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…</a:t>
            </a:r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LUT</a:t>
            </a:r>
            <a:endParaRPr lang="en-US" sz="1600" b="1" dirty="0"/>
          </a:p>
        </p:txBody>
      </p:sp>
      <p:sp>
        <p:nvSpPr>
          <p:cNvPr id="59" name="Cloud 58"/>
          <p:cNvSpPr/>
          <p:nvPr/>
        </p:nvSpPr>
        <p:spPr>
          <a:xfrm>
            <a:off x="796706" y="4145550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0" name="Cloud 59"/>
          <p:cNvSpPr/>
          <p:nvPr/>
        </p:nvSpPr>
        <p:spPr>
          <a:xfrm>
            <a:off x="827638" y="5408487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0800000">
            <a:off x="2590801" y="5778171"/>
            <a:ext cx="1361417" cy="13052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2445757" y="4515233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91909" y="232161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87037" y="496562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78550" y="2876932"/>
            <a:ext cx="0" cy="1264468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56262" y="1263109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ounded Rectangle 73"/>
          <p:cNvSpPr/>
          <p:nvPr/>
        </p:nvSpPr>
        <p:spPr>
          <a:xfrm>
            <a:off x="6470397" y="5534657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>
            <a:stCxn id="74" idx="1"/>
          </p:cNvCxnSpPr>
          <p:nvPr/>
        </p:nvCxnSpPr>
        <p:spPr>
          <a:xfrm rot="10800000">
            <a:off x="4963385" y="4776277"/>
            <a:ext cx="1507013" cy="919194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81000" y="9647"/>
            <a:ext cx="8229600" cy="756320"/>
          </a:xfrm>
        </p:spPr>
        <p:txBody>
          <a:bodyPr>
            <a:normAutofit fontScale="90000"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Indirect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DEA configurations through </a:t>
            </a:r>
            <a:r>
              <a:rPr lang="en-US" sz="3200" dirty="0" err="1" smtClean="0"/>
              <a:t>gdb</a:t>
            </a:r>
            <a:r>
              <a:rPr lang="en-US" sz="3200" dirty="0" smtClean="0"/>
              <a:t> and flash</a:t>
            </a:r>
            <a:endParaRPr lang="en-US" sz="3200" dirty="0"/>
          </a:p>
        </p:txBody>
      </p:sp>
      <p:sp>
        <p:nvSpPr>
          <p:cNvPr id="78" name="Rectangle 77"/>
          <p:cNvSpPr/>
          <p:nvPr/>
        </p:nvSpPr>
        <p:spPr>
          <a:xfrm>
            <a:off x="6629400" y="765967"/>
            <a:ext cx="213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Non-volatile memories </a:t>
            </a:r>
            <a:endParaRPr lang="en-US" b="1" dirty="0"/>
          </a:p>
        </p:txBody>
      </p:sp>
      <p:cxnSp>
        <p:nvCxnSpPr>
          <p:cNvPr id="79" name="Curved Connector 78"/>
          <p:cNvCxnSpPr/>
          <p:nvPr/>
        </p:nvCxnSpPr>
        <p:spPr>
          <a:xfrm rot="10800000" flipV="1">
            <a:off x="4963384" y="4341473"/>
            <a:ext cx="1440422" cy="40236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ent-Up Arrow 5"/>
          <p:cNvSpPr/>
          <p:nvPr/>
        </p:nvSpPr>
        <p:spPr>
          <a:xfrm rot="5400000">
            <a:off x="3628672" y="1911802"/>
            <a:ext cx="3314698" cy="2089830"/>
          </a:xfrm>
          <a:prstGeom prst="bentUpArrow">
            <a:avLst>
              <a:gd name="adj1" fmla="val 10124"/>
              <a:gd name="adj2" fmla="val 15770"/>
              <a:gd name="adj3" fmla="val 136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4739862" y="4039529"/>
            <a:ext cx="1075849" cy="2252039"/>
          </a:xfrm>
          <a:prstGeom prst="bentArrow">
            <a:avLst>
              <a:gd name="adj1" fmla="val 17463"/>
              <a:gd name="adj2" fmla="val 19530"/>
              <a:gd name="adj3" fmla="val 25000"/>
              <a:gd name="adj4" fmla="val 3614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2540911" y="5779011"/>
            <a:ext cx="1203264" cy="3740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4356" y="2732413"/>
            <a:ext cx="3577862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1: generate </a:t>
            </a:r>
            <a:r>
              <a:rPr lang="en-US" sz="2400" b="1" dirty="0" err="1" smtClean="0">
                <a:solidFill>
                  <a:srgbClr val="FF0000"/>
                </a:solidFill>
              </a:rPr>
              <a:t>gdb</a:t>
            </a:r>
            <a:r>
              <a:rPr lang="en-US" sz="2400" b="1" dirty="0" smtClean="0">
                <a:solidFill>
                  <a:srgbClr val="FF0000"/>
                </a:solidFill>
              </a:rPr>
              <a:t> file;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Step2: download to flash.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Step3: restart system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9600" y="6363174"/>
            <a:ext cx="452133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Step4: </a:t>
            </a:r>
            <a:r>
              <a:rPr lang="en-US" sz="2400" b="1" dirty="0">
                <a:solidFill>
                  <a:srgbClr val="FF0000"/>
                </a:solidFill>
              </a:rPr>
              <a:t>load to volatile memories</a:t>
            </a:r>
          </a:p>
        </p:txBody>
      </p:sp>
      <p:sp>
        <p:nvSpPr>
          <p:cNvPr id="14" name="Oval 13"/>
          <p:cNvSpPr/>
          <p:nvPr/>
        </p:nvSpPr>
        <p:spPr>
          <a:xfrm>
            <a:off x="6167442" y="5365883"/>
            <a:ext cx="1898664" cy="71843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67442" y="6229732"/>
            <a:ext cx="243840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Manually update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47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95324" y="765967"/>
            <a:ext cx="1219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424" y="1505333"/>
            <a:ext cx="2667000" cy="1515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95324" y="1931601"/>
            <a:ext cx="1219200" cy="385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PC-104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4377" y="2555305"/>
            <a:ext cx="1219200" cy="321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96706" y="1931601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2396906" y="2442367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ounded Rectangle 17"/>
          <p:cNvSpPr/>
          <p:nvPr/>
        </p:nvSpPr>
        <p:spPr>
          <a:xfrm>
            <a:off x="6470398" y="1538147"/>
            <a:ext cx="1308225" cy="8155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FPGA codes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9349" y="235371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(hard disk, file system)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939943"/>
            <a:ext cx="161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Volatile </a:t>
            </a:r>
            <a:r>
              <a:rPr lang="en-US" b="1" dirty="0" smtClean="0"/>
              <a:t>memories </a:t>
            </a:r>
            <a:endParaRPr lang="en-US" b="1" dirty="0"/>
          </a:p>
        </p:txBody>
      </p:sp>
      <p:cxnSp>
        <p:nvCxnSpPr>
          <p:cNvPr id="22" name="Curved Connector 21"/>
          <p:cNvCxnSpPr>
            <a:stCxn id="18" idx="1"/>
          </p:cNvCxnSpPr>
          <p:nvPr/>
        </p:nvCxnSpPr>
        <p:spPr>
          <a:xfrm rot="10800000" flipV="1">
            <a:off x="4963376" y="1945929"/>
            <a:ext cx="1507023" cy="178245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3232465" y="1538147"/>
            <a:ext cx="2163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Coincidence controller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2971424" y="3715133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03008" y="4141400"/>
            <a:ext cx="2101534" cy="945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68518" y="523913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464" y="3752650"/>
            <a:ext cx="1633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DEA0~11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3572490" y="4187584"/>
            <a:ext cx="1634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Controller interface</a:t>
            </a:r>
            <a:endParaRPr lang="en-US" sz="1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744175" y="4515233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1467" y="5239133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AS0~7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954716" y="570953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58702" y="3618648"/>
            <a:ext cx="1378013" cy="14419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0414"/>
              </p:ext>
            </p:extLst>
          </p:nvPr>
        </p:nvGraphicFramePr>
        <p:xfrm>
          <a:off x="6549238" y="3775901"/>
          <a:ext cx="1190530" cy="117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530"/>
              </a:tblGrid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215768" y="502622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(flash memory)</a:t>
            </a:r>
            <a:endParaRPr lang="en-US" sz="14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6470398" y="272677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4963376" y="2703410"/>
            <a:ext cx="1507023" cy="18418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6240474" y="3823674"/>
            <a:ext cx="175260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600" b="1" dirty="0" smtClean="0"/>
              <a:t>BLK_CON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AS_RUN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…</a:t>
            </a:r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LUT</a:t>
            </a:r>
            <a:endParaRPr lang="en-US" sz="1600" b="1" dirty="0"/>
          </a:p>
        </p:txBody>
      </p:sp>
      <p:sp>
        <p:nvSpPr>
          <p:cNvPr id="59" name="Cloud 58"/>
          <p:cNvSpPr/>
          <p:nvPr/>
        </p:nvSpPr>
        <p:spPr>
          <a:xfrm>
            <a:off x="796706" y="4145550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0" name="Cloud 59"/>
          <p:cNvSpPr/>
          <p:nvPr/>
        </p:nvSpPr>
        <p:spPr>
          <a:xfrm>
            <a:off x="827638" y="5408487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0800000">
            <a:off x="2590801" y="5778171"/>
            <a:ext cx="1361417" cy="13052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2445757" y="4515233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91909" y="232161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87037" y="496562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78550" y="2876932"/>
            <a:ext cx="0" cy="1264468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56262" y="1263109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ounded Rectangle 73"/>
          <p:cNvSpPr/>
          <p:nvPr/>
        </p:nvSpPr>
        <p:spPr>
          <a:xfrm>
            <a:off x="6470397" y="5534657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>
            <a:stCxn id="74" idx="1"/>
          </p:cNvCxnSpPr>
          <p:nvPr/>
        </p:nvCxnSpPr>
        <p:spPr>
          <a:xfrm rot="10800000">
            <a:off x="4963385" y="4776277"/>
            <a:ext cx="1507013" cy="919194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81000" y="9647"/>
            <a:ext cx="8229600" cy="756320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Direct</a:t>
            </a:r>
            <a:r>
              <a:rPr lang="en-US" sz="3200" dirty="0" smtClean="0"/>
              <a:t> coincidence configurations</a:t>
            </a:r>
            <a:endParaRPr lang="en-US" sz="3200" dirty="0"/>
          </a:p>
        </p:txBody>
      </p:sp>
      <p:sp>
        <p:nvSpPr>
          <p:cNvPr id="78" name="Rectangle 77"/>
          <p:cNvSpPr/>
          <p:nvPr/>
        </p:nvSpPr>
        <p:spPr>
          <a:xfrm>
            <a:off x="6629400" y="765967"/>
            <a:ext cx="213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Non-volatile memories </a:t>
            </a:r>
            <a:endParaRPr lang="en-US" b="1" dirty="0"/>
          </a:p>
        </p:txBody>
      </p:sp>
      <p:cxnSp>
        <p:nvCxnSpPr>
          <p:cNvPr id="79" name="Curved Connector 78"/>
          <p:cNvCxnSpPr/>
          <p:nvPr/>
        </p:nvCxnSpPr>
        <p:spPr>
          <a:xfrm rot="10800000" flipV="1">
            <a:off x="4963384" y="4341473"/>
            <a:ext cx="1440422" cy="40236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Bent Arrow 40"/>
          <p:cNvSpPr/>
          <p:nvPr/>
        </p:nvSpPr>
        <p:spPr>
          <a:xfrm rot="10800000" flipH="1">
            <a:off x="4474873" y="1299366"/>
            <a:ext cx="1983829" cy="646564"/>
          </a:xfrm>
          <a:prstGeom prst="bentArrow">
            <a:avLst>
              <a:gd name="adj1" fmla="val 31465"/>
              <a:gd name="adj2" fmla="val 28632"/>
              <a:gd name="adj3" fmla="val 25000"/>
              <a:gd name="adj4" fmla="val 3614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4474872" y="2093568"/>
            <a:ext cx="1928933" cy="87823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2240548" y="1383656"/>
            <a:ext cx="1983829" cy="1149028"/>
          </a:xfrm>
          <a:prstGeom prst="bentArrow">
            <a:avLst>
              <a:gd name="adj1" fmla="val 14919"/>
              <a:gd name="adj2" fmla="val 28632"/>
              <a:gd name="adj3" fmla="val 25000"/>
              <a:gd name="adj4" fmla="val 3614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47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95324" y="765967"/>
            <a:ext cx="1219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424" y="1505333"/>
            <a:ext cx="2667000" cy="1515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95324" y="1931601"/>
            <a:ext cx="1219200" cy="385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PC-104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4377" y="2555305"/>
            <a:ext cx="1219200" cy="321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96706" y="1931601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2396906" y="2442367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ounded Rectangle 17"/>
          <p:cNvSpPr/>
          <p:nvPr/>
        </p:nvSpPr>
        <p:spPr>
          <a:xfrm>
            <a:off x="6470398" y="1538147"/>
            <a:ext cx="1308225" cy="8155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FPGA codes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9349" y="235371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(hard disk, file system)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939943"/>
            <a:ext cx="161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Volatile </a:t>
            </a:r>
            <a:r>
              <a:rPr lang="en-US" b="1" dirty="0" smtClean="0"/>
              <a:t>memories </a:t>
            </a:r>
            <a:endParaRPr lang="en-US" b="1" dirty="0"/>
          </a:p>
        </p:txBody>
      </p:sp>
      <p:cxnSp>
        <p:nvCxnSpPr>
          <p:cNvPr id="22" name="Curved Connector 21"/>
          <p:cNvCxnSpPr>
            <a:stCxn id="18" idx="1"/>
          </p:cNvCxnSpPr>
          <p:nvPr/>
        </p:nvCxnSpPr>
        <p:spPr>
          <a:xfrm rot="10800000" flipV="1">
            <a:off x="4963376" y="1945929"/>
            <a:ext cx="1507023" cy="178245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3232465" y="1538147"/>
            <a:ext cx="2163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Coincidence controller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2971424" y="3715133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03008" y="4141400"/>
            <a:ext cx="2101534" cy="945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68518" y="523913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464" y="3752650"/>
            <a:ext cx="1633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DEA0~11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3572490" y="4187584"/>
            <a:ext cx="1634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Controller interface</a:t>
            </a:r>
            <a:endParaRPr lang="en-US" sz="1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744175" y="4515233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1467" y="5239133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AS0~7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954716" y="570953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58702" y="3618648"/>
            <a:ext cx="1378013" cy="14419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68077"/>
              </p:ext>
            </p:extLst>
          </p:nvPr>
        </p:nvGraphicFramePr>
        <p:xfrm>
          <a:off x="6549238" y="3775901"/>
          <a:ext cx="1190530" cy="117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530"/>
              </a:tblGrid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215768" y="502622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(flash memory)</a:t>
            </a:r>
            <a:endParaRPr lang="en-US" sz="14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6470398" y="272677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4963376" y="2703410"/>
            <a:ext cx="1507023" cy="18418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6240474" y="3823674"/>
            <a:ext cx="175260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600" b="1" dirty="0" smtClean="0"/>
              <a:t>BLK_CON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AS_RUN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…</a:t>
            </a:r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LUT</a:t>
            </a:r>
            <a:endParaRPr lang="en-US" sz="1600" b="1" dirty="0"/>
          </a:p>
        </p:txBody>
      </p:sp>
      <p:sp>
        <p:nvSpPr>
          <p:cNvPr id="59" name="Cloud 58"/>
          <p:cNvSpPr/>
          <p:nvPr/>
        </p:nvSpPr>
        <p:spPr>
          <a:xfrm>
            <a:off x="796706" y="4145550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0" name="Cloud 59"/>
          <p:cNvSpPr/>
          <p:nvPr/>
        </p:nvSpPr>
        <p:spPr>
          <a:xfrm>
            <a:off x="827638" y="5408487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0800000">
            <a:off x="2590801" y="5778171"/>
            <a:ext cx="1361417" cy="13052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2445757" y="4515233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91909" y="232161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87037" y="496562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78550" y="2876932"/>
            <a:ext cx="0" cy="1264468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56262" y="1263109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ounded Rectangle 73"/>
          <p:cNvSpPr/>
          <p:nvPr/>
        </p:nvSpPr>
        <p:spPr>
          <a:xfrm>
            <a:off x="6470397" y="5534657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>
            <a:stCxn id="74" idx="1"/>
          </p:cNvCxnSpPr>
          <p:nvPr/>
        </p:nvCxnSpPr>
        <p:spPr>
          <a:xfrm rot="10800000">
            <a:off x="4963385" y="4776277"/>
            <a:ext cx="1507013" cy="919194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81000" y="9647"/>
            <a:ext cx="8229600" cy="7563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Siemens system configurations</a:t>
            </a:r>
            <a:endParaRPr lang="en-US" sz="3200" dirty="0"/>
          </a:p>
        </p:txBody>
      </p:sp>
      <p:sp>
        <p:nvSpPr>
          <p:cNvPr id="78" name="Rectangle 77"/>
          <p:cNvSpPr/>
          <p:nvPr/>
        </p:nvSpPr>
        <p:spPr>
          <a:xfrm>
            <a:off x="6629400" y="765967"/>
            <a:ext cx="213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Non-volatile memories </a:t>
            </a:r>
            <a:endParaRPr lang="en-US" b="1" dirty="0"/>
          </a:p>
        </p:txBody>
      </p:sp>
      <p:cxnSp>
        <p:nvCxnSpPr>
          <p:cNvPr id="79" name="Curved Connector 78"/>
          <p:cNvCxnSpPr/>
          <p:nvPr/>
        </p:nvCxnSpPr>
        <p:spPr>
          <a:xfrm rot="10800000" flipV="1">
            <a:off x="4963384" y="4341473"/>
            <a:ext cx="1440422" cy="40236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Oval 40"/>
          <p:cNvSpPr/>
          <p:nvPr/>
        </p:nvSpPr>
        <p:spPr>
          <a:xfrm>
            <a:off x="6167442" y="5365883"/>
            <a:ext cx="1898664" cy="718437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29650" y="3454608"/>
            <a:ext cx="1898664" cy="178452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56810" y="1263109"/>
            <a:ext cx="1898664" cy="1309779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78406" y="1607999"/>
            <a:ext cx="1898664" cy="130977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14310" y="6151300"/>
            <a:ext cx="161776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3. PC_RUN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91400" y="3343859"/>
            <a:ext cx="168134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 </a:t>
            </a:r>
            <a:r>
              <a:rPr lang="en-US" sz="2400" b="1" dirty="0" err="1" smtClean="0">
                <a:solidFill>
                  <a:srgbClr val="FF0000"/>
                </a:solidFill>
              </a:rPr>
              <a:t>Gdb</a:t>
            </a:r>
            <a:r>
              <a:rPr lang="en-US" sz="2400" b="1" dirty="0" smtClean="0">
                <a:solidFill>
                  <a:srgbClr val="FF0000"/>
                </a:solidFill>
              </a:rPr>
              <a:t> files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0427" y="2765026"/>
            <a:ext cx="2286000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Coincidence configuration program/files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23190" y="883868"/>
            <a:ext cx="167068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Ccserver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FPGA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bit files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Summary: </a:t>
            </a:r>
            <a:r>
              <a:rPr lang="en-US" sz="3600" b="1" dirty="0"/>
              <a:t>Siemens system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Configuration files in Siemens system: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1. Coincidence configuration </a:t>
            </a:r>
            <a:r>
              <a:rPr lang="en-US" sz="2000" dirty="0" smtClean="0">
                <a:solidFill>
                  <a:srgbClr val="FF0000"/>
                </a:solidFill>
              </a:rPr>
              <a:t>programs/files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2. </a:t>
            </a:r>
            <a:r>
              <a:rPr lang="en-US" sz="2000" dirty="0" err="1" smtClean="0">
                <a:solidFill>
                  <a:srgbClr val="FF0000"/>
                </a:solidFill>
              </a:rPr>
              <a:t>gdb</a:t>
            </a:r>
            <a:r>
              <a:rPr lang="en-US" sz="2000" dirty="0" smtClean="0">
                <a:solidFill>
                  <a:srgbClr val="FF0000"/>
                </a:solidFill>
              </a:rPr>
              <a:t> files (not 1 </a:t>
            </a:r>
            <a:r>
              <a:rPr lang="en-US" sz="2000" dirty="0" err="1" smtClean="0">
                <a:solidFill>
                  <a:srgbClr val="FF0000"/>
                </a:solidFill>
              </a:rPr>
              <a:t>gdb</a:t>
            </a:r>
            <a:r>
              <a:rPr lang="en-US" sz="2000" dirty="0" smtClean="0">
                <a:solidFill>
                  <a:srgbClr val="FF0000"/>
                </a:solidFill>
              </a:rPr>
              <a:t> file, but up to 12 files)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PC_RUN (manually load)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Ccserver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and FPGA bit files (up to 3)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Differences between Davis and LBNL:</a:t>
            </a:r>
          </a:p>
          <a:p>
            <a:pPr marL="0" indent="0">
              <a:buNone/>
            </a:pPr>
            <a:r>
              <a:rPr lang="en-US" sz="2000" dirty="0"/>
              <a:t>1</a:t>
            </a:r>
            <a:r>
              <a:rPr lang="en-US" sz="2000" dirty="0" smtClean="0"/>
              <a:t>. Davis only need to change 1 &amp;2</a:t>
            </a:r>
          </a:p>
          <a:p>
            <a:pPr marL="0" indent="0">
              <a:buNone/>
            </a:pPr>
            <a:r>
              <a:rPr lang="en-US" sz="2000" dirty="0" smtClean="0"/>
              <a:t>    LBNL needs to put dirty hands on 1, 2, 3, and 4</a:t>
            </a:r>
          </a:p>
          <a:p>
            <a:pPr marL="0" indent="0">
              <a:buNone/>
            </a:pPr>
            <a:r>
              <a:rPr lang="en-US" sz="2000" dirty="0" smtClean="0"/>
              <a:t>2. Davis doesn’t need to access RAM directly (except for </a:t>
            </a:r>
            <a:r>
              <a:rPr lang="en-US" sz="2000" dirty="0" err="1" smtClean="0"/>
              <a:t>Buddika</a:t>
            </a:r>
            <a:r>
              <a:rPr lang="en-US" sz="2000" dirty="0" smtClean="0"/>
              <a:t>). So Davis manipulate </a:t>
            </a:r>
            <a:r>
              <a:rPr lang="en-US" sz="2000" dirty="0" err="1" smtClean="0"/>
              <a:t>gdb</a:t>
            </a:r>
            <a:r>
              <a:rPr lang="en-US" sz="2000" dirty="0" smtClean="0"/>
              <a:t> file directly.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LBNL has to access RAM from host PC directly (non block detector use the RAM very differently, cannot load the RAM contents from the flash using the standard method!). </a:t>
            </a:r>
          </a:p>
          <a:p>
            <a:pPr marL="0" indent="0">
              <a:buNone/>
            </a:pPr>
            <a:r>
              <a:rPr lang="en-US" sz="2000" dirty="0" smtClean="0"/>
              <a:t>3. In Davis’s system, the </a:t>
            </a:r>
            <a:r>
              <a:rPr lang="en-US" sz="2100" dirty="0"/>
              <a:t>system configuration is mainly implemented by NIOS CPU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   In LBNL system, the </a:t>
            </a:r>
            <a:r>
              <a:rPr lang="en-US" sz="2100" dirty="0"/>
              <a:t>configuration is mainly implemented by </a:t>
            </a:r>
            <a:r>
              <a:rPr lang="en-US" sz="2100" dirty="0" smtClean="0"/>
              <a:t>host PC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642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47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95324" y="765967"/>
            <a:ext cx="1219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424" y="1505333"/>
            <a:ext cx="2667000" cy="1515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95324" y="1931601"/>
            <a:ext cx="1219200" cy="385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PC-104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4377" y="2555305"/>
            <a:ext cx="1219200" cy="321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96706" y="1931601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2396906" y="2442367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ounded Rectangle 17"/>
          <p:cNvSpPr/>
          <p:nvPr/>
        </p:nvSpPr>
        <p:spPr>
          <a:xfrm>
            <a:off x="6470398" y="1538147"/>
            <a:ext cx="1308225" cy="8155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FPGA codes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9349" y="235371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(hard disk, file system)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939943"/>
            <a:ext cx="161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Volatile </a:t>
            </a:r>
            <a:r>
              <a:rPr lang="en-US" b="1" dirty="0" smtClean="0"/>
              <a:t>memories </a:t>
            </a:r>
            <a:endParaRPr lang="en-US" b="1" dirty="0"/>
          </a:p>
        </p:txBody>
      </p:sp>
      <p:cxnSp>
        <p:nvCxnSpPr>
          <p:cNvPr id="22" name="Curved Connector 21"/>
          <p:cNvCxnSpPr>
            <a:stCxn id="18" idx="1"/>
          </p:cNvCxnSpPr>
          <p:nvPr/>
        </p:nvCxnSpPr>
        <p:spPr>
          <a:xfrm rot="10800000" flipV="1">
            <a:off x="4963376" y="1945929"/>
            <a:ext cx="1507023" cy="178245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3232465" y="1538147"/>
            <a:ext cx="2163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Coincidence controller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2971424" y="3715133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03008" y="4141400"/>
            <a:ext cx="2101534" cy="945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68518" y="523913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464" y="3752650"/>
            <a:ext cx="1633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DEA0~11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3572490" y="4187584"/>
            <a:ext cx="1634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Controller interface</a:t>
            </a:r>
            <a:endParaRPr lang="en-US" sz="1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744175" y="4515233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1467" y="5239133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AS0~7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954716" y="570953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58702" y="3618648"/>
            <a:ext cx="1378013" cy="14419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65293"/>
              </p:ext>
            </p:extLst>
          </p:nvPr>
        </p:nvGraphicFramePr>
        <p:xfrm>
          <a:off x="6549238" y="3775901"/>
          <a:ext cx="1190530" cy="117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530"/>
              </a:tblGrid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  <a:tr h="29406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215768" y="5026223"/>
            <a:ext cx="190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(flash memory)</a:t>
            </a:r>
            <a:endParaRPr lang="en-US" sz="14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6470398" y="272677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4963376" y="2703410"/>
            <a:ext cx="1507023" cy="18418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6240474" y="3823674"/>
            <a:ext cx="175260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600" b="1" dirty="0" smtClean="0"/>
              <a:t>BLK_CON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AS_RUN</a:t>
            </a:r>
            <a:endParaRPr lang="en-US" sz="1600" b="1" dirty="0"/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…</a:t>
            </a:r>
          </a:p>
          <a:p>
            <a:pPr algn="ctr">
              <a:spcBef>
                <a:spcPts val="100"/>
              </a:spcBef>
            </a:pPr>
            <a:r>
              <a:rPr lang="en-US" sz="1600" b="1" dirty="0" smtClean="0"/>
              <a:t>LUT</a:t>
            </a:r>
            <a:endParaRPr lang="en-US" sz="1600" b="1" dirty="0"/>
          </a:p>
        </p:txBody>
      </p:sp>
      <p:sp>
        <p:nvSpPr>
          <p:cNvPr id="59" name="Cloud 58"/>
          <p:cNvSpPr/>
          <p:nvPr/>
        </p:nvSpPr>
        <p:spPr>
          <a:xfrm>
            <a:off x="796706" y="4145550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0" name="Cloud 59"/>
          <p:cNvSpPr/>
          <p:nvPr/>
        </p:nvSpPr>
        <p:spPr>
          <a:xfrm>
            <a:off x="827638" y="5408487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0800000">
            <a:off x="2590801" y="5778171"/>
            <a:ext cx="1361417" cy="13052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2445757" y="4515233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91909" y="232161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87037" y="496562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78550" y="2876932"/>
            <a:ext cx="0" cy="1264468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56262" y="1263109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ounded Rectangle 73"/>
          <p:cNvSpPr/>
          <p:nvPr/>
        </p:nvSpPr>
        <p:spPr>
          <a:xfrm>
            <a:off x="6470397" y="5534657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>
            <a:stCxn id="74" idx="1"/>
          </p:cNvCxnSpPr>
          <p:nvPr/>
        </p:nvCxnSpPr>
        <p:spPr>
          <a:xfrm rot="10800000">
            <a:off x="4963385" y="4776277"/>
            <a:ext cx="1507013" cy="919194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81000" y="9647"/>
            <a:ext cx="8229600" cy="7563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Siemens system boots up</a:t>
            </a:r>
            <a:endParaRPr lang="en-US" sz="3200" dirty="0"/>
          </a:p>
        </p:txBody>
      </p:sp>
      <p:sp>
        <p:nvSpPr>
          <p:cNvPr id="78" name="Rectangle 77"/>
          <p:cNvSpPr/>
          <p:nvPr/>
        </p:nvSpPr>
        <p:spPr>
          <a:xfrm>
            <a:off x="6629400" y="765967"/>
            <a:ext cx="213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Non-volatile memories </a:t>
            </a:r>
            <a:endParaRPr lang="en-US" b="1" dirty="0"/>
          </a:p>
        </p:txBody>
      </p:sp>
      <p:cxnSp>
        <p:nvCxnSpPr>
          <p:cNvPr id="79" name="Curved Connector 78"/>
          <p:cNvCxnSpPr/>
          <p:nvPr/>
        </p:nvCxnSpPr>
        <p:spPr>
          <a:xfrm rot="10800000" flipV="1">
            <a:off x="4963384" y="4341473"/>
            <a:ext cx="1440422" cy="40236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Left Arrow 40"/>
          <p:cNvSpPr/>
          <p:nvPr/>
        </p:nvSpPr>
        <p:spPr>
          <a:xfrm rot="477348">
            <a:off x="5249641" y="2634232"/>
            <a:ext cx="1203264" cy="3740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2296929">
            <a:off x="5214047" y="5136879"/>
            <a:ext cx="1203264" cy="3740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 rot="20872626">
            <a:off x="5115254" y="1848032"/>
            <a:ext cx="1203264" cy="3740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2414825" y="1430415"/>
            <a:ext cx="1983829" cy="1149028"/>
          </a:xfrm>
          <a:prstGeom prst="bentArrow">
            <a:avLst>
              <a:gd name="adj1" fmla="val 14919"/>
              <a:gd name="adj2" fmla="val 28632"/>
              <a:gd name="adj3" fmla="val 25000"/>
              <a:gd name="adj4" fmla="val 3614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38424" y="2677950"/>
            <a:ext cx="7151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39859" y="1851040"/>
            <a:ext cx="7151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22788" y="5254598"/>
            <a:ext cx="7151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3944" y="2109000"/>
            <a:ext cx="7151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 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Left Arrow 55"/>
          <p:cNvSpPr/>
          <p:nvPr/>
        </p:nvSpPr>
        <p:spPr>
          <a:xfrm rot="16200000">
            <a:off x="3909467" y="5064145"/>
            <a:ext cx="888615" cy="3740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32136" y="5020159"/>
            <a:ext cx="7151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 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Left Arrow 61"/>
          <p:cNvSpPr/>
          <p:nvPr/>
        </p:nvSpPr>
        <p:spPr>
          <a:xfrm rot="20711366">
            <a:off x="5106837" y="4365312"/>
            <a:ext cx="1203264" cy="3740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04542" y="4341473"/>
            <a:ext cx="7151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 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5" name="Left Arrow 64"/>
          <p:cNvSpPr/>
          <p:nvPr/>
        </p:nvSpPr>
        <p:spPr>
          <a:xfrm rot="20253583">
            <a:off x="2463124" y="5146982"/>
            <a:ext cx="1347326" cy="3740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67" name="Left Arrow 66"/>
          <p:cNvSpPr/>
          <p:nvPr/>
        </p:nvSpPr>
        <p:spPr>
          <a:xfrm rot="596077">
            <a:off x="2176270" y="4444950"/>
            <a:ext cx="1203264" cy="3740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04793" y="4468498"/>
            <a:ext cx="7151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 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Bent-Up Arrow 70"/>
          <p:cNvSpPr/>
          <p:nvPr/>
        </p:nvSpPr>
        <p:spPr>
          <a:xfrm rot="5400000">
            <a:off x="3992285" y="1879083"/>
            <a:ext cx="2918365" cy="1758936"/>
          </a:xfrm>
          <a:prstGeom prst="bentUpArrow">
            <a:avLst>
              <a:gd name="adj1" fmla="val 10124"/>
              <a:gd name="adj2" fmla="val 15770"/>
              <a:gd name="adj3" fmla="val 13656"/>
            </a:avLst>
          </a:prstGeom>
          <a:solidFill>
            <a:srgbClr val="FF0000">
              <a:alpha val="23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98654" y="3278245"/>
            <a:ext cx="7151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Step 0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47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95324" y="765967"/>
            <a:ext cx="1219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424" y="1505332"/>
            <a:ext cx="2667000" cy="2003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46662" y="1888172"/>
            <a:ext cx="1219200" cy="321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96706" y="1931601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396906" y="2118025"/>
            <a:ext cx="1175584" cy="3243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6403807" y="1860141"/>
            <a:ext cx="1589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(fat 16 file system)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939943"/>
            <a:ext cx="161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Volatile </a:t>
            </a:r>
            <a:r>
              <a:rPr lang="en-US" b="1" dirty="0" smtClean="0"/>
              <a:t>memories </a:t>
            </a:r>
            <a:endParaRPr lang="en-US" b="1" dirty="0"/>
          </a:p>
        </p:txBody>
      </p:sp>
      <p:cxnSp>
        <p:nvCxnSpPr>
          <p:cNvPr id="22" name="Curved Connector 21"/>
          <p:cNvCxnSpPr>
            <a:stCxn id="50" idx="1"/>
          </p:cNvCxnSpPr>
          <p:nvPr/>
        </p:nvCxnSpPr>
        <p:spPr>
          <a:xfrm rot="10800000" flipV="1">
            <a:off x="4963377" y="1658674"/>
            <a:ext cx="1530218" cy="46550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2971424" y="1538147"/>
            <a:ext cx="2591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Coincidence Unit controller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2971424" y="3715133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03008" y="4141400"/>
            <a:ext cx="2101534" cy="945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68518" y="523913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84697" y="3752650"/>
            <a:ext cx="25779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Detector Unit Controller 0~7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3572490" y="4187584"/>
            <a:ext cx="1634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Controller interface</a:t>
            </a:r>
            <a:endParaRPr lang="en-US" sz="1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744175" y="4515233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51048" y="5239133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DB0~7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954716" y="570953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470398" y="272677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4963376" y="2209800"/>
            <a:ext cx="1507023" cy="67779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Cloud 58"/>
          <p:cNvSpPr/>
          <p:nvPr/>
        </p:nvSpPr>
        <p:spPr>
          <a:xfrm>
            <a:off x="796706" y="4145550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RAMS,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Cloud 59"/>
          <p:cNvSpPr/>
          <p:nvPr/>
        </p:nvSpPr>
        <p:spPr>
          <a:xfrm>
            <a:off x="827638" y="5408487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0800000">
            <a:off x="2590801" y="5778171"/>
            <a:ext cx="1361417" cy="13052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2445757" y="4515233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87037" y="496562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>
            <a:stCxn id="45" idx="2"/>
          </p:cNvCxnSpPr>
          <p:nvPr/>
        </p:nvCxnSpPr>
        <p:spPr>
          <a:xfrm flipH="1">
            <a:off x="4201894" y="3344313"/>
            <a:ext cx="5611" cy="797087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56262" y="1263109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81000" y="9647"/>
            <a:ext cx="8229600" cy="7563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OpenPET</a:t>
            </a:r>
            <a:r>
              <a:rPr lang="en-US" sz="3200" dirty="0" smtClean="0"/>
              <a:t> system configurations</a:t>
            </a:r>
            <a:endParaRPr lang="en-US" sz="3200" dirty="0"/>
          </a:p>
        </p:txBody>
      </p:sp>
      <p:sp>
        <p:nvSpPr>
          <p:cNvPr id="78" name="Rectangle 77"/>
          <p:cNvSpPr/>
          <p:nvPr/>
        </p:nvSpPr>
        <p:spPr>
          <a:xfrm>
            <a:off x="6629400" y="765967"/>
            <a:ext cx="213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Non-volatile memories 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3771099" y="235371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31988" y="2353713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MB0~7</a:t>
            </a:r>
            <a:endParaRPr lang="en-US" sz="14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3857297" y="282411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493595" y="1497860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SD card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462661" y="217430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</a:t>
            </a:r>
            <a:r>
              <a:rPr lang="en-US" sz="1600" b="1" dirty="0" smtClean="0">
                <a:solidFill>
                  <a:schemeClr val="tx1"/>
                </a:solidFill>
              </a:rPr>
              <a:t>lash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 flipV="1">
            <a:off x="2532001" y="2842675"/>
            <a:ext cx="1175584" cy="3243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Cloud 52"/>
          <p:cNvSpPr/>
          <p:nvPr/>
        </p:nvSpPr>
        <p:spPr>
          <a:xfrm>
            <a:off x="845556" y="2849013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92276" y="3187538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0800000">
            <a:off x="5029201" y="2167919"/>
            <a:ext cx="1374607" cy="16720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4741330" y="3048404"/>
            <a:ext cx="1752267" cy="306337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6394754" y="4486196"/>
            <a:ext cx="1589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(fat 16 file system)</a:t>
            </a:r>
            <a:endParaRPr lang="en-US" sz="1400" b="1" dirty="0"/>
          </a:p>
        </p:txBody>
      </p:sp>
      <p:cxnSp>
        <p:nvCxnSpPr>
          <p:cNvPr id="64" name="Curved Connector 63"/>
          <p:cNvCxnSpPr>
            <a:stCxn id="68" idx="1"/>
          </p:cNvCxnSpPr>
          <p:nvPr/>
        </p:nvCxnSpPr>
        <p:spPr>
          <a:xfrm rot="10800000" flipV="1">
            <a:off x="4954324" y="4284729"/>
            <a:ext cx="1530218" cy="46550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ounded Rectangle 64"/>
          <p:cNvSpPr/>
          <p:nvPr/>
        </p:nvSpPr>
        <p:spPr>
          <a:xfrm>
            <a:off x="6461345" y="5352831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65" idx="1"/>
          </p:cNvCxnSpPr>
          <p:nvPr/>
        </p:nvCxnSpPr>
        <p:spPr>
          <a:xfrm rot="10800000">
            <a:off x="4954323" y="4835855"/>
            <a:ext cx="1507023" cy="67779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6484542" y="4123915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SD card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453608" y="4800361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</a:t>
            </a:r>
            <a:r>
              <a:rPr lang="en-US" sz="1600" b="1" dirty="0" smtClean="0">
                <a:solidFill>
                  <a:schemeClr val="tx1"/>
                </a:solidFill>
              </a:rPr>
              <a:t>lash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483223" y="5813593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10800000">
            <a:off x="5020148" y="4793974"/>
            <a:ext cx="1374607" cy="16720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urved Connector 79"/>
          <p:cNvCxnSpPr/>
          <p:nvPr/>
        </p:nvCxnSpPr>
        <p:spPr>
          <a:xfrm rot="10800000">
            <a:off x="4732277" y="5674459"/>
            <a:ext cx="1752267" cy="306337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145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6035444" cy="5257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5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OpenPET</a:t>
            </a:r>
            <a:r>
              <a:rPr lang="en-US" dirty="0" smtClean="0"/>
              <a:t> system configuration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 1: save the system configurations in flash, use SD to save other information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Disadvantages: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1. Too similar to Siemens…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2. Flash (64MB) is smaller than SD (up to 2G?)</a:t>
            </a:r>
          </a:p>
          <a:p>
            <a:pPr marL="0" indent="0">
              <a:buNone/>
            </a:pPr>
            <a:r>
              <a:rPr lang="en-US" sz="2400" dirty="0" smtClean="0"/>
              <a:t>    3. Flash has no file system. We need to allocate the memory in advance (not very flexible)</a:t>
            </a:r>
          </a:p>
          <a:p>
            <a:r>
              <a:rPr lang="en-US" dirty="0" smtClean="0"/>
              <a:t>Method 2: save </a:t>
            </a:r>
            <a:r>
              <a:rPr lang="en-US" dirty="0"/>
              <a:t>the system configurations in </a:t>
            </a:r>
            <a:r>
              <a:rPr lang="en-US" dirty="0" smtClean="0"/>
              <a:t>SD. No need to use flash(?).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Disadvantages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    1. </a:t>
            </a:r>
            <a:r>
              <a:rPr lang="en-US" sz="2400" dirty="0" smtClean="0"/>
              <a:t>SD is not as reliable as flash.</a:t>
            </a:r>
            <a:endParaRPr lang="en-US" sz="2400" dirty="0"/>
          </a:p>
        </p:txBody>
      </p:sp>
      <p:pic>
        <p:nvPicPr>
          <p:cNvPr id="4" name="Picture 6" descr="http://us.cdn1.123rf.com/168nwm/skovoroda/skovoroda1111/skovoroda111100001/11135587-green-check-mark-sign-illustration-over-white-backg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3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47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95324" y="765967"/>
            <a:ext cx="12192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424" y="1505332"/>
            <a:ext cx="2667000" cy="2003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46662" y="1888172"/>
            <a:ext cx="1219200" cy="321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96706" y="1931601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396906" y="2118025"/>
            <a:ext cx="1175584" cy="3243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6403807" y="1860141"/>
            <a:ext cx="1589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(fat 16 file system)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939943"/>
            <a:ext cx="161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Volatile </a:t>
            </a:r>
            <a:r>
              <a:rPr lang="en-US" b="1" dirty="0" smtClean="0"/>
              <a:t>memories </a:t>
            </a:r>
            <a:endParaRPr lang="en-US" b="1" dirty="0"/>
          </a:p>
        </p:txBody>
      </p:sp>
      <p:cxnSp>
        <p:nvCxnSpPr>
          <p:cNvPr id="22" name="Curved Connector 21"/>
          <p:cNvCxnSpPr>
            <a:stCxn id="50" idx="1"/>
          </p:cNvCxnSpPr>
          <p:nvPr/>
        </p:nvCxnSpPr>
        <p:spPr>
          <a:xfrm rot="10800000" flipV="1">
            <a:off x="4963377" y="1658674"/>
            <a:ext cx="1530218" cy="46550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2971424" y="1538147"/>
            <a:ext cx="2591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Coincidence Unit controller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2971424" y="3715133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03008" y="4141400"/>
            <a:ext cx="2101534" cy="945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68518" y="523913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84697" y="3752650"/>
            <a:ext cx="25779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Detector Unit Controller 0~7</a:t>
            </a:r>
            <a:endParaRPr lang="en-US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3572490" y="4187584"/>
            <a:ext cx="1634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Controller interface</a:t>
            </a:r>
            <a:endParaRPr lang="en-US" sz="1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744175" y="4515233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51048" y="5239133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DB0~7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954716" y="570953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470398" y="272677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4963376" y="2209800"/>
            <a:ext cx="1507023" cy="67779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Cloud 58"/>
          <p:cNvSpPr/>
          <p:nvPr/>
        </p:nvSpPr>
        <p:spPr>
          <a:xfrm>
            <a:off x="796706" y="4145550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RAMS,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Cloud 59"/>
          <p:cNvSpPr/>
          <p:nvPr/>
        </p:nvSpPr>
        <p:spPr>
          <a:xfrm>
            <a:off x="827638" y="5408487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0800000">
            <a:off x="2590801" y="5778171"/>
            <a:ext cx="1361417" cy="13052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2445757" y="4515233"/>
            <a:ext cx="1298418" cy="2610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87037" y="4965621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>
            <a:stCxn id="45" idx="2"/>
          </p:cNvCxnSpPr>
          <p:nvPr/>
        </p:nvCxnSpPr>
        <p:spPr>
          <a:xfrm flipH="1">
            <a:off x="4201894" y="3344313"/>
            <a:ext cx="5611" cy="797087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56262" y="1263109"/>
            <a:ext cx="0" cy="242224"/>
          </a:xfrm>
          <a:prstGeom prst="straightConnector1">
            <a:avLst/>
          </a:pr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81000" y="9647"/>
            <a:ext cx="8229600" cy="7563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OpenPET</a:t>
            </a:r>
            <a:r>
              <a:rPr lang="en-US" sz="3200" dirty="0" smtClean="0"/>
              <a:t> system configurations</a:t>
            </a:r>
            <a:endParaRPr lang="en-US" sz="3200" dirty="0"/>
          </a:p>
        </p:txBody>
      </p:sp>
      <p:sp>
        <p:nvSpPr>
          <p:cNvPr id="78" name="Rectangle 77"/>
          <p:cNvSpPr/>
          <p:nvPr/>
        </p:nvSpPr>
        <p:spPr>
          <a:xfrm>
            <a:off x="6629400" y="765967"/>
            <a:ext cx="213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Non-volatile memories 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3771099" y="2353713"/>
            <a:ext cx="872811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31988" y="2353713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/>
              <a:t>MB0~7</a:t>
            </a:r>
            <a:endParaRPr lang="en-US" sz="14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3857297" y="2824117"/>
            <a:ext cx="6891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493595" y="1497860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SD card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462661" y="2174306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Flash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 flipV="1">
            <a:off x="2532001" y="2842675"/>
            <a:ext cx="1175584" cy="324342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Cloud 52"/>
          <p:cNvSpPr/>
          <p:nvPr/>
        </p:nvSpPr>
        <p:spPr>
          <a:xfrm>
            <a:off x="845556" y="2849013"/>
            <a:ext cx="1600200" cy="73936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RAMS,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92276" y="3187538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0800000">
            <a:off x="5029201" y="2167919"/>
            <a:ext cx="1374607" cy="16720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4741330" y="3048404"/>
            <a:ext cx="1752267" cy="306337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6394754" y="4486196"/>
            <a:ext cx="1589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(fat 16 file system)</a:t>
            </a:r>
            <a:endParaRPr lang="en-US" sz="1400" b="1" dirty="0"/>
          </a:p>
        </p:txBody>
      </p:sp>
      <p:cxnSp>
        <p:nvCxnSpPr>
          <p:cNvPr id="64" name="Curved Connector 63"/>
          <p:cNvCxnSpPr>
            <a:stCxn id="68" idx="1"/>
          </p:cNvCxnSpPr>
          <p:nvPr/>
        </p:nvCxnSpPr>
        <p:spPr>
          <a:xfrm rot="10800000" flipV="1">
            <a:off x="4954324" y="4284729"/>
            <a:ext cx="1530218" cy="46550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ounded Rectangle 64"/>
          <p:cNvSpPr/>
          <p:nvPr/>
        </p:nvSpPr>
        <p:spPr>
          <a:xfrm>
            <a:off x="6461345" y="5352831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65" idx="1"/>
          </p:cNvCxnSpPr>
          <p:nvPr/>
        </p:nvCxnSpPr>
        <p:spPr>
          <a:xfrm rot="10800000">
            <a:off x="4954323" y="4835855"/>
            <a:ext cx="1507023" cy="677790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6484542" y="4123915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SD card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453608" y="4800361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Flash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483223" y="5813593"/>
            <a:ext cx="1308225" cy="321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EPCS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10800000">
            <a:off x="5020148" y="4793974"/>
            <a:ext cx="1374607" cy="167201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urved Connector 79"/>
          <p:cNvCxnSpPr/>
          <p:nvPr/>
        </p:nvCxnSpPr>
        <p:spPr>
          <a:xfrm rot="10800000">
            <a:off x="4732277" y="5674459"/>
            <a:ext cx="1752267" cy="306337"/>
          </a:xfrm>
          <a:prstGeom prst="curved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/>
          <p:cNvSpPr/>
          <p:nvPr/>
        </p:nvSpPr>
        <p:spPr>
          <a:xfrm>
            <a:off x="7697292" y="1338092"/>
            <a:ext cx="1446708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CUC </a:t>
            </a:r>
            <a:r>
              <a:rPr lang="en-US" sz="1600" b="1" dirty="0">
                <a:solidFill>
                  <a:srgbClr val="FF0000"/>
                </a:solidFill>
              </a:rPr>
              <a:t>FPGA bits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MB FPGA bits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CUC </a:t>
            </a:r>
            <a:r>
              <a:rPr lang="en-US" sz="1600" b="1" dirty="0" smtClean="0">
                <a:solidFill>
                  <a:srgbClr val="FF0000"/>
                </a:solidFill>
              </a:rPr>
              <a:t>conf.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MB </a:t>
            </a:r>
            <a:r>
              <a:rPr lang="en-US" sz="1600" b="1" dirty="0" smtClean="0">
                <a:solidFill>
                  <a:srgbClr val="FF0000"/>
                </a:solidFill>
              </a:rPr>
              <a:t>conf.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72057" y="4005560"/>
            <a:ext cx="1446708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</a:rPr>
              <a:t>UC </a:t>
            </a:r>
            <a:r>
              <a:rPr lang="en-US" sz="1600" b="1" dirty="0">
                <a:solidFill>
                  <a:srgbClr val="FF0000"/>
                </a:solidFill>
              </a:rPr>
              <a:t>FPGA bits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DB FPGA bits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DUC conf.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DB conf.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Summary: </a:t>
            </a:r>
            <a:r>
              <a:rPr lang="en-US" sz="3600" b="1" dirty="0" err="1" smtClean="0"/>
              <a:t>OpenPET</a:t>
            </a:r>
            <a:r>
              <a:rPr lang="en-US" sz="3600" b="1" dirty="0" smtClean="0"/>
              <a:t> system </a:t>
            </a:r>
            <a:r>
              <a:rPr lang="en-US" sz="3600" b="1" dirty="0"/>
              <a:t>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Configuration files in host PC</a:t>
            </a:r>
          </a:p>
          <a:p>
            <a:pPr marL="0" indent="0">
              <a:buNone/>
            </a:pPr>
            <a:r>
              <a:rPr lang="en-US" dirty="0"/>
              <a:t>1. 1 text file for the whole system structure.</a:t>
            </a:r>
          </a:p>
          <a:p>
            <a:pPr marL="0" indent="0">
              <a:buNone/>
            </a:pPr>
            <a:r>
              <a:rPr lang="en-US" dirty="0"/>
              <a:t>2. 1 </a:t>
            </a:r>
            <a:r>
              <a:rPr lang="en-US" dirty="0" err="1"/>
              <a:t>gdb</a:t>
            </a:r>
            <a:r>
              <a:rPr lang="en-US" dirty="0"/>
              <a:t> file CU configuration</a:t>
            </a:r>
          </a:p>
          <a:p>
            <a:pPr marL="0" indent="0">
              <a:buNone/>
            </a:pPr>
            <a:r>
              <a:rPr lang="en-US" dirty="0"/>
              <a:t>3. Many </a:t>
            </a:r>
            <a:r>
              <a:rPr lang="en-US" dirty="0" err="1"/>
              <a:t>gdb</a:t>
            </a:r>
            <a:r>
              <a:rPr lang="en-US" dirty="0"/>
              <a:t> files for each DU configuration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Allow direct register/RAM access through host PC.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787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configuration </a:t>
            </a:r>
            <a:r>
              <a:rPr lang="en-US" dirty="0" smtClean="0"/>
              <a:t>files (</a:t>
            </a:r>
            <a:r>
              <a:rPr lang="en-US" dirty="0" err="1" smtClean="0"/>
              <a:t>OpenPET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618"/>
              </p:ext>
            </p:extLst>
          </p:nvPr>
        </p:nvGraphicFramePr>
        <p:xfrm>
          <a:off x="762000" y="1524000"/>
          <a:ext cx="4636094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Visio" r:id="rId3" imgW="9198102" imgH="10129647" progId="Visio.Drawing.11">
                  <p:embed/>
                </p:oleObj>
              </mc:Choice>
              <mc:Fallback>
                <p:oleObj name="Visio" r:id="rId3" imgW="9198102" imgH="101296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636094" cy="510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3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name</a:t>
            </a:r>
          </a:p>
          <a:p>
            <a:r>
              <a:rPr lang="en-US" dirty="0" smtClean="0"/>
              <a:t>Date and time</a:t>
            </a:r>
          </a:p>
          <a:p>
            <a:r>
              <a:rPr lang="en-US" dirty="0" smtClean="0"/>
              <a:t>Data type</a:t>
            </a:r>
          </a:p>
          <a:p>
            <a:r>
              <a:rPr lang="en-US" dirty="0" smtClean="0"/>
              <a:t>Data collection time</a:t>
            </a:r>
          </a:p>
          <a:p>
            <a:r>
              <a:rPr lang="en-US" dirty="0" smtClean="0"/>
              <a:t>Software version</a:t>
            </a:r>
          </a:p>
          <a:p>
            <a:r>
              <a:rPr lang="en-US" dirty="0" smtClean="0"/>
              <a:t>Firmware version</a:t>
            </a:r>
          </a:p>
          <a:p>
            <a:r>
              <a:rPr lang="en-US" dirty="0" smtClean="0"/>
              <a:t>User defined comments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4038361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5638800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Siemens </a:t>
            </a:r>
          </a:p>
        </p:txBody>
      </p:sp>
    </p:spTree>
    <p:extLst>
      <p:ext uri="{BB962C8B-B14F-4D97-AF65-F5344CB8AC3E}">
        <p14:creationId xmlns:p14="http://schemas.microsoft.com/office/powerpoint/2010/main" val="189012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Acceptable range definition </a:t>
            </a:r>
            <a:r>
              <a:rPr lang="en-US" dirty="0" smtClean="0"/>
              <a:t>file?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57007" cy="520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161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words and status words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general, there are two kinds of words in the </a:t>
            </a:r>
            <a:r>
              <a:rPr lang="en-US" dirty="0" err="1"/>
              <a:t>OpenPET</a:t>
            </a:r>
            <a:r>
              <a:rPr lang="en-US" dirty="0"/>
              <a:t> list mode data:</a:t>
            </a:r>
          </a:p>
          <a:p>
            <a:pPr lvl="0">
              <a:buFont typeface="Wingdings" pitchFamily="2" charset="2"/>
              <a:buChar char="ü"/>
            </a:pPr>
            <a:r>
              <a:rPr lang="en-US" b="1" dirty="0"/>
              <a:t>Event words</a:t>
            </a:r>
            <a:r>
              <a:rPr lang="en-US" dirty="0"/>
              <a:t>, include 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--  Single </a:t>
            </a:r>
            <a:r>
              <a:rPr lang="en-US" dirty="0"/>
              <a:t>event words, and </a:t>
            </a:r>
          </a:p>
          <a:p>
            <a:pPr marL="0" lvl="0" indent="0">
              <a:buNone/>
            </a:pPr>
            <a:r>
              <a:rPr lang="en-US" dirty="0" smtClean="0"/>
              <a:t>     --  Coincidence </a:t>
            </a: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b="1" dirty="0"/>
              <a:t>Status words</a:t>
            </a:r>
            <a:r>
              <a:rPr lang="en-US" dirty="0"/>
              <a:t> transmit information other than the event data to the host PC, such as:</a:t>
            </a:r>
          </a:p>
          <a:p>
            <a:pPr marL="0" lvl="0" indent="0">
              <a:buNone/>
            </a:pPr>
            <a:r>
              <a:rPr lang="en-US" sz="3100" dirty="0" smtClean="0"/>
              <a:t>      --  </a:t>
            </a:r>
            <a:r>
              <a:rPr lang="en-US" sz="3100" dirty="0"/>
              <a:t>Event data format </a:t>
            </a:r>
          </a:p>
          <a:p>
            <a:pPr marL="0" lvl="0" indent="0">
              <a:buNone/>
            </a:pPr>
            <a:r>
              <a:rPr lang="en-US" sz="3100" dirty="0"/>
              <a:t>      </a:t>
            </a:r>
            <a:r>
              <a:rPr lang="en-US" sz="3100" dirty="0" smtClean="0"/>
              <a:t>--  </a:t>
            </a:r>
            <a:r>
              <a:rPr lang="en-US" sz="3100" dirty="0"/>
              <a:t>Time information</a:t>
            </a:r>
          </a:p>
          <a:p>
            <a:pPr marL="0" lvl="0" indent="0">
              <a:buNone/>
            </a:pPr>
            <a:r>
              <a:rPr lang="en-US" sz="3100" dirty="0"/>
              <a:t>     </a:t>
            </a:r>
            <a:r>
              <a:rPr lang="en-US" sz="3100" dirty="0" smtClean="0"/>
              <a:t> --  </a:t>
            </a:r>
            <a:r>
              <a:rPr lang="en-US" sz="3100" dirty="0"/>
              <a:t>Single or coincidence event rate</a:t>
            </a:r>
          </a:p>
          <a:p>
            <a:pPr marL="0" lvl="0" indent="0">
              <a:buNone/>
            </a:pPr>
            <a:r>
              <a:rPr lang="en-US" sz="3100" dirty="0"/>
              <a:t>      --  System configuration and status</a:t>
            </a:r>
          </a:p>
          <a:p>
            <a:pPr marL="0" lvl="0" indent="0">
              <a:buNone/>
            </a:pPr>
            <a:r>
              <a:rPr lang="en-US" sz="3100" dirty="0"/>
              <a:t>      -- Application-specific information such as patient bed position, transmission source position, system temperature, ECG signal, gate signal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57" y="17352"/>
            <a:ext cx="8229600" cy="1143000"/>
          </a:xfrm>
        </p:spPr>
        <p:txBody>
          <a:bodyPr/>
          <a:lstStyle/>
          <a:p>
            <a:r>
              <a:rPr lang="en-US" dirty="0" smtClean="0"/>
              <a:t>Event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85" y="1030823"/>
            <a:ext cx="8229600" cy="4525963"/>
          </a:xfrm>
        </p:spPr>
        <p:txBody>
          <a:bodyPr/>
          <a:lstStyle/>
          <a:p>
            <a:r>
              <a:rPr lang="en-US" dirty="0" smtClean="0"/>
              <a:t>Event word 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5127" y="27888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316583" y="2134473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0382" y="2134473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443" y="27888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612144" y="2129532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35782" y="2126853"/>
            <a:ext cx="1245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DB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address to the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999" y="2783482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MB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968504" y="2129531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77539" y="2126852"/>
            <a:ext cx="1249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DUC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single event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6876" y="3065840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CUC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309463" y="1852533"/>
            <a:ext cx="1716406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8822" y="1865232"/>
            <a:ext cx="177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MB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3982" y="2324972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2338526" y="2457639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3700433" y="2458531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4" idx="1"/>
          </p:cNvCxnSpPr>
          <p:nvPr/>
        </p:nvCxnSpPr>
        <p:spPr>
          <a:xfrm flipV="1">
            <a:off x="5056793" y="2458324"/>
            <a:ext cx="252670" cy="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22176" y="2472430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03009" y="3841882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26808" y="3841882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5869" y="4496250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627353" y="4768305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CDUC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219940" y="3554998"/>
            <a:ext cx="1716406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79299" y="3567697"/>
            <a:ext cx="177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DB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4459" y="4027437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3" idx="3"/>
          </p:cNvCxnSpPr>
          <p:nvPr/>
        </p:nvCxnSpPr>
        <p:spPr>
          <a:xfrm>
            <a:off x="3924952" y="4165048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32653" y="4174895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14991" y="6211154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946447" y="5556786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70246" y="5556786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69307" y="6211154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242008" y="5551845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65646" y="5549166"/>
            <a:ext cx="1245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DB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address to the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99440" y="64657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CUC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4592026" y="5252434"/>
            <a:ext cx="1822583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51385" y="5265133"/>
            <a:ext cx="1863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DUC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76416" y="5724873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3" idx="3"/>
            <a:endCxn id="35" idx="1"/>
          </p:cNvCxnSpPr>
          <p:nvPr/>
        </p:nvCxnSpPr>
        <p:spPr>
          <a:xfrm>
            <a:off x="2968390" y="5879952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3"/>
          </p:cNvCxnSpPr>
          <p:nvPr/>
        </p:nvCxnSpPr>
        <p:spPr>
          <a:xfrm flipV="1">
            <a:off x="4330297" y="5880844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414610" y="5872331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5800" y="1676400"/>
            <a:ext cx="7467600" cy="1666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data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from 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/>
              <a:t>CUC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Single </a:t>
            </a:r>
            <a:r>
              <a:rPr lang="en-US" sz="2400" dirty="0"/>
              <a:t>event </a:t>
            </a:r>
            <a:r>
              <a:rPr lang="en-US" sz="2400" dirty="0" smtClean="0"/>
              <a:t>data only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32-bit </a:t>
            </a:r>
            <a:r>
              <a:rPr lang="en-US" sz="2400" dirty="0"/>
              <a:t>mode or 64-bit mode. </a:t>
            </a:r>
            <a:endParaRPr lang="en-US" sz="2400" dirty="0" smtClean="0"/>
          </a:p>
          <a:p>
            <a:r>
              <a:rPr lang="en-US" dirty="0" smtClean="0"/>
              <a:t>Data </a:t>
            </a:r>
            <a:r>
              <a:rPr lang="en-US" dirty="0"/>
              <a:t>from 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</a:t>
            </a:r>
            <a:r>
              <a:rPr lang="en-US" dirty="0" smtClean="0"/>
              <a:t>PC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Single </a:t>
            </a:r>
            <a:r>
              <a:rPr lang="en-US" sz="2400" dirty="0"/>
              <a:t>event </a:t>
            </a:r>
            <a:r>
              <a:rPr lang="en-US" sz="2400" dirty="0" smtClean="0"/>
              <a:t>data, coincidence event data and status words.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32-bit </a:t>
            </a:r>
            <a:r>
              <a:rPr lang="en-US" sz="2400" dirty="0"/>
              <a:t>mode, 64-bit mode, </a:t>
            </a:r>
            <a:r>
              <a:rPr lang="en-US" sz="2400" dirty="0" smtClean="0"/>
              <a:t>and 128-bit mode.</a:t>
            </a:r>
          </a:p>
        </p:txBody>
      </p:sp>
    </p:spTree>
    <p:extLst>
      <p:ext uri="{BB962C8B-B14F-4D97-AF65-F5344CB8AC3E}">
        <p14:creationId xmlns:p14="http://schemas.microsoft.com/office/powerpoint/2010/main" val="20115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</a:t>
            </a:r>
            <a:r>
              <a:rPr lang="en-US" sz="3600" dirty="0" smtClean="0"/>
              <a:t>paths and data mode combinations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399" y="1787098"/>
            <a:ext cx="5067300" cy="491698"/>
            <a:chOff x="1943100" y="1295400"/>
            <a:chExt cx="5067300" cy="491698"/>
          </a:xfrm>
        </p:grpSpPr>
        <p:sp>
          <p:nvSpPr>
            <p:cNvPr id="5" name="Rectangle 4"/>
            <p:cNvSpPr/>
            <p:nvPr/>
          </p:nvSpPr>
          <p:spPr>
            <a:xfrm>
              <a:off x="1943100" y="150742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9900" y="150742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52900" y="151009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150742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86500" y="150742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476500" y="164592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3619500" y="164592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 flipV="1">
              <a:off x="4686300" y="164592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>
              <a:off x="5753100" y="164592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705100" y="158362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443278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29256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856788" y="157239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595928" y="129540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857750" y="158362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012180" y="15647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01896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86177" y="2794278"/>
            <a:ext cx="5067300" cy="491698"/>
            <a:chOff x="1909878" y="2302580"/>
            <a:chExt cx="5067300" cy="491698"/>
          </a:xfrm>
        </p:grpSpPr>
        <p:sp>
          <p:nvSpPr>
            <p:cNvPr id="23" name="Rectangle 22"/>
            <p:cNvSpPr/>
            <p:nvPr/>
          </p:nvSpPr>
          <p:spPr>
            <a:xfrm>
              <a:off x="1909878" y="2514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6678" y="2514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9678" y="2517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10278" y="2514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53278" y="2514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23" idx="3"/>
              <a:endCxn id="24" idx="1"/>
            </p:cNvCxnSpPr>
            <p:nvPr/>
          </p:nvCxnSpPr>
          <p:spPr>
            <a:xfrm>
              <a:off x="2443278" y="2653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3"/>
              <a:endCxn id="25" idx="1"/>
            </p:cNvCxnSpPr>
            <p:nvPr/>
          </p:nvCxnSpPr>
          <p:spPr>
            <a:xfrm>
              <a:off x="3586278" y="2653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3"/>
              <a:endCxn id="26" idx="1"/>
            </p:cNvCxnSpPr>
            <p:nvPr/>
          </p:nvCxnSpPr>
          <p:spPr>
            <a:xfrm flipV="1">
              <a:off x="4653078" y="2653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3"/>
              <a:endCxn id="27" idx="1"/>
            </p:cNvCxnSpPr>
            <p:nvPr/>
          </p:nvCxnSpPr>
          <p:spPr>
            <a:xfrm>
              <a:off x="5719878" y="2653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671878" y="2590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10056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96034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3823566" y="2579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562706" y="2302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4824528" y="2590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978958" y="2571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668674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786177" y="4044628"/>
            <a:ext cx="5067300" cy="491698"/>
            <a:chOff x="1909878" y="3445580"/>
            <a:chExt cx="5067300" cy="491698"/>
          </a:xfrm>
        </p:grpSpPr>
        <p:sp>
          <p:nvSpPr>
            <p:cNvPr id="41" name="Rectangle 40"/>
            <p:cNvSpPr/>
            <p:nvPr/>
          </p:nvSpPr>
          <p:spPr>
            <a:xfrm>
              <a:off x="1909878" y="3657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766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19678" y="3660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102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53278" y="3657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1" idx="3"/>
              <a:endCxn id="42" idx="1"/>
            </p:cNvCxnSpPr>
            <p:nvPr/>
          </p:nvCxnSpPr>
          <p:spPr>
            <a:xfrm>
              <a:off x="24432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3"/>
              <a:endCxn id="43" idx="1"/>
            </p:cNvCxnSpPr>
            <p:nvPr/>
          </p:nvCxnSpPr>
          <p:spPr>
            <a:xfrm>
              <a:off x="3586278" y="3796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3"/>
              <a:endCxn id="44" idx="1"/>
            </p:cNvCxnSpPr>
            <p:nvPr/>
          </p:nvCxnSpPr>
          <p:spPr>
            <a:xfrm flipV="1">
              <a:off x="4653078" y="3796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3"/>
              <a:endCxn id="45" idx="1"/>
            </p:cNvCxnSpPr>
            <p:nvPr/>
          </p:nvCxnSpPr>
          <p:spPr>
            <a:xfrm>
              <a:off x="57198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67187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410056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9603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3823566" y="3722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562706" y="3445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482452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978958" y="3714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66867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19399" y="5087538"/>
            <a:ext cx="5067300" cy="491698"/>
            <a:chOff x="1909878" y="3445580"/>
            <a:chExt cx="5067300" cy="491698"/>
          </a:xfrm>
        </p:grpSpPr>
        <p:sp>
          <p:nvSpPr>
            <p:cNvPr id="77" name="Rectangle 76"/>
            <p:cNvSpPr/>
            <p:nvPr/>
          </p:nvSpPr>
          <p:spPr>
            <a:xfrm>
              <a:off x="1909878" y="3657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766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19678" y="3660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102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53278" y="3657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Straight Arrow Connector 81"/>
            <p:cNvCxnSpPr>
              <a:stCxn id="77" idx="3"/>
              <a:endCxn id="78" idx="1"/>
            </p:cNvCxnSpPr>
            <p:nvPr/>
          </p:nvCxnSpPr>
          <p:spPr>
            <a:xfrm>
              <a:off x="24432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3"/>
              <a:endCxn id="79" idx="1"/>
            </p:cNvCxnSpPr>
            <p:nvPr/>
          </p:nvCxnSpPr>
          <p:spPr>
            <a:xfrm>
              <a:off x="3586278" y="3796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80" idx="1"/>
            </p:cNvCxnSpPr>
            <p:nvPr/>
          </p:nvCxnSpPr>
          <p:spPr>
            <a:xfrm flipV="1">
              <a:off x="4653078" y="3796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0" idx="3"/>
              <a:endCxn id="81" idx="1"/>
            </p:cNvCxnSpPr>
            <p:nvPr/>
          </p:nvCxnSpPr>
          <p:spPr>
            <a:xfrm>
              <a:off x="57198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67187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410056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9603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823566" y="3722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562706" y="3445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482452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978958" y="3714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668674" y="3456801"/>
              <a:ext cx="6383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128bits</a:t>
              </a:r>
              <a:endParaRPr lang="en-US" sz="1200" dirty="0"/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2737300" y="1563986"/>
            <a:ext cx="3352800" cy="20574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749345" y="3810000"/>
            <a:ext cx="3352800" cy="20574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52400" y="4515534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16 </a:t>
            </a:r>
            <a:r>
              <a:rPr lang="en-US" sz="2400" b="1" dirty="0"/>
              <a:t>system clocks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4087" y="2343834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8 </a:t>
            </a:r>
            <a:r>
              <a:rPr lang="en-US" sz="2400" b="1" dirty="0"/>
              <a:t>system clocks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81200" y="2808178"/>
            <a:ext cx="685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4800" b="1" dirty="0" smtClean="0"/>
              <a:t> </a:t>
            </a:r>
            <a:endParaRPr lang="en-US" sz="4800" b="1" dirty="0"/>
          </a:p>
        </p:txBody>
      </p:sp>
      <p:sp>
        <p:nvSpPr>
          <p:cNvPr id="102" name="Rectangle 101"/>
          <p:cNvSpPr/>
          <p:nvPr/>
        </p:nvSpPr>
        <p:spPr>
          <a:xfrm>
            <a:off x="3217588" y="6324600"/>
            <a:ext cx="2683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Oscilloscope mode</a:t>
            </a:r>
            <a:endParaRPr lang="en-US" sz="24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324599" y="1676400"/>
            <a:ext cx="13417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291377" y="3962400"/>
            <a:ext cx="13417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2492075" y="6555432"/>
            <a:ext cx="670863" cy="150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7640"/>
            <a:ext cx="4953000" cy="63092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9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32-bit data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57686" y="3241199"/>
            <a:ext cx="5486400" cy="1764787"/>
            <a:chOff x="1943100" y="978413"/>
            <a:chExt cx="5486400" cy="1764787"/>
          </a:xfrm>
        </p:grpSpPr>
        <p:sp>
          <p:nvSpPr>
            <p:cNvPr id="5" name="Rectangle 4"/>
            <p:cNvSpPr/>
            <p:nvPr/>
          </p:nvSpPr>
          <p:spPr>
            <a:xfrm>
              <a:off x="1943100" y="1507420"/>
              <a:ext cx="342900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07419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28900" y="1507421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1507420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14700" y="1507419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1507418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26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0500" y="1507420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1507419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24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86300" y="1507417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1507416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72100" y="1507418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0" y="1507417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57900" y="1507416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1507415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18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43700" y="1507417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6600" y="1507416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3100" y="2466200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0" y="2466199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28900" y="2466201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2466200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4700" y="2466199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2466198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00500" y="2466200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43400" y="2466199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63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72100" y="2466198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150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579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0800" y="2466195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437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 rot="5400000">
              <a:off x="26670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/>
            <p:cNvSpPr/>
            <p:nvPr/>
          </p:nvSpPr>
          <p:spPr>
            <a:xfrm rot="5400000">
              <a:off x="36957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e 38"/>
            <p:cNvSpPr/>
            <p:nvPr/>
          </p:nvSpPr>
          <p:spPr>
            <a:xfrm rot="5400000">
              <a:off x="4732020" y="85725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1720" y="980301"/>
              <a:ext cx="9236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 address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14700" y="980301"/>
              <a:ext cx="1008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 address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22947" y="980300"/>
              <a:ext cx="8980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 address</a:t>
              </a:r>
              <a:endParaRPr lang="en-US" sz="1200" dirty="0"/>
            </a:p>
          </p:txBody>
        </p:sp>
        <p:sp>
          <p:nvSpPr>
            <p:cNvPr id="43" name="Left Brace 42"/>
            <p:cNvSpPr/>
            <p:nvPr/>
          </p:nvSpPr>
          <p:spPr>
            <a:xfrm rot="5400000">
              <a:off x="5747385" y="870585"/>
              <a:ext cx="285750" cy="102108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47306" y="980301"/>
              <a:ext cx="10534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Block address</a:t>
              </a:r>
              <a:endParaRPr lang="en-US" sz="1200" dirty="0"/>
            </a:p>
          </p:txBody>
        </p:sp>
        <p:sp>
          <p:nvSpPr>
            <p:cNvPr id="45" name="Left Brace 44"/>
            <p:cNvSpPr/>
            <p:nvPr/>
          </p:nvSpPr>
          <p:spPr>
            <a:xfrm rot="5400000">
              <a:off x="67818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e 45"/>
            <p:cNvSpPr/>
            <p:nvPr/>
          </p:nvSpPr>
          <p:spPr>
            <a:xfrm rot="5400000">
              <a:off x="5410200" y="448938"/>
              <a:ext cx="266700" cy="37719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984111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Crystal ID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97549" y="1981200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ayload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eft Brace 48"/>
            <p:cNvSpPr/>
            <p:nvPr/>
          </p:nvSpPr>
          <p:spPr>
            <a:xfrm rot="5400000">
              <a:off x="1966111" y="1207845"/>
              <a:ext cx="266700" cy="3127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1200" y="978413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200" dirty="0"/>
            </a:p>
          </p:txBody>
        </p:sp>
        <p:sp>
          <p:nvSpPr>
            <p:cNvPr id="51" name="Left Brace 50"/>
            <p:cNvSpPr/>
            <p:nvPr/>
          </p:nvSpPr>
          <p:spPr>
            <a:xfrm rot="5400000">
              <a:off x="2662624" y="1471225"/>
              <a:ext cx="275451" cy="171450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45923" y="1981200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Crystal ID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44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32-bit mode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Payload definition </a:t>
            </a:r>
            <a:endParaRPr lang="en-US" sz="2400" dirty="0"/>
          </a:p>
          <a:p>
            <a:pPr marL="0" lvl="0" indent="0">
              <a:buNone/>
            </a:pPr>
            <a:r>
              <a:rPr lang="en-US" sz="2000" b="1" dirty="0" smtClean="0"/>
              <a:t>      -- Time </a:t>
            </a:r>
            <a:r>
              <a:rPr lang="en-US" sz="2000" b="1" dirty="0"/>
              <a:t>mode –</a:t>
            </a:r>
            <a:r>
              <a:rPr lang="en-US" sz="2000" dirty="0"/>
              <a:t> Bit 10~0, TDC data bits (11 bits, LSB: 50ps).</a:t>
            </a:r>
          </a:p>
          <a:p>
            <a:pPr marL="0" lvl="0" indent="0">
              <a:buNone/>
            </a:pPr>
            <a:r>
              <a:rPr lang="en-US" sz="2000" b="1" dirty="0" smtClean="0"/>
              <a:t>      </a:t>
            </a:r>
            <a:r>
              <a:rPr lang="en-US" sz="2000" b="1" dirty="0"/>
              <a:t>-- </a:t>
            </a:r>
            <a:r>
              <a:rPr lang="en-US" sz="2000" b="1" dirty="0" smtClean="0"/>
              <a:t>Energy </a:t>
            </a:r>
            <a:r>
              <a:rPr lang="en-US" sz="2000" b="1" dirty="0"/>
              <a:t>mode –</a:t>
            </a:r>
            <a:r>
              <a:rPr lang="en-US" sz="2000" dirty="0"/>
              <a:t> Bit 10~0, energy data bits (11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mode1 –</a:t>
            </a:r>
            <a:r>
              <a:rPr lang="en-US" sz="2000" dirty="0"/>
              <a:t> Bit 10~0, test pattern data: 10101010101.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mode2 –</a:t>
            </a:r>
            <a:r>
              <a:rPr lang="en-US" sz="2000" dirty="0"/>
              <a:t> Bit 10~0, test pattern data: 01010101010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r>
              <a:rPr lang="en-US" sz="2000" b="1" dirty="0" smtClean="0"/>
              <a:t>      -- Anger-logic </a:t>
            </a:r>
            <a:r>
              <a:rPr lang="en-US" sz="2000" b="1" dirty="0"/>
              <a:t>flood map plot mode – </a:t>
            </a:r>
            <a:r>
              <a:rPr lang="en-US" sz="1800" dirty="0" smtClean="0"/>
              <a:t>Bit </a:t>
            </a:r>
            <a:r>
              <a:rPr lang="en-US" sz="1800" dirty="0"/>
              <a:t>18, not </a:t>
            </a:r>
            <a:r>
              <a:rPr lang="en-US" sz="1800" dirty="0" smtClean="0"/>
              <a:t>used, </a:t>
            </a:r>
          </a:p>
          <a:p>
            <a:pPr marL="0" lv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Bit </a:t>
            </a:r>
            <a:r>
              <a:rPr lang="en-US" sz="1800" dirty="0"/>
              <a:t>17~9, Y value (9 bits</a:t>
            </a:r>
            <a:r>
              <a:rPr lang="en-US" sz="1800" dirty="0" smtClean="0"/>
              <a:t>), Bit </a:t>
            </a:r>
            <a:r>
              <a:rPr lang="en-US" sz="1800" dirty="0"/>
              <a:t>8~0, X value (9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User-defined mode 1 - </a:t>
            </a:r>
            <a:r>
              <a:rPr lang="en-US" sz="2000" dirty="0" smtClean="0"/>
              <a:t>11 bits of 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2 </a:t>
            </a:r>
            <a:r>
              <a:rPr lang="en-US" sz="2000" b="1" dirty="0"/>
              <a:t>- </a:t>
            </a:r>
            <a:r>
              <a:rPr lang="en-US" sz="2000" dirty="0" smtClean="0"/>
              <a:t>14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3 </a:t>
            </a:r>
            <a:r>
              <a:rPr lang="en-US" sz="2000" b="1" dirty="0"/>
              <a:t>- </a:t>
            </a:r>
            <a:r>
              <a:rPr lang="en-US" sz="2000" dirty="0" smtClean="0"/>
              <a:t>17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4 </a:t>
            </a:r>
            <a:r>
              <a:rPr lang="en-US" sz="2000" b="1" dirty="0"/>
              <a:t>- </a:t>
            </a:r>
            <a:r>
              <a:rPr lang="en-US" sz="2000" dirty="0" smtClean="0"/>
              <a:t>22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5 </a:t>
            </a:r>
            <a:r>
              <a:rPr lang="en-US" sz="2000" b="1" dirty="0"/>
              <a:t>- </a:t>
            </a:r>
            <a:r>
              <a:rPr lang="en-US" sz="2000" dirty="0" smtClean="0"/>
              <a:t>25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6 </a:t>
            </a:r>
            <a:r>
              <a:rPr lang="en-US" sz="2000" b="1" dirty="0"/>
              <a:t>- </a:t>
            </a:r>
            <a:r>
              <a:rPr lang="en-US" sz="2000" dirty="0" smtClean="0"/>
              <a:t>28 </a:t>
            </a:r>
            <a:r>
              <a:rPr lang="en-US" sz="2000" dirty="0"/>
              <a:t>bits of payload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62000" y="4343400"/>
            <a:ext cx="6553200" cy="21336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2000" y="2182641"/>
            <a:ext cx="6553200" cy="2084559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331798" y="281940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Standard</a:t>
            </a:r>
            <a:endParaRPr lang="en-US" sz="2800" b="1" dirty="0"/>
          </a:p>
        </p:txBody>
      </p:sp>
      <p:sp>
        <p:nvSpPr>
          <p:cNvPr id="56" name="Rectangle 55"/>
          <p:cNvSpPr/>
          <p:nvPr/>
        </p:nvSpPr>
        <p:spPr>
          <a:xfrm>
            <a:off x="7331798" y="5029200"/>
            <a:ext cx="167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User-defined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4347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32-bit mode (</a:t>
            </a:r>
            <a:r>
              <a:rPr lang="en-US" dirty="0"/>
              <a:t>Oscilloscope </a:t>
            </a:r>
            <a:r>
              <a:rPr lang="en-US" dirty="0" smtClean="0"/>
              <a:t>mode)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647997" y="3574655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90897" y="3574654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33797" y="3574656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76697" y="3574655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19597" y="3574654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62497" y="3574653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5397" y="3574655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48297" y="3574654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91197" y="3574652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34097" y="3574651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76997" y="3574653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19897" y="3574652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62797" y="3574651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05697" y="3574650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448597" y="3574652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91497" y="357465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7997" y="4533435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90897" y="4533434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33797" y="4533436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676697" y="4533435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19597" y="4533434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362497" y="4533433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5397" y="453343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48297" y="453343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11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340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76997" y="453343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4198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627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05697" y="453343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485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914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eft Brace 84"/>
          <p:cNvSpPr/>
          <p:nvPr/>
        </p:nvSpPr>
        <p:spPr>
          <a:xfrm rot="5400000">
            <a:off x="2371897" y="2943535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e 85"/>
          <p:cNvSpPr/>
          <p:nvPr/>
        </p:nvSpPr>
        <p:spPr>
          <a:xfrm rot="5400000">
            <a:off x="3400597" y="2943535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/>
          <p:cNvSpPr/>
          <p:nvPr/>
        </p:nvSpPr>
        <p:spPr>
          <a:xfrm rot="5400000">
            <a:off x="4436917" y="2924485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036617" y="3047536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3019597" y="3047536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4127844" y="3047535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363531" y="3047536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Channel address</a:t>
            </a:r>
            <a:endParaRPr lang="en-US" sz="1200" dirty="0"/>
          </a:p>
        </p:txBody>
      </p:sp>
      <p:sp>
        <p:nvSpPr>
          <p:cNvPr id="92" name="Left Brace 91"/>
          <p:cNvSpPr/>
          <p:nvPr/>
        </p:nvSpPr>
        <p:spPr>
          <a:xfrm rot="5400000">
            <a:off x="5286547" y="2687623"/>
            <a:ext cx="266700" cy="3429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886498" y="4048435"/>
            <a:ext cx="1155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Raw ADC data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eft Brace 93"/>
          <p:cNvSpPr/>
          <p:nvPr/>
        </p:nvSpPr>
        <p:spPr>
          <a:xfrm rot="5400000">
            <a:off x="1671008" y="3275080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86097" y="304564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sp>
        <p:nvSpPr>
          <p:cNvPr id="96" name="Left Brace 95"/>
          <p:cNvSpPr/>
          <p:nvPr/>
        </p:nvSpPr>
        <p:spPr>
          <a:xfrm rot="5400000">
            <a:off x="5793803" y="2576962"/>
            <a:ext cx="284697" cy="17106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 Brace 96"/>
          <p:cNvSpPr/>
          <p:nvPr/>
        </p:nvSpPr>
        <p:spPr>
          <a:xfrm rot="5400000">
            <a:off x="2543347" y="3374578"/>
            <a:ext cx="266700" cy="2057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31945" y="4036248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 counter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eft Brace 98"/>
          <p:cNvSpPr/>
          <p:nvPr/>
        </p:nvSpPr>
        <p:spPr>
          <a:xfrm rot="5400000">
            <a:off x="6824295" y="3264554"/>
            <a:ext cx="277304" cy="3428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562898" y="3045648"/>
            <a:ext cx="704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Unused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762000" y="5638800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maximum length of the raw data train is 64</a:t>
            </a:r>
          </a:p>
        </p:txBody>
      </p:sp>
    </p:spTree>
    <p:extLst>
      <p:ext uri="{BB962C8B-B14F-4D97-AF65-F5344CB8AC3E}">
        <p14:creationId xmlns:p14="http://schemas.microsoft.com/office/powerpoint/2010/main" val="301837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64-bit data (16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3" name="Picture 52"/>
          <p:cNvPicPr/>
          <p:nvPr/>
        </p:nvPicPr>
        <p:blipFill>
          <a:blip r:embed="rId2"/>
          <a:stretch>
            <a:fillRect/>
          </a:stretch>
        </p:blipFill>
        <p:spPr>
          <a:xfrm>
            <a:off x="1880857" y="2667000"/>
            <a:ext cx="5486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3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32-bit mode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Payload definition </a:t>
            </a:r>
            <a:endParaRPr lang="en-US" sz="2400" dirty="0"/>
          </a:p>
          <a:p>
            <a:pPr marL="0" lvl="0" indent="0">
              <a:buNone/>
            </a:pPr>
            <a:r>
              <a:rPr lang="en-US" sz="2000" b="1" dirty="0" smtClean="0"/>
              <a:t>      -- Time </a:t>
            </a:r>
            <a:r>
              <a:rPr lang="en-US" sz="2000" b="1" dirty="0"/>
              <a:t>mode –</a:t>
            </a:r>
            <a:r>
              <a:rPr lang="en-US" sz="2000" dirty="0"/>
              <a:t> Bit 10~0, TDC data bits (11 bits, LSB: 50ps).</a:t>
            </a:r>
          </a:p>
          <a:p>
            <a:pPr marL="0" lvl="0" indent="0">
              <a:buNone/>
            </a:pPr>
            <a:r>
              <a:rPr lang="en-US" sz="2000" b="1" dirty="0" smtClean="0"/>
              <a:t>      </a:t>
            </a:r>
            <a:r>
              <a:rPr lang="en-US" sz="2000" b="1" dirty="0"/>
              <a:t>-- </a:t>
            </a:r>
            <a:r>
              <a:rPr lang="en-US" sz="2000" b="1" dirty="0" smtClean="0"/>
              <a:t>Energy </a:t>
            </a:r>
            <a:r>
              <a:rPr lang="en-US" sz="2000" b="1" dirty="0"/>
              <a:t>mode –</a:t>
            </a:r>
            <a:r>
              <a:rPr lang="en-US" sz="2000" dirty="0"/>
              <a:t> Bit 10~0, energy data bits (11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mode1 –</a:t>
            </a:r>
            <a:r>
              <a:rPr lang="en-US" sz="2000" dirty="0"/>
              <a:t> Bit 10~0, test pattern data: 10101010101.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mode2 –</a:t>
            </a:r>
            <a:r>
              <a:rPr lang="en-US" sz="2000" dirty="0"/>
              <a:t> Bit 10~0, test pattern data: 01010101010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r>
              <a:rPr lang="en-US" sz="2000" b="1" dirty="0" smtClean="0"/>
              <a:t>      -- Anger-logic </a:t>
            </a:r>
            <a:r>
              <a:rPr lang="en-US" sz="2000" b="1" dirty="0"/>
              <a:t>flood map plot mode – </a:t>
            </a:r>
            <a:r>
              <a:rPr lang="en-US" sz="1800" dirty="0" smtClean="0"/>
              <a:t>Bit </a:t>
            </a:r>
            <a:r>
              <a:rPr lang="en-US" sz="1800" dirty="0"/>
              <a:t>18, not </a:t>
            </a:r>
            <a:r>
              <a:rPr lang="en-US" sz="1800" dirty="0" smtClean="0"/>
              <a:t>used, </a:t>
            </a:r>
          </a:p>
          <a:p>
            <a:pPr marL="0" lv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Bit </a:t>
            </a:r>
            <a:r>
              <a:rPr lang="en-US" sz="1800" dirty="0"/>
              <a:t>17~9, Y value (9 bits</a:t>
            </a:r>
            <a:r>
              <a:rPr lang="en-US" sz="1800" dirty="0" smtClean="0"/>
              <a:t>), Bit </a:t>
            </a:r>
            <a:r>
              <a:rPr lang="en-US" sz="1800" dirty="0"/>
              <a:t>8~0, X value (9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User-defined mode 1 - </a:t>
            </a:r>
            <a:r>
              <a:rPr lang="en-US" sz="2000" dirty="0" smtClean="0"/>
              <a:t>11 bits of 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2 </a:t>
            </a:r>
            <a:r>
              <a:rPr lang="en-US" sz="2000" b="1" dirty="0"/>
              <a:t>- </a:t>
            </a:r>
            <a:r>
              <a:rPr lang="en-US" sz="2000" dirty="0" smtClean="0"/>
              <a:t>14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3 </a:t>
            </a:r>
            <a:r>
              <a:rPr lang="en-US" sz="2000" b="1" dirty="0"/>
              <a:t>- </a:t>
            </a:r>
            <a:r>
              <a:rPr lang="en-US" sz="2000" dirty="0" smtClean="0"/>
              <a:t>17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4 </a:t>
            </a:r>
            <a:r>
              <a:rPr lang="en-US" sz="2000" b="1" dirty="0"/>
              <a:t>- </a:t>
            </a:r>
            <a:r>
              <a:rPr lang="en-US" sz="2000" dirty="0" smtClean="0"/>
              <a:t>22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5 </a:t>
            </a:r>
            <a:r>
              <a:rPr lang="en-US" sz="2000" b="1" dirty="0"/>
              <a:t>- </a:t>
            </a:r>
            <a:r>
              <a:rPr lang="en-US" sz="2000" dirty="0" smtClean="0"/>
              <a:t>25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6 </a:t>
            </a:r>
            <a:r>
              <a:rPr lang="en-US" sz="2000" b="1" dirty="0"/>
              <a:t>- </a:t>
            </a:r>
            <a:r>
              <a:rPr lang="en-US" sz="2000" dirty="0" smtClean="0"/>
              <a:t>28 </a:t>
            </a:r>
            <a:r>
              <a:rPr lang="en-US" sz="2000" dirty="0"/>
              <a:t>bits of payload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62000" y="4343400"/>
            <a:ext cx="6553200" cy="21336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2000" y="2182641"/>
            <a:ext cx="6553200" cy="2084559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331798" y="281940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Standard</a:t>
            </a:r>
            <a:endParaRPr lang="en-US" sz="2800" b="1" dirty="0"/>
          </a:p>
        </p:txBody>
      </p:sp>
      <p:sp>
        <p:nvSpPr>
          <p:cNvPr id="56" name="Rectangle 55"/>
          <p:cNvSpPr/>
          <p:nvPr/>
        </p:nvSpPr>
        <p:spPr>
          <a:xfrm>
            <a:off x="7331798" y="5029200"/>
            <a:ext cx="167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User-defined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3117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Single event mode</a:t>
            </a:r>
          </a:p>
          <a:p>
            <a:pPr marL="0" indent="0">
              <a:buNone/>
            </a:pPr>
            <a:r>
              <a:rPr lang="en-US" dirty="0" smtClean="0"/>
              <a:t>     In </a:t>
            </a:r>
            <a:r>
              <a:rPr lang="en-US" dirty="0"/>
              <a:t>single event data mode (including the 32-bit raw ADC data mode), </a:t>
            </a:r>
            <a:r>
              <a:rPr lang="en-US" dirty="0" smtClean="0"/>
              <a:t>the </a:t>
            </a:r>
            <a:r>
              <a:rPr lang="en-US" dirty="0"/>
              <a:t>formats of the data from CUC/CDUC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 are the exactly the same that those defined in previous section (DB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0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Coincidence event mode</a:t>
            </a:r>
            <a:endParaRPr lang="en-US" dirty="0"/>
          </a:p>
          <a:p>
            <a:pPr lvl="0"/>
            <a:r>
              <a:rPr lang="en-US" sz="2000" dirty="0"/>
              <a:t>Two 32-bit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64-bit coincidence event data</a:t>
            </a:r>
          </a:p>
          <a:p>
            <a:pPr lvl="0"/>
            <a:r>
              <a:rPr lang="en-US" sz="2000" dirty="0"/>
              <a:t>Two 64-bit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128-bit coincidence event data</a:t>
            </a:r>
          </a:p>
          <a:p>
            <a:pPr lvl="0"/>
            <a:r>
              <a:rPr lang="en-US" sz="2000" dirty="0"/>
              <a:t>Two 32-bit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32-bit coincidence event data</a:t>
            </a:r>
          </a:p>
          <a:p>
            <a:pPr lvl="0"/>
            <a:r>
              <a:rPr lang="en-US" sz="2000" dirty="0"/>
              <a:t>Two 64-bit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64-bit coincidence event data</a:t>
            </a:r>
          </a:p>
          <a:p>
            <a:endParaRPr lang="en-US" sz="36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828800"/>
            <a:ext cx="6781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25777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36064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4642769" y="3043122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42469" y="3166173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225449" y="3166173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333696" y="3166172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5658134" y="3056457"/>
            <a:ext cx="285750" cy="102108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58055" y="3166173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Block address</a:t>
            </a:r>
            <a:endParaRPr lang="en-US" sz="1200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66925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5320949" y="2482410"/>
            <a:ext cx="266700" cy="3771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87749" y="3169983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8298" y="4014672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ayload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1876860" y="3393717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91949" y="316428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2573373" y="3504697"/>
            <a:ext cx="275451" cy="17145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56672" y="4014672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950" y="5570493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4850" y="5570492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77750" y="5570494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0650" y="5570493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63550" y="5570492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6450" y="5570491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49350" y="5570493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92250" y="5570492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35150" y="5570490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78050" y="5570489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0950" y="5570491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63850" y="5570490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06750" y="5570489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49650" y="557048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92550" y="5570490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35450" y="5570489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91950" y="6376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850" y="6376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7750" y="6376874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0650" y="6376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63550" y="6376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06450" y="637687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49350" y="637687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92250" y="637687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351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780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20950" y="637687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638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067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9650" y="6376868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925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354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>
          <a:xfrm rot="5400000">
            <a:off x="26158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5400000">
            <a:off x="36445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4680870" y="4920323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80570" y="5043374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263550" y="5043374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4371797" y="5043373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61" name="Left Brace 60"/>
          <p:cNvSpPr/>
          <p:nvPr/>
        </p:nvSpPr>
        <p:spPr>
          <a:xfrm rot="5400000">
            <a:off x="5696235" y="4933658"/>
            <a:ext cx="285750" cy="102108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96156" y="5043374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Block address</a:t>
            </a:r>
            <a:endParaRPr lang="en-US" sz="1200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67306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5400000">
            <a:off x="5359050" y="4359611"/>
            <a:ext cx="266700" cy="3771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25850" y="5047184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46399" y="5891873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ayload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>
          <a:xfrm rot="5400000">
            <a:off x="1914961" y="5270918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2296" y="5033073"/>
            <a:ext cx="529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Left Brace 68"/>
          <p:cNvSpPr/>
          <p:nvPr/>
        </p:nvSpPr>
        <p:spPr>
          <a:xfrm rot="5400000">
            <a:off x="2611474" y="5381898"/>
            <a:ext cx="275451" cy="17145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94773" y="5891873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eft Brace 70"/>
          <p:cNvSpPr/>
          <p:nvPr/>
        </p:nvSpPr>
        <p:spPr>
          <a:xfrm>
            <a:off x="1396649" y="3683428"/>
            <a:ext cx="266700" cy="10932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>
            <a:off x="1434749" y="5554800"/>
            <a:ext cx="266700" cy="10932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440350" y="4087073"/>
            <a:ext cx="1376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Single Event 1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440349" y="5943394"/>
            <a:ext cx="1376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Single Event 2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1853849" y="452091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96749" y="4520917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39649" y="4520919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82549" y="452091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25449" y="4520917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68349" y="4520916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11249" y="4520918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54149" y="4520917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970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9399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82849" y="4520916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257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9686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311549" y="452091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544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973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53849" y="3709877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196749" y="3709876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39649" y="3709878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82549" y="3709877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25449" y="3709876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68349" y="3709875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911249" y="3709877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54149" y="3709876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97049" y="3709874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939949" y="3709873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82849" y="3709875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25749" y="3709874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968649" y="3709873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11549" y="3709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54449" y="3709874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97349" y="3709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87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word (fixed to 64 bits)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624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Decoding List Mode Binary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9140788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uble Bracket 6"/>
          <p:cNvSpPr/>
          <p:nvPr/>
        </p:nvSpPr>
        <p:spPr>
          <a:xfrm>
            <a:off x="2057400" y="725214"/>
            <a:ext cx="1905000" cy="4151586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5655187" cy="533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90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98612" y="1605858"/>
            <a:ext cx="9144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5212" y="2139258"/>
            <a:ext cx="2000061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 8 bytes of data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7624" y="2748858"/>
            <a:ext cx="1828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two MSB of the 8 bytes of data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295085" y="3440694"/>
            <a:ext cx="2352768" cy="6035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pattern “00”, …, “01”?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931812" y="4272858"/>
            <a:ext cx="3047999" cy="60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vent format status word (00000)?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465242" y="191065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5243" y="2525916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65243" y="3212094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5805" y="404425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6157" y="4018405"/>
            <a:ext cx="408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46757" y="490189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77109" y="4876045"/>
            <a:ext cx="408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41411" y="5150781"/>
            <a:ext cx="1828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event data format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stCxn id="7" idx="3"/>
          </p:cNvCxnSpPr>
          <p:nvPr/>
        </p:nvCxnSpPr>
        <p:spPr>
          <a:xfrm flipH="1" flipV="1">
            <a:off x="4471469" y="2024958"/>
            <a:ext cx="1176384" cy="1717518"/>
          </a:xfrm>
          <a:prstGeom prst="bentConnector4">
            <a:avLst>
              <a:gd name="adj1" fmla="val -19432"/>
              <a:gd name="adj2" fmla="val 100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45072" y="34654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89558" y="5864005"/>
            <a:ext cx="9144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46757" y="5624635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1"/>
          </p:cNvCxnSpPr>
          <p:nvPr/>
        </p:nvCxnSpPr>
        <p:spPr>
          <a:xfrm rot="10800000" flipH="1">
            <a:off x="2931812" y="2024958"/>
            <a:ext cx="1533430" cy="2552700"/>
          </a:xfrm>
          <a:prstGeom prst="bentConnector4">
            <a:avLst>
              <a:gd name="adj1" fmla="val -14908"/>
              <a:gd name="adj2" fmla="val 10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45702" y="4300660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477953"/>
            <a:ext cx="7478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Algorithm to decode list mode data file</a:t>
            </a:r>
          </a:p>
        </p:txBody>
      </p:sp>
    </p:spTree>
    <p:extLst>
      <p:ext uri="{BB962C8B-B14F-4D97-AF65-F5344CB8AC3E}">
        <p14:creationId xmlns:p14="http://schemas.microsoft.com/office/powerpoint/2010/main" val="1413926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Provide ancillary information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64 bits marked by “00” beginning each byte</a:t>
            </a:r>
          </a:p>
          <a:p>
            <a:pPr lvl="1"/>
            <a:r>
              <a:rPr lang="en-US" dirty="0" smtClean="0"/>
              <a:t>Last byte begins “01”</a:t>
            </a:r>
          </a:p>
          <a:p>
            <a:pPr lvl="1"/>
            <a:r>
              <a:rPr lang="en-US" dirty="0" smtClean="0"/>
              <a:t>Format flag indicates type of word</a:t>
            </a:r>
          </a:p>
          <a:p>
            <a:pPr lvl="1"/>
            <a:r>
              <a:rPr lang="en-US" dirty="0" smtClean="0"/>
              <a:t>Payload contains data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362200"/>
            <a:ext cx="4333240" cy="2667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8522" y="5029201"/>
            <a:ext cx="156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64-bit status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64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Raw ADC</a:t>
            </a:r>
          </a:p>
          <a:p>
            <a:pPr lvl="1"/>
            <a:r>
              <a:rPr lang="en-US" dirty="0" smtClean="0"/>
              <a:t>32 bits</a:t>
            </a:r>
          </a:p>
          <a:p>
            <a:r>
              <a:rPr lang="en-US" dirty="0" smtClean="0"/>
              <a:t>Single event</a:t>
            </a:r>
          </a:p>
          <a:p>
            <a:pPr lvl="1"/>
            <a:r>
              <a:rPr lang="en-US" dirty="0" smtClean="0"/>
              <a:t>32 or 64 bits</a:t>
            </a:r>
          </a:p>
          <a:p>
            <a:r>
              <a:rPr lang="en-US" dirty="0" smtClean="0"/>
              <a:t>Coincidence event</a:t>
            </a:r>
          </a:p>
          <a:p>
            <a:pPr lvl="1"/>
            <a:r>
              <a:rPr lang="en-US" dirty="0" smtClean="0"/>
              <a:t>32, 64, or 128 bits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Most-significant bit always “1”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165" y="2464365"/>
            <a:ext cx="4074160" cy="1350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6942" y="3815010"/>
            <a:ext cx="223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Ex. 32-bit single event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22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0197013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4038600" y="228600"/>
            <a:ext cx="1905000" cy="2057400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Event data format / Timer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format/timer word = “00000”</a:t>
            </a:r>
          </a:p>
          <a:p>
            <a:r>
              <a:rPr lang="en-US" dirty="0" smtClean="0">
                <a:sym typeface="Wingdings" pitchFamily="2" charset="2"/>
              </a:rPr>
              <a:t>Bit 56: single or coincidence</a:t>
            </a:r>
          </a:p>
          <a:p>
            <a:r>
              <a:rPr lang="en-US" dirty="0" smtClean="0">
                <a:sym typeface="Wingdings" pitchFamily="2" charset="2"/>
              </a:rPr>
              <a:t>Bits 53-48: event word type (i.e. raw ADC)</a:t>
            </a:r>
          </a:p>
          <a:p>
            <a:r>
              <a:rPr lang="en-US" dirty="0" smtClean="0">
                <a:sym typeface="Wingdings" pitchFamily="2" charset="2"/>
              </a:rPr>
              <a:t>Bits 45-44: system </a:t>
            </a:r>
            <a:r>
              <a:rPr lang="en-US" dirty="0" err="1" smtClean="0">
                <a:sym typeface="Wingdings" pitchFamily="2" charset="2"/>
              </a:rPr>
              <a:t>config</a:t>
            </a:r>
            <a:r>
              <a:rPr lang="en-US" dirty="0" smtClean="0">
                <a:sym typeface="Wingdings" pitchFamily="2" charset="2"/>
              </a:rPr>
              <a:t> (i.e. small </a:t>
            </a:r>
            <a:r>
              <a:rPr lang="en-US" dirty="0" err="1" smtClean="0">
                <a:sym typeface="Wingdings" pitchFamily="2" charset="2"/>
              </a:rPr>
              <a:t>config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Bits 43-40: status word frequency (i.e. every 1 </a:t>
            </a:r>
            <a:r>
              <a:rPr lang="en-US" dirty="0" err="1" smtClean="0">
                <a:sym typeface="Wingdings" pitchFamily="2" charset="2"/>
              </a:rPr>
              <a:t>ms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Remaining 30 bits: timer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912882"/>
            <a:ext cx="4079240" cy="2409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5791" y="4416623"/>
            <a:ext cx="249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data format / Timer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94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Coincidence event </a:t>
            </a:r>
            <a:r>
              <a:rPr lang="en-US" dirty="0"/>
              <a:t>r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coincidence rate word = “00001”</a:t>
            </a:r>
          </a:p>
          <a:p>
            <a:r>
              <a:rPr lang="en-US" dirty="0" smtClean="0">
                <a:sym typeface="Wingdings" pitchFamily="2" charset="2"/>
              </a:rPr>
              <a:t>Bit 56,53,52: status word frequency (i.e. every 1 sec)</a:t>
            </a:r>
          </a:p>
          <a:p>
            <a:r>
              <a:rPr lang="en-US" dirty="0" smtClean="0">
                <a:sym typeface="Wingdings" pitchFamily="2" charset="2"/>
              </a:rPr>
              <a:t>Bits 51-48: coincidence event rate status word counter</a:t>
            </a:r>
          </a:p>
          <a:p>
            <a:r>
              <a:rPr lang="en-US" dirty="0" smtClean="0">
                <a:sym typeface="Wingdings" pitchFamily="2" charset="2"/>
              </a:rPr>
              <a:t>Remaining 36 bits: coincidence event counter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6415" y="4416623"/>
            <a:ext cx="2330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Coincidence event rate word</a:t>
            </a:r>
            <a:endParaRPr lang="en-US" sz="14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520" y="1828800"/>
            <a:ext cx="4394200" cy="25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Single event rate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single event rate word = “00010”</a:t>
            </a:r>
          </a:p>
          <a:p>
            <a:r>
              <a:rPr lang="en-US" dirty="0" smtClean="0">
                <a:sym typeface="Wingdings" pitchFamily="2" charset="2"/>
              </a:rPr>
              <a:t>Bit 56,53,52: status word frequency (i.e. every 1 sec)</a:t>
            </a:r>
          </a:p>
          <a:p>
            <a:r>
              <a:rPr lang="en-US" dirty="0" smtClean="0">
                <a:sym typeface="Wingdings" pitchFamily="2" charset="2"/>
              </a:rPr>
              <a:t>Bits 51-48: single event rate status word counter</a:t>
            </a:r>
          </a:p>
          <a:p>
            <a:r>
              <a:rPr lang="en-US" dirty="0" smtClean="0">
                <a:sym typeface="Wingdings" pitchFamily="2" charset="2"/>
              </a:rPr>
              <a:t>Remaining 36 bits: single event counter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2472" y="1910080"/>
            <a:ext cx="4138295" cy="2433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5014" y="4416623"/>
            <a:ext cx="187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 event rate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68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00856724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6019800" y="2133600"/>
            <a:ext cx="1905000" cy="1999593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Event - Raw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Bits 30-17: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 16: unused</a:t>
            </a:r>
          </a:p>
          <a:p>
            <a:r>
              <a:rPr lang="en-US" dirty="0" smtClean="0">
                <a:sym typeface="Wingdings" pitchFamily="2" charset="2"/>
              </a:rPr>
              <a:t>Bits 15-10: 64-level counter to create ADC train</a:t>
            </a:r>
          </a:p>
          <a:p>
            <a:r>
              <a:rPr lang="en-US" dirty="0" smtClean="0">
                <a:sym typeface="Wingdings" pitchFamily="2" charset="2"/>
              </a:rPr>
              <a:t>Bits 9-0: raw ADC data 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1600200"/>
            <a:ext cx="4196080" cy="13874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40" y="3408462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0087" y="6169223"/>
            <a:ext cx="377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 raw ADC data points form 1 single event curve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7040" y="298767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 raw ADC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57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Event – 32-bit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Bits 30-11: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Bits 10-0: payload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Time mode, energy mode, test mode, flood map mode, user-defined mode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62600" y="3691551"/>
            <a:ext cx="19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 single event data</a:t>
            </a:r>
            <a:endParaRPr lang="en-US" sz="1400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2340906"/>
            <a:ext cx="4074160" cy="13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dirty="0">
                <a:latin typeface="+mn-lt"/>
              </a:rPr>
              <a:t>Programming Tools / Environment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03803"/>
              </p:ext>
            </p:extLst>
          </p:nvPr>
        </p:nvGraphicFramePr>
        <p:xfrm>
          <a:off x="304800" y="2080559"/>
          <a:ext cx="8382000" cy="1767840"/>
        </p:xfrm>
        <a:graphic>
          <a:graphicData uri="http://schemas.openxmlformats.org/drawingml/2006/table">
            <a:tbl>
              <a:tblPr/>
              <a:tblGrid>
                <a:gridCol w="3996521"/>
                <a:gridCol w="743539"/>
                <a:gridCol w="935681"/>
                <a:gridCol w="691355"/>
                <a:gridCol w="805962"/>
                <a:gridCol w="1208942"/>
              </a:tblGrid>
              <a:tr h="175895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DB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DUC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MB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CUC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Host PC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FPGA Firmware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Embedded </a:t>
                      </a: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MCU </a:t>
                      </a: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Software </a:t>
                      </a: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(NIOS)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PC Software 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9294" y="4143698"/>
            <a:ext cx="364574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solidFill>
                  <a:srgbClr val="FF0000"/>
                </a:solidFill>
                <a:ea typeface="宋体"/>
                <a:cs typeface="Times New Roman"/>
              </a:rPr>
              <a:t>X: VHDL (</a:t>
            </a:r>
            <a:r>
              <a:rPr lang="en-US" b="1" dirty="0">
                <a:solidFill>
                  <a:srgbClr val="FF0000"/>
                </a:solidFill>
                <a:ea typeface="宋体"/>
                <a:cs typeface="Times New Roman"/>
              </a:rPr>
              <a:t>Altera </a:t>
            </a:r>
            <a:r>
              <a:rPr lang="en-US" b="1" dirty="0" smtClean="0">
                <a:solidFill>
                  <a:srgbClr val="FF0000"/>
                </a:solidFill>
                <a:ea typeface="宋体"/>
                <a:cs typeface="Times New Roman"/>
              </a:rPr>
              <a:t>Quartus II ver. 12.0) </a:t>
            </a:r>
            <a:endParaRPr lang="en-US" b="1" dirty="0">
              <a:solidFill>
                <a:srgbClr val="FF0000"/>
              </a:solidFill>
              <a:ea typeface="宋体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572000"/>
            <a:ext cx="331231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solidFill>
                  <a:schemeClr val="accent1"/>
                </a:solidFill>
                <a:ea typeface="宋体"/>
                <a:cs typeface="Times New Roman"/>
              </a:rPr>
              <a:t>X: C (</a:t>
            </a:r>
            <a:r>
              <a:rPr lang="en-US" b="1" dirty="0">
                <a:solidFill>
                  <a:schemeClr val="accent1"/>
                </a:solidFill>
                <a:ea typeface="宋体"/>
                <a:cs typeface="Times New Roman"/>
              </a:rPr>
              <a:t>Altera </a:t>
            </a:r>
            <a:r>
              <a:rPr lang="en-US" b="1" dirty="0" smtClean="0">
                <a:solidFill>
                  <a:schemeClr val="accent1"/>
                </a:solidFill>
                <a:ea typeface="宋体"/>
                <a:cs typeface="Times New Roman"/>
              </a:rPr>
              <a:t>Nios II EDS ver. 12.0) </a:t>
            </a:r>
            <a:endParaRPr lang="en-US" b="1" dirty="0">
              <a:solidFill>
                <a:schemeClr val="accent1"/>
              </a:solidFill>
              <a:ea typeface="宋体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374" y="4999318"/>
            <a:ext cx="319157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ea typeface="宋体"/>
                <a:cs typeface="Times New Roman"/>
              </a:rPr>
              <a:t>X: C (NI LabWindows CVI 2009) </a:t>
            </a:r>
            <a:endParaRPr lang="en-US" b="1" dirty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0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Event – 64-bit data</a:t>
            </a:r>
            <a:br>
              <a:rPr lang="en-US" dirty="0" smtClean="0"/>
            </a:br>
            <a:r>
              <a:rPr lang="en-US" dirty="0" smtClean="0"/>
              <a:t>(not recommended)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Bit 63: “1”</a:t>
            </a:r>
          </a:p>
          <a:p>
            <a:r>
              <a:rPr lang="en-US" dirty="0" smtClean="0"/>
              <a:t>Bit 32: “0”</a:t>
            </a:r>
          </a:p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 0: “1”</a:t>
            </a:r>
          </a:p>
          <a:p>
            <a:r>
              <a:rPr lang="en-US" dirty="0" smtClean="0"/>
              <a:t>Bits 62-43: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Bits 42-33,30-1: payload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4645223"/>
            <a:ext cx="19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64-bit single event data</a:t>
            </a:r>
            <a:endParaRPr lang="en-US" sz="1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960" y="1905000"/>
            <a:ext cx="430784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3941383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6019800" y="4020207"/>
            <a:ext cx="1905000" cy="2609193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32-bit </a:t>
            </a:r>
            <a:r>
              <a:rPr lang="en-US" dirty="0" smtClean="0">
                <a:sym typeface="Wingdings" pitchFamily="2" charset="2"/>
              </a:rPr>
              <a:t>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Two 32-bit single event words</a:t>
            </a:r>
          </a:p>
          <a:p>
            <a:r>
              <a:rPr lang="en-US" dirty="0" smtClean="0">
                <a:sym typeface="Wingdings" pitchFamily="2" charset="2"/>
              </a:rPr>
              <a:t>Bit 31: set to 1 if valid coincidence data; 0 if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1280" y="468691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64-bit coincidence event data</a:t>
            </a:r>
            <a:endParaRPr lang="en-US" sz="14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60" y="2151578"/>
            <a:ext cx="4561840" cy="24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32-bit </a:t>
            </a:r>
            <a:r>
              <a:rPr lang="en-US" dirty="0" smtClean="0">
                <a:sym typeface="Wingdings" pitchFamily="2" charset="2"/>
              </a:rPr>
              <a:t> 32-bit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Bit 31: “1”</a:t>
            </a:r>
          </a:p>
          <a:p>
            <a:r>
              <a:rPr lang="en-US" dirty="0" smtClean="0">
                <a:sym typeface="Wingdings" pitchFamily="2" charset="2"/>
              </a:rPr>
              <a:t>Bit 30: set to 1 if valid coincidence data; 0 if not</a:t>
            </a:r>
          </a:p>
          <a:p>
            <a:r>
              <a:rPr lang="en-US" dirty="0" smtClean="0">
                <a:sym typeface="Wingdings" pitchFamily="2" charset="2"/>
              </a:rPr>
              <a:t>Bits 29-0: determined by user (i.e. coincidence pair ID and time differential)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2667000"/>
            <a:ext cx="3749040" cy="1173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9720" y="38818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</a:t>
            </a:r>
            <a:r>
              <a:rPr lang="en-US" sz="1400" dirty="0" smtClean="0">
                <a:sym typeface="Wingdings" pitchFamily="2" charset="2"/>
              </a:rPr>
              <a:t>32</a:t>
            </a:r>
            <a:r>
              <a:rPr lang="en-US" sz="1400" dirty="0" smtClean="0"/>
              <a:t>-bit coincidence event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0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64-bit </a:t>
            </a:r>
            <a:r>
              <a:rPr lang="en-US" dirty="0" smtClean="0">
                <a:sym typeface="Wingdings" pitchFamily="2" charset="2"/>
              </a:rPr>
              <a:t> 128-bit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Two 64-bit single event words</a:t>
            </a:r>
          </a:p>
          <a:p>
            <a:r>
              <a:rPr lang="en-US" dirty="0" smtClean="0">
                <a:sym typeface="Wingdings" pitchFamily="2" charset="2"/>
              </a:rPr>
              <a:t>Bit 63: set to 1 if valid coincidence data; 0 if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9270" y="4984182"/>
            <a:ext cx="188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Wingdings" pitchFamily="2" charset="2"/>
              </a:rPr>
              <a:t>64-bit single</a:t>
            </a:r>
            <a:r>
              <a:rPr lang="en-US" sz="1400" dirty="0" smtClean="0"/>
              <a:t> event data</a:t>
            </a:r>
            <a:endParaRPr lang="en-US" sz="1400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960" y="2272665"/>
            <a:ext cx="430784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64-bit </a:t>
            </a:r>
            <a:r>
              <a:rPr lang="en-US" dirty="0" smtClean="0">
                <a:sym typeface="Wingdings" pitchFamily="2" charset="2"/>
              </a:rPr>
              <a:t>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Bit 63: “1”</a:t>
            </a:r>
          </a:p>
          <a:p>
            <a:r>
              <a:rPr lang="en-US" dirty="0" smtClean="0">
                <a:sym typeface="Wingdings" pitchFamily="2" charset="2"/>
              </a:rPr>
              <a:t>Bit 62: set to 1 if valid coincidence data; 0 if not</a:t>
            </a:r>
          </a:p>
          <a:p>
            <a:r>
              <a:rPr lang="en-US" dirty="0" smtClean="0">
                <a:sym typeface="Wingdings" pitchFamily="2" charset="2"/>
              </a:rPr>
              <a:t>Bits 61-0: determined by user (i.e. coincidence pair ID and time differential)</a:t>
            </a:r>
          </a:p>
        </p:txBody>
      </p:sp>
    </p:spTree>
    <p:extLst>
      <p:ext uri="{BB962C8B-B14F-4D97-AF65-F5344CB8AC3E}">
        <p14:creationId xmlns:p14="http://schemas.microsoft.com/office/powerpoint/2010/main" val="38036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83534861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1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6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  <p:pic>
        <p:nvPicPr>
          <p:cNvPr id="65538" name="Picture 2" descr="C:\Users\Qiyu Peng\Dropbox\PQY\QCmanag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2345"/>
            <a:ext cx="2390328" cy="375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9" name="Picture 3" descr="C:\Users\Qiyu Peng\Dropbox\PQY\DHACQ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41145"/>
            <a:ext cx="5118881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86048" y="6021662"/>
            <a:ext cx="216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Top level 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458200" cy="42976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56" y="152400"/>
            <a:ext cx="8229600" cy="753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6" y="1041335"/>
            <a:ext cx="1769598" cy="1335085"/>
          </a:xfrm>
          <a:prstGeom prst="rect">
            <a:avLst/>
          </a:prstGeom>
        </p:spPr>
      </p:pic>
      <p:pic>
        <p:nvPicPr>
          <p:cNvPr id="5" name="Picture 6" descr="C:\Users\Qiyu Peng\Dropbox\PQY\My Pictures\ASICsetting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1" y="1041336"/>
            <a:ext cx="2037005" cy="133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Qiyu Peng\Dropbox\PQY\My Pictures\CFDset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83" y="1061438"/>
            <a:ext cx="2006394" cy="13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Qiyu Peng\Dropbox\PQY\My Pictures\DataAnalysi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99" y="3006140"/>
            <a:ext cx="20886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Qiyu Peng\Dropbox\PQY\My Pictures\INL_generated with energy cut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99" y="3006141"/>
            <a:ext cx="20886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Qiyu Peng\Dropbox\PQY\My Pictures\MotorCtr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2988297"/>
            <a:ext cx="2008190" cy="13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C:\Users\Qiyu Peng\Dropbox\PQY\My Pictures\Flashsettin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83" y="1061438"/>
            <a:ext cx="2008189" cy="13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431134" y="2376420"/>
            <a:ext cx="1844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Analog gain settings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019671" y="2380220"/>
            <a:ext cx="1208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CFD settings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57052" y="2380220"/>
            <a:ext cx="2158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Energy window settings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82186" y="4326198"/>
            <a:ext cx="1985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Serial communication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60743" y="4385845"/>
            <a:ext cx="1861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Energy data analysis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209528" y="4385846"/>
            <a:ext cx="1444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TDC calibration</a:t>
            </a:r>
            <a:endParaRPr lang="en-US" sz="1600" dirty="0"/>
          </a:p>
        </p:txBody>
      </p:sp>
      <p:pic>
        <p:nvPicPr>
          <p:cNvPr id="17" name="Picture 13" descr="C:\Users\Qiyu Peng\Dropbox\PQY\My Pictures\DAQ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64" y="2988297"/>
            <a:ext cx="208861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833509" y="4368002"/>
            <a:ext cx="1521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acquisition</a:t>
            </a:r>
            <a:endParaRPr lang="en-US" sz="1600" dirty="0"/>
          </a:p>
        </p:txBody>
      </p:sp>
      <p:pic>
        <p:nvPicPr>
          <p:cNvPr id="19" name="Picture 14" descr="C:\Users\Qiyu Peng\Dropbox\PQY\My Pictures\SUM_NoMOTOR_ECUT_03302012_StrongDistributiveSourceCoincidence_3600s_T0_T70_combine_prompt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32" y="5534421"/>
            <a:ext cx="759186" cy="3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0600" y="4795529"/>
            <a:ext cx="1905000" cy="137159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24209" y="6191443"/>
            <a:ext cx="2309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analysis SW package</a:t>
            </a:r>
          </a:p>
          <a:p>
            <a:pPr algn="ctr"/>
            <a:r>
              <a:rPr lang="en-US" sz="1600" dirty="0" smtClean="0"/>
              <a:t>(currently in Matlab)</a:t>
            </a:r>
          </a:p>
        </p:txBody>
      </p:sp>
      <p:pic>
        <p:nvPicPr>
          <p:cNvPr id="22" name="Picture 17" descr="C:\Users\Qiyu Peng\Dropbox\PQY\My Pictures\CASRUN_verXp29_18_clk270_dummyNewTest2_WithEcut_m100_120s_DEA1_CH0.b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1" y="4871429"/>
            <a:ext cx="757473" cy="3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C:\Users\Qiyu Peng\Dropbox\PQY\My Pictures\lineSourceRotating.b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4853597"/>
            <a:ext cx="630482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" descr="C:\Users\Qiyu Peng\Dropbox\PQY\My Pictures\MotorMoveTest43600S_MECUT_Coincidence_centered_1.b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1" y="5491112"/>
            <a:ext cx="829523" cy="4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46282" y="5232365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Crystal decoding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5640141" y="5232365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Delay compensation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4861711" y="5892949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Time analysis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5761119" y="5898515"/>
            <a:ext cx="1017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Sinogram analysis</a:t>
            </a:r>
            <a:endParaRPr lang="en-US" sz="900" dirty="0"/>
          </a:p>
        </p:txBody>
      </p: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381000" y="4872443"/>
            <a:ext cx="2096252" cy="1295827"/>
            <a:chOff x="3962400" y="3081337"/>
            <a:chExt cx="5118363" cy="3167063"/>
          </a:xfrm>
        </p:grpSpPr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081337"/>
              <a:ext cx="5118363" cy="316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1" t="12094" r="32103" b="20992"/>
            <a:stretch>
              <a:fillRect/>
            </a:stretch>
          </p:blipFill>
          <p:spPr bwMode="auto">
            <a:xfrm>
              <a:off x="4367215" y="3809999"/>
              <a:ext cx="1981200" cy="203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279898" y="2387025"/>
            <a:ext cx="2113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System configuration database management </a:t>
            </a:r>
            <a:endParaRPr lang="en-US" sz="1600" dirty="0"/>
          </a:p>
        </p:txBody>
      </p:sp>
      <p:pic>
        <p:nvPicPr>
          <p:cNvPr id="33" name="Picture 20" descr="pix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8" t="22217" r="1088" b="24922"/>
          <a:stretch>
            <a:fillRect/>
          </a:stretch>
        </p:blipFill>
        <p:spPr bwMode="auto">
          <a:xfrm>
            <a:off x="2745101" y="4849222"/>
            <a:ext cx="1445899" cy="14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36193" y="6197025"/>
            <a:ext cx="1797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Flood map display </a:t>
            </a:r>
          </a:p>
          <a:p>
            <a:r>
              <a:rPr lang="en-US" sz="1600" dirty="0" smtClean="0"/>
              <a:t>(for block detector)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667000" y="6361975"/>
            <a:ext cx="1838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SSPM event display 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170649" y="5059638"/>
            <a:ext cx="186916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 Chinh </a:t>
            </a:r>
            <a:r>
              <a:rPr lang="en-US" b="1" dirty="0" smtClean="0">
                <a:solidFill>
                  <a:srgbClr val="0070C0"/>
                </a:solidFill>
              </a:rPr>
              <a:t>Vu and Michael Malus also contributed to the GUI design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 programing style guidelines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49863"/>
            <a:ext cx="5181600" cy="42551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27295" y="60960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Based on “C </a:t>
            </a:r>
            <a:r>
              <a:rPr lang="en-US" dirty="0"/>
              <a:t>Style Guide” suggested by Software Engineering Laboratory (SEL), the National Aeronautics and Space Administration (NASA) in 1994.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2095" y="119146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Rules and guidelines are used to </a:t>
            </a:r>
            <a:r>
              <a:rPr lang="en-US" dirty="0"/>
              <a:t>guarantee the readability and </a:t>
            </a:r>
            <a:r>
              <a:rPr lang="en-US" dirty="0" smtClean="0"/>
              <a:t>maintainability </a:t>
            </a:r>
            <a:r>
              <a:rPr lang="en-US" dirty="0"/>
              <a:t>of the </a:t>
            </a:r>
            <a:r>
              <a:rPr lang="en-US" dirty="0" smtClean="0"/>
              <a:t>C source codes (details are in my word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8333" r="18690"/>
          <a:stretch/>
        </p:blipFill>
        <p:spPr bwMode="auto">
          <a:xfrm>
            <a:off x="1143000" y="1866900"/>
            <a:ext cx="3224530" cy="384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86048" y="6021662"/>
            <a:ext cx="3149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System characterization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90" y="1676400"/>
            <a:ext cx="7747509" cy="42214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-1" r="2286"/>
          <a:stretch/>
        </p:blipFill>
        <p:spPr bwMode="auto">
          <a:xfrm>
            <a:off x="5181600" y="1891043"/>
            <a:ext cx="2606040" cy="2176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449012" y="4188888"/>
            <a:ext cx="2096401" cy="150114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1756" y="152400"/>
            <a:ext cx="8229600" cy="753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49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44560"/>
              </p:ext>
            </p:extLst>
          </p:nvPr>
        </p:nvGraphicFramePr>
        <p:xfrm>
          <a:off x="4114800" y="152400"/>
          <a:ext cx="3815081" cy="660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Visio" r:id="rId3" imgW="3733800" imgH="6464300" progId="">
                  <p:embed/>
                </p:oleObj>
              </mc:Choice>
              <mc:Fallback>
                <p:oleObj name="Visio" r:id="rId3" imgW="3733800" imgH="6464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"/>
                        <a:ext cx="3815081" cy="6603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52400" y="76200"/>
            <a:ext cx="3810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Host PC </a:t>
            </a:r>
            <a:r>
              <a:rPr lang="en-US" sz="4000" dirty="0"/>
              <a:t>software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Modular Design</a:t>
            </a:r>
          </a:p>
          <a:p>
            <a:r>
              <a:rPr lang="en-US" sz="2000" dirty="0"/>
              <a:t>Simple and easy to use</a:t>
            </a:r>
          </a:p>
          <a:p>
            <a:r>
              <a:rPr lang="en-US" sz="2000" dirty="0" smtClean="0"/>
              <a:t>Upgradable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Main Functions</a:t>
            </a:r>
          </a:p>
          <a:p>
            <a:r>
              <a:rPr lang="en-US" sz="2000" dirty="0" smtClean="0"/>
              <a:t>System configuration and system diagnosis</a:t>
            </a:r>
          </a:p>
          <a:p>
            <a:r>
              <a:rPr lang="en-US" sz="2000" dirty="0" smtClean="0"/>
              <a:t>Data acquisition</a:t>
            </a:r>
          </a:p>
          <a:p>
            <a:r>
              <a:rPr lang="en-US" sz="2000" dirty="0" smtClean="0"/>
              <a:t>Data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6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9377" y="3169465"/>
            <a:ext cx="2237623" cy="838200"/>
          </a:xfrm>
          <a:prstGeom prst="roundRect">
            <a:avLst>
              <a:gd name="adj" fmla="val 37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configuration and test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GUI and scripts)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0200" y="4814930"/>
            <a:ext cx="1117348" cy="6853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System configuration files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45865"/>
            <a:ext cx="1149965" cy="56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5361801"/>
            <a:ext cx="118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System HW/FW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90600" y="4083865"/>
            <a:ext cx="0" cy="685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60347" y="4083865"/>
            <a:ext cx="0" cy="685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46626" y="3162675"/>
            <a:ext cx="2120774" cy="838200"/>
          </a:xfrm>
          <a:prstGeom prst="roundRect">
            <a:avLst>
              <a:gd name="adj" fmla="val 37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DAQ configuration and DAQ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GUI and scripts)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75122" y="4065759"/>
            <a:ext cx="0" cy="6858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557885" y="4101971"/>
            <a:ext cx="0" cy="609599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97466"/>
            <a:ext cx="1149965" cy="56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733800" y="5313402"/>
            <a:ext cx="118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System HW/FW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26148" y="4770095"/>
            <a:ext cx="1006062" cy="68537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List mode data (with a head file)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788213" y="3177764"/>
            <a:ext cx="2120774" cy="838200"/>
          </a:xfrm>
          <a:prstGeom prst="roundRect">
            <a:avLst>
              <a:gd name="adj" fmla="val 37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analysis and visualization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GUI and scripts)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16709" y="4080848"/>
            <a:ext cx="0" cy="6858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599472" y="4117060"/>
            <a:ext cx="0" cy="609599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788213" y="4766648"/>
            <a:ext cx="963034" cy="68537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List mode data (with a head file)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24800" y="4769665"/>
            <a:ext cx="1117348" cy="6853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analysis reports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89559" y="4117060"/>
            <a:ext cx="0" cy="612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2895600" y="3474265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977928" y="3444464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084212" y="990600"/>
            <a:ext cx="3047998" cy="838200"/>
          </a:xfrm>
          <a:prstGeom prst="roundRect">
            <a:avLst>
              <a:gd name="adj" fmla="val 37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calibration and characterization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(control console and scripts)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flipH="1">
            <a:off x="6172199" y="1066800"/>
            <a:ext cx="1579046" cy="1905000"/>
          </a:xfrm>
          <a:prstGeom prst="bentArrow">
            <a:avLst>
              <a:gd name="adj1" fmla="val 12404"/>
              <a:gd name="adj2" fmla="val 12792"/>
              <a:gd name="adj3" fmla="val 18833"/>
              <a:gd name="adj4" fmla="val 256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 Arrow 46"/>
          <p:cNvSpPr/>
          <p:nvPr/>
        </p:nvSpPr>
        <p:spPr>
          <a:xfrm rot="16200000" flipH="1">
            <a:off x="1309940" y="1233738"/>
            <a:ext cx="1761624" cy="1714501"/>
          </a:xfrm>
          <a:prstGeom prst="bentArrow">
            <a:avLst>
              <a:gd name="adj1" fmla="val 12404"/>
              <a:gd name="adj2" fmla="val 12792"/>
              <a:gd name="adj3" fmla="val 18833"/>
              <a:gd name="adj4" fmla="val 256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us.cdn1.123rf.com/168nwm/skovoroda/skovoroda1111/skovoroda111100001/11135587-green-check-mark-sign-illustration-over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09" y="5541041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451756" y="152400"/>
            <a:ext cx="8229600" cy="753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Requirement Analysis</a:t>
            </a:r>
            <a:endParaRPr lang="en-US" sz="3600" dirty="0"/>
          </a:p>
        </p:txBody>
      </p:sp>
      <p:sp>
        <p:nvSpPr>
          <p:cNvPr id="33" name="Rounded Rectangle 32"/>
          <p:cNvSpPr/>
          <p:nvPr/>
        </p:nvSpPr>
        <p:spPr>
          <a:xfrm>
            <a:off x="3989559" y="2209800"/>
            <a:ext cx="1117348" cy="6853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Acceptable </a:t>
            </a:r>
            <a:r>
              <a:rPr lang="en-US" sz="1200" b="1" dirty="0" smtClean="0">
                <a:solidFill>
                  <a:schemeClr val="tx1"/>
                </a:solidFill>
              </a:rPr>
              <a:t>range definition ?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64074" y="1818415"/>
            <a:ext cx="0" cy="3810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27" grpId="0"/>
      <p:bldP spid="28" grpId="0" animBg="1"/>
      <p:bldP spid="30" grpId="0" animBg="1"/>
      <p:bldP spid="37" grpId="0" animBg="1"/>
      <p:bldP spid="39" grpId="0" animBg="1"/>
      <p:bldP spid="41" grpId="0" animBg="1"/>
      <p:bldP spid="44" grpId="0" animBg="1"/>
      <p:bldP spid="45" grpId="0" animBg="1"/>
      <p:bldP spid="42" grpId="0" animBg="1"/>
      <p:bldP spid="47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Configurations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configuration database</a:t>
            </a:r>
          </a:p>
          <a:p>
            <a:r>
              <a:rPr lang="en-US" dirty="0" smtClean="0"/>
              <a:t>List mode data file</a:t>
            </a:r>
          </a:p>
          <a:p>
            <a:r>
              <a:rPr lang="en-US" dirty="0" smtClean="0"/>
              <a:t>List mode data head file</a:t>
            </a:r>
          </a:p>
          <a:p>
            <a:r>
              <a:rPr lang="en-US" dirty="0" smtClean="0"/>
              <a:t>Data analysis report file</a:t>
            </a:r>
          </a:p>
          <a:p>
            <a:r>
              <a:rPr lang="en-US" dirty="0"/>
              <a:t>Acceptable range </a:t>
            </a:r>
            <a:r>
              <a:rPr lang="en-US" dirty="0" smtClean="0"/>
              <a:t>definition file?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5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11028</TotalTime>
  <Words>2986</Words>
  <Application>Microsoft Office PowerPoint</Application>
  <PresentationFormat>On-screen Show (4:3)</PresentationFormat>
  <Paragraphs>829</Paragraphs>
  <Slides>60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Visio</vt:lpstr>
      <vt:lpstr>OpenPET software GUI design schemes </vt:lpstr>
      <vt:lpstr>PowerPoint Presentation</vt:lpstr>
      <vt:lpstr>PowerPoint Presentation</vt:lpstr>
      <vt:lpstr>PowerPoint Presentation</vt:lpstr>
      <vt:lpstr>Programming Tools / Environment</vt:lpstr>
      <vt:lpstr>C programing style guidelines</vt:lpstr>
      <vt:lpstr>PowerPoint Presentation</vt:lpstr>
      <vt:lpstr>Software Requirement Analysis</vt:lpstr>
      <vt:lpstr>Data and Configurations Files </vt:lpstr>
      <vt:lpstr>System configuration files (Siemens)</vt:lpstr>
      <vt:lpstr>System configuration files (Davis)</vt:lpstr>
      <vt:lpstr>System configuration files (LBNL)</vt:lpstr>
      <vt:lpstr>Siemens system configurations</vt:lpstr>
      <vt:lpstr>Indirect DEA configurations through gdb and flash</vt:lpstr>
      <vt:lpstr>Direct coincidence configurations</vt:lpstr>
      <vt:lpstr>Siemens system configurations</vt:lpstr>
      <vt:lpstr>Summary: Siemens system configurations</vt:lpstr>
      <vt:lpstr>Siemens system boots up</vt:lpstr>
      <vt:lpstr>OpenPET system configurations</vt:lpstr>
      <vt:lpstr>OpenPET system configuration methods</vt:lpstr>
      <vt:lpstr>OpenPET system configurations</vt:lpstr>
      <vt:lpstr>Summary: OpenPET system configurations</vt:lpstr>
      <vt:lpstr>System configuration files (OpenPET)</vt:lpstr>
      <vt:lpstr>Head file format</vt:lpstr>
      <vt:lpstr>Acceptable range definition file?</vt:lpstr>
      <vt:lpstr>Event words and status words</vt:lpstr>
      <vt:lpstr>Event words</vt:lpstr>
      <vt:lpstr>Event data length</vt:lpstr>
      <vt:lpstr>Data paths and data mode combinations</vt:lpstr>
      <vt:lpstr>DBDUC, DUC MB and MBCUC</vt:lpstr>
      <vt:lpstr>DBDUC, DUC MB and MBCUC</vt:lpstr>
      <vt:lpstr>DBDUC, DUC MB and MBCUC</vt:lpstr>
      <vt:lpstr>DBDUC, DUC MB and MBCUC</vt:lpstr>
      <vt:lpstr>DBDUC, DUC MB and MBCUC</vt:lpstr>
      <vt:lpstr>CUC  host PC</vt:lpstr>
      <vt:lpstr>CUC  host PC</vt:lpstr>
      <vt:lpstr>Status word (fixed to 64 bits)</vt:lpstr>
      <vt:lpstr>Decoding List Mode Binary Data</vt:lpstr>
      <vt:lpstr>PowerPoint Presentation</vt:lpstr>
      <vt:lpstr>PowerPoint Presentation</vt:lpstr>
      <vt:lpstr>Status Words</vt:lpstr>
      <vt:lpstr>Event Words</vt:lpstr>
      <vt:lpstr>PowerPoint Presentation</vt:lpstr>
      <vt:lpstr>Status Word –  Event data format / Timer </vt:lpstr>
      <vt:lpstr>Status Word –  Coincidence event rate</vt:lpstr>
      <vt:lpstr>Status Word –  Single event rate </vt:lpstr>
      <vt:lpstr>PowerPoint Presentation</vt:lpstr>
      <vt:lpstr>Single Event - Raw ADC</vt:lpstr>
      <vt:lpstr>Single Event – 32-bit data</vt:lpstr>
      <vt:lpstr>Single Event – 64-bit data (not recommended)</vt:lpstr>
      <vt:lpstr>PowerPoint Presentation</vt:lpstr>
      <vt:lpstr>Coincidence event –  32-bit  64-bit</vt:lpstr>
      <vt:lpstr>Coincidence event –  32-bit  32-bit</vt:lpstr>
      <vt:lpstr>Coincidence event –  64-bit  128-bit</vt:lpstr>
      <vt:lpstr>Coincidence event –  64-bit  64-bit</vt:lpstr>
      <vt:lpstr>PowerPoint Presentation</vt:lpstr>
      <vt:lpstr>PowerPoint Presentation</vt:lpstr>
      <vt:lpstr>Graphical User Interface (GUI) design</vt:lpstr>
      <vt:lpstr>Graphical User Interface (GUI) design</vt:lpstr>
      <vt:lpstr>Graphical User Interface (GUI) design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Qiyu Peng</dc:creator>
  <cp:lastModifiedBy>Qiyu Peng</cp:lastModifiedBy>
  <cp:revision>126</cp:revision>
  <dcterms:created xsi:type="dcterms:W3CDTF">2013-06-24T04:54:35Z</dcterms:created>
  <dcterms:modified xsi:type="dcterms:W3CDTF">2013-07-15T19:20:46Z</dcterms:modified>
</cp:coreProperties>
</file>