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4" r:id="rId6"/>
    <p:sldId id="266" r:id="rId7"/>
    <p:sldId id="269" r:id="rId8"/>
    <p:sldId id="268" r:id="rId9"/>
    <p:sldId id="267" r:id="rId10"/>
    <p:sldId id="259" r:id="rId11"/>
    <p:sldId id="260" r:id="rId12"/>
    <p:sldId id="261" r:id="rId13"/>
    <p:sldId id="265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92" autoAdjust="0"/>
    <p:restoredTop sz="94660"/>
  </p:normalViewPr>
  <p:slideViewPr>
    <p:cSldViewPr>
      <p:cViewPr varScale="1">
        <p:scale>
          <a:sx n="111" d="100"/>
          <a:sy n="111" d="100"/>
        </p:scale>
        <p:origin x="-23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</dgm:pt>
    <dgm:pt modelId="{DFAC5F05-FBA3-4F27-A9A4-E0D49CB7A21A}" type="pres">
      <dgm:prSet presAssocID="{305259DB-383E-47E4-8455-97779E48EAC9}" presName="connTx" presStyleLbl="parChTrans1D2" presStyleIdx="0" presStyleCnt="2"/>
      <dgm:spPr/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</dgm:pt>
    <dgm:pt modelId="{61A59D04-C8E7-4DC1-9F18-71CEBB43AE35}" type="pres">
      <dgm:prSet presAssocID="{55718E6B-6C8C-4614-9FE8-7535AA7A4227}" presName="connTx" presStyleLbl="parChTrans1D3" presStyleIdx="0" presStyleCnt="5"/>
      <dgm:spPr/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</dgm:pt>
    <dgm:pt modelId="{318F6900-12A1-4B23-A9F8-43F381128917}" type="pres">
      <dgm:prSet presAssocID="{5375E602-9CA2-467D-B84E-16070FBB8CA1}" presName="connTx" presStyleLbl="parChTrans1D3" presStyleIdx="1" presStyleCnt="5"/>
      <dgm:spPr/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</dgm:pt>
    <dgm:pt modelId="{02B6763E-AAC0-4FFB-92D3-67E2327246F7}" type="pres">
      <dgm:prSet presAssocID="{F8F42096-C394-4845-BA08-5876227BE395}" presName="connTx" presStyleLbl="parChTrans1D3" presStyleIdx="2" presStyleCnt="5"/>
      <dgm:spPr/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</dgm:pt>
    <dgm:pt modelId="{A34F5F34-BBA3-451F-AFD4-E63F29CFD5E5}" type="pres">
      <dgm:prSet presAssocID="{60620FD4-E101-4FD2-ADAD-0A9745448801}" presName="connTx" presStyleLbl="parChTrans1D2" presStyleIdx="1" presStyleCnt="2"/>
      <dgm:spPr/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</dgm:pt>
    <dgm:pt modelId="{31B27303-5C16-49F4-86B1-B43BAF9EA29B}" type="pres">
      <dgm:prSet presAssocID="{4E4015FF-E631-4379-B18B-05797C1D1083}" presName="connTx" presStyleLbl="parChTrans1D3" presStyleIdx="3" presStyleCnt="5"/>
      <dgm:spPr/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</dgm:pt>
    <dgm:pt modelId="{454B2D55-CFE6-44D5-842E-062F03C3EE32}" type="pres">
      <dgm:prSet presAssocID="{B329D81D-16E2-4FBB-A746-DD7B15DAD537}" presName="connTx" presStyleLbl="parChTrans1D4" presStyleIdx="0" presStyleCnt="7"/>
      <dgm:spPr/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</dgm:pt>
    <dgm:pt modelId="{6DC4BD8F-5DE6-400A-9B67-86B44BA8C4C9}" type="pres">
      <dgm:prSet presAssocID="{408F4C38-19C5-473B-B3FE-9D5F950FDDA4}" presName="connTx" presStyleLbl="parChTrans1D4" presStyleIdx="1" presStyleCnt="7"/>
      <dgm:spPr/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</dgm:pt>
    <dgm:pt modelId="{443585E5-A743-4BE1-BE94-2BA45A700649}" type="pres">
      <dgm:prSet presAssocID="{AF5C9016-AC45-4C6E-9A80-ECBCCB9D68B7}" presName="connTx" presStyleLbl="parChTrans1D4" presStyleIdx="2" presStyleCnt="7"/>
      <dgm:spPr/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</dgm:pt>
    <dgm:pt modelId="{43D5CCDB-27D4-4A48-A765-085079503BC8}" type="pres">
      <dgm:prSet presAssocID="{AD466B6F-CD38-4CB9-A366-7AB10FFDD473}" presName="connTx" presStyleLbl="parChTrans1D3" presStyleIdx="4" presStyleCnt="5"/>
      <dgm:spPr/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</dgm:pt>
    <dgm:pt modelId="{4C46EDB0-43AB-4F90-8214-ABC9B22245E4}" type="pres">
      <dgm:prSet presAssocID="{57170F47-E236-48F2-BA7E-628D99761D29}" presName="connTx" presStyleLbl="parChTrans1D4" presStyleIdx="3" presStyleCnt="7"/>
      <dgm:spPr/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</dgm:pt>
    <dgm:pt modelId="{A7D68AEA-CA67-43C5-821B-65669121FEFC}" type="pres">
      <dgm:prSet presAssocID="{D32C8EF6-4273-4048-A090-C8B95A610F61}" presName="connTx" presStyleLbl="parChTrans1D4" presStyleIdx="4" presStyleCnt="7"/>
      <dgm:spPr/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</dgm:pt>
    <dgm:pt modelId="{B1088292-5004-4B51-B84E-EE7F64F56BD4}" type="pres">
      <dgm:prSet presAssocID="{6A1BFFAC-0142-4F19-8A85-77EB71312C8F}" presName="connTx" presStyleLbl="parChTrans1D4" presStyleIdx="5" presStyleCnt="7"/>
      <dgm:spPr/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</dgm:pt>
    <dgm:pt modelId="{3C583385-3370-40C0-B1C4-6AB0DC49E0B5}" type="pres">
      <dgm:prSet presAssocID="{BF4F0CB4-E94D-46B6-8437-FC56DE9AE666}" presName="connTx" presStyleLbl="parChTrans1D4" presStyleIdx="6" presStyleCnt="7"/>
      <dgm:spPr/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602B76F5-D654-40E4-829A-5D08BA135DA5}" type="presOf" srcId="{4E4015FF-E631-4379-B18B-05797C1D1083}" destId="{27814B80-2CBF-441F-817B-934DFD34E168}" srcOrd="0" destOrd="0" presId="urn:microsoft.com/office/officeart/2008/layout/HorizontalMultiLevelHierarchy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F7DD487A-732F-40C4-AEEE-87C12638BBCE}" type="presOf" srcId="{35281BCD-BAF1-4A98-978B-59CCF1115C19}" destId="{2F4D5AD5-D427-45E8-9078-DC64E6094335}" srcOrd="0" destOrd="0" presId="urn:microsoft.com/office/officeart/2008/layout/HorizontalMultiLevelHierarchy"/>
    <dgm:cxn modelId="{3093C638-C804-4317-A5AD-D0496015300F}" type="presOf" srcId="{60620FD4-E101-4FD2-ADAD-0A9745448801}" destId="{A34F5F34-BBA3-451F-AFD4-E63F29CFD5E5}" srcOrd="1" destOrd="0" presId="urn:microsoft.com/office/officeart/2008/layout/HorizontalMultiLevelHierarchy"/>
    <dgm:cxn modelId="{20823670-D53C-4F73-8240-97CC6F6AF867}" type="presOf" srcId="{49E61C4E-E193-45F2-8E1E-D516E508D963}" destId="{09771DB5-FAB7-4598-B9A5-59EE14EC88FD}" srcOrd="0" destOrd="0" presId="urn:microsoft.com/office/officeart/2008/layout/HorizontalMultiLevelHierarchy"/>
    <dgm:cxn modelId="{877B119D-6A98-48F6-9F7D-14A130EE5627}" type="presOf" srcId="{05C223A8-CAE1-4549-81FE-E1B83511CF25}" destId="{D41612E7-3BFB-4F90-97C0-C1B18009A6EB}" srcOrd="0" destOrd="0" presId="urn:microsoft.com/office/officeart/2008/layout/HorizontalMultiLevelHierarchy"/>
    <dgm:cxn modelId="{E43F543F-B4C5-412A-841D-F41358FDE118}" type="presOf" srcId="{57170F47-E236-48F2-BA7E-628D99761D29}" destId="{4C46EDB0-43AB-4F90-8214-ABC9B22245E4}" srcOrd="1" destOrd="0" presId="urn:microsoft.com/office/officeart/2008/layout/HorizontalMultiLevelHierarchy"/>
    <dgm:cxn modelId="{4B91AFCA-D815-45D2-A43F-4E697D0FA4D5}" type="presOf" srcId="{8E2D004C-0000-4149-A359-B750E0CD9EB8}" destId="{B5F12195-DB88-4BEA-AC49-7DD9F9CB6D8A}" srcOrd="0" destOrd="0" presId="urn:microsoft.com/office/officeart/2008/layout/HorizontalMultiLevelHierarchy"/>
    <dgm:cxn modelId="{890F1E94-E2AB-483A-8AC5-D0D2E7ACA78F}" type="presOf" srcId="{52A864A1-C54D-4AE3-B013-85DE23D95DE9}" destId="{C327CB21-30B5-44B3-8E56-96CB481D5419}" srcOrd="0" destOrd="0" presId="urn:microsoft.com/office/officeart/2008/layout/HorizontalMultiLevelHierarchy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028CE9FE-CA57-400D-A931-77DE69DB6669}" type="presOf" srcId="{B329D81D-16E2-4FBB-A746-DD7B15DAD537}" destId="{6A55FFCC-1038-4A4B-9A6E-6CF4879544D0}" srcOrd="0" destOrd="0" presId="urn:microsoft.com/office/officeart/2008/layout/HorizontalMultiLevelHierarchy"/>
    <dgm:cxn modelId="{36839C7F-72E3-4CB3-9F83-6A70C2F0000B}" type="presOf" srcId="{5375E602-9CA2-467D-B84E-16070FBB8CA1}" destId="{318F6900-12A1-4B23-A9F8-43F381128917}" srcOrd="1" destOrd="0" presId="urn:microsoft.com/office/officeart/2008/layout/HorizontalMultiLevelHierarchy"/>
    <dgm:cxn modelId="{6F885B09-3E21-44AB-A8C0-6032AB08C879}" type="presOf" srcId="{BF4F0CB4-E94D-46B6-8437-FC56DE9AE666}" destId="{3C583385-3370-40C0-B1C4-6AB0DC49E0B5}" srcOrd="1" destOrd="0" presId="urn:microsoft.com/office/officeart/2008/layout/HorizontalMultiLevelHierarchy"/>
    <dgm:cxn modelId="{01F6BA5D-8C56-40E7-8FF1-F3EFFD0F4656}" type="presOf" srcId="{D51308F2-A3D5-4E4C-9321-9651E33B70F3}" destId="{D86EDA35-2EAE-42CA-833C-81CE9C557C1F}" srcOrd="0" destOrd="0" presId="urn:microsoft.com/office/officeart/2008/layout/HorizontalMultiLevelHierarchy"/>
    <dgm:cxn modelId="{42368DDF-1722-48A0-87FC-FF02AD72C9AE}" type="presOf" srcId="{BF4F0CB4-E94D-46B6-8437-FC56DE9AE666}" destId="{3C39340E-A5D1-4BDD-A17F-6A8F15252157}" srcOrd="0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33E63FB7-CEB9-4B32-8411-134F6A670C42}" type="presOf" srcId="{274E75C8-3D98-4C62-956B-00430406F43B}" destId="{53F3E970-3FCF-4E64-9BD7-50DD09A0E044}" srcOrd="0" destOrd="0" presId="urn:microsoft.com/office/officeart/2008/layout/HorizontalMultiLevelHierarchy"/>
    <dgm:cxn modelId="{3CC46107-B889-401C-B9D7-A7ADB232B710}" type="presOf" srcId="{57170F47-E236-48F2-BA7E-628D99761D29}" destId="{9777B63F-6E19-47BB-B211-ACEEEF70F369}" srcOrd="0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9615274F-ACF6-4851-B1C4-18D4D2C629E3}" type="presOf" srcId="{408F4C38-19C5-473B-B3FE-9D5F950FDDA4}" destId="{48ED8E48-B27A-4A5A-9C47-4D9D81115CDF}" srcOrd="0" destOrd="0" presId="urn:microsoft.com/office/officeart/2008/layout/HorizontalMultiLevelHierarchy"/>
    <dgm:cxn modelId="{9A79F677-50AD-4414-9AA3-FE1C984AC9BD}" type="presOf" srcId="{AD466B6F-CD38-4CB9-A366-7AB10FFDD473}" destId="{43D5CCDB-27D4-4A48-A765-085079503BC8}" srcOrd="1" destOrd="0" presId="urn:microsoft.com/office/officeart/2008/layout/HorizontalMultiLevelHierarchy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C953A130-F30E-48EC-AC97-7703581DB559}" type="presOf" srcId="{55718E6B-6C8C-4614-9FE8-7535AA7A4227}" destId="{B1B2C776-7014-41D4-9351-C5E3124BAF4F}" srcOrd="0" destOrd="0" presId="urn:microsoft.com/office/officeart/2008/layout/HorizontalMultiLevelHierarchy"/>
    <dgm:cxn modelId="{6B7DC589-9C46-44C0-B85E-92C39FDB726C}" type="presOf" srcId="{AF5C9016-AC45-4C6E-9A80-ECBCCB9D68B7}" destId="{638152B4-5742-48BA-8798-0DDF6C0C5A47}" srcOrd="0" destOrd="0" presId="urn:microsoft.com/office/officeart/2008/layout/HorizontalMultiLevelHierarchy"/>
    <dgm:cxn modelId="{83681778-918D-4E04-AE78-A0EA007E4D90}" type="presOf" srcId="{0B807F47-5C94-41A3-847E-F0B97C27ED78}" destId="{9CFD14EC-7793-419B-BB56-1933C48AF435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8F2770F4-F068-4D8D-9A26-5795B14C2B13}" type="presOf" srcId="{A372C18B-B174-4E41-8003-571420179092}" destId="{739C3A35-FF4B-4BE5-BE6E-4A8C444421AA}" srcOrd="0" destOrd="0" presId="urn:microsoft.com/office/officeart/2008/layout/HorizontalMultiLevelHierarchy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61002CE6-FB99-44F8-84F1-ED65513FFDD1}" type="presOf" srcId="{04FCBD85-BDA4-4B43-B2D4-4B4617A19BAA}" destId="{95732F32-9FBD-4FC1-969F-F56B89D4EEBF}" srcOrd="0" destOrd="0" presId="urn:microsoft.com/office/officeart/2008/layout/HorizontalMultiLevelHierarchy"/>
    <dgm:cxn modelId="{0C1341D1-AC73-4136-9408-978578895110}" type="presOf" srcId="{6A1BFFAC-0142-4F19-8A85-77EB71312C8F}" destId="{B1088292-5004-4B51-B84E-EE7F64F56BD4}" srcOrd="1" destOrd="0" presId="urn:microsoft.com/office/officeart/2008/layout/HorizontalMultiLevelHierarchy"/>
    <dgm:cxn modelId="{DF01E373-9490-43B0-B80A-D5F571C4A7B2}" type="presOf" srcId="{33C69E73-2ED7-4900-B19C-670145169B52}" destId="{ADD66CDE-F684-4D39-9346-33AE2278A197}" srcOrd="0" destOrd="0" presId="urn:microsoft.com/office/officeart/2008/layout/HorizontalMultiLevelHierarchy"/>
    <dgm:cxn modelId="{E7D95242-509B-474F-BDE2-125E954893EE}" type="presOf" srcId="{AF5C9016-AC45-4C6E-9A80-ECBCCB9D68B7}" destId="{443585E5-A743-4BE1-BE94-2BA45A700649}" srcOrd="1" destOrd="0" presId="urn:microsoft.com/office/officeart/2008/layout/HorizontalMultiLevelHierarchy"/>
    <dgm:cxn modelId="{06C34AA2-CC45-44A5-B819-39EEB45EBE86}" type="presOf" srcId="{305259DB-383E-47E4-8455-97779E48EAC9}" destId="{7AD08448-B622-458D-9ED2-D9AD1920BE54}" srcOrd="0" destOrd="0" presId="urn:microsoft.com/office/officeart/2008/layout/HorizontalMultiLevelHierarchy"/>
    <dgm:cxn modelId="{E2EAFDEF-160B-4F1C-8997-4EC20A3F32BD}" type="presOf" srcId="{E06D1A5F-402E-4433-93B7-F6A1C5A783EC}" destId="{41FE8858-41E3-47ED-8A72-2C0F15451EEC}" srcOrd="0" destOrd="0" presId="urn:microsoft.com/office/officeart/2008/layout/HorizontalMultiLevelHierarchy"/>
    <dgm:cxn modelId="{08E76F3D-D2CD-4AE9-8AC9-2B3FAAC4B82B}" type="presOf" srcId="{6A1BFFAC-0142-4F19-8A85-77EB71312C8F}" destId="{6C580FED-73A7-47B2-8715-4C89682AED37}" srcOrd="0" destOrd="0" presId="urn:microsoft.com/office/officeart/2008/layout/HorizontalMultiLevelHierarchy"/>
    <dgm:cxn modelId="{BA5D3790-C40C-4F7E-A0A0-0FBA8A094586}" type="presOf" srcId="{4E4015FF-E631-4379-B18B-05797C1D1083}" destId="{31B27303-5C16-49F4-86B1-B43BAF9EA29B}" srcOrd="1" destOrd="0" presId="urn:microsoft.com/office/officeart/2008/layout/HorizontalMultiLevelHierarchy"/>
    <dgm:cxn modelId="{0D952477-462E-48D9-BD33-61559337A121}" type="presOf" srcId="{5375E602-9CA2-467D-B84E-16070FBB8CA1}" destId="{EF7B5198-6196-4C2C-9FCD-46577C2588EB}" srcOrd="0" destOrd="0" presId="urn:microsoft.com/office/officeart/2008/layout/HorizontalMultiLevelHierarchy"/>
    <dgm:cxn modelId="{B4657DBC-5E3C-413D-84F4-38D2D5F9082B}" type="presOf" srcId="{B329D81D-16E2-4FBB-A746-DD7B15DAD537}" destId="{454B2D55-CFE6-44D5-842E-062F03C3EE32}" srcOrd="1" destOrd="0" presId="urn:microsoft.com/office/officeart/2008/layout/HorizontalMultiLevelHierarchy"/>
    <dgm:cxn modelId="{54B07395-9557-448F-8DF6-01E3E1D44702}" type="presOf" srcId="{87DF3577-6226-463F-A22F-CFFB81F65D44}" destId="{247B27E1-FDB6-4E43-8C90-6D00424F40C8}" srcOrd="0" destOrd="0" presId="urn:microsoft.com/office/officeart/2008/layout/HorizontalMultiLevelHierarchy"/>
    <dgm:cxn modelId="{718AC260-C025-493E-BCA9-0E6BA84BF0DC}" type="presOf" srcId="{AD466B6F-CD38-4CB9-A366-7AB10FFDD473}" destId="{0938FA0C-F93A-45B9-A834-906C63D905D0}" srcOrd="0" destOrd="0" presId="urn:microsoft.com/office/officeart/2008/layout/HorizontalMultiLevelHierarchy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9DDEADD9-FF71-450F-92E0-452A09A58FDF}" type="presOf" srcId="{305259DB-383E-47E4-8455-97779E48EAC9}" destId="{DFAC5F05-FBA3-4F27-A9A4-E0D49CB7A21A}" srcOrd="1" destOrd="0" presId="urn:microsoft.com/office/officeart/2008/layout/HorizontalMultiLevelHierarchy"/>
    <dgm:cxn modelId="{71AE0A97-7B0F-46EA-A9A0-D57060301BF4}" type="presOf" srcId="{55718E6B-6C8C-4614-9FE8-7535AA7A4227}" destId="{61A59D04-C8E7-4DC1-9F18-71CEBB43AE35}" srcOrd="1" destOrd="0" presId="urn:microsoft.com/office/officeart/2008/layout/HorizontalMultiLevelHierarchy"/>
    <dgm:cxn modelId="{142CAF33-E613-4FB8-9DB5-EAEC08FF972F}" type="presOf" srcId="{61B0AF6F-47A3-46B1-BF2A-8DD76EC4D663}" destId="{D1C460D2-EF67-4388-88F7-E3F447CEF99A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EFF10533-6F21-4222-84A6-C4E75B155DAA}" type="presOf" srcId="{D32C8EF6-4273-4048-A090-C8B95A610F61}" destId="{A7D68AEA-CA67-43C5-821B-65669121FEFC}" srcOrd="1" destOrd="0" presId="urn:microsoft.com/office/officeart/2008/layout/HorizontalMultiLevelHierarchy"/>
    <dgm:cxn modelId="{C3438F82-5967-46E6-8389-2B5126967CDA}" type="presOf" srcId="{D32C8EF6-4273-4048-A090-C8B95A610F61}" destId="{A40DD5B1-3E24-44AE-8040-80C1EDD6F128}" srcOrd="0" destOrd="0" presId="urn:microsoft.com/office/officeart/2008/layout/HorizontalMultiLevelHierarchy"/>
    <dgm:cxn modelId="{503B07CB-C594-4A21-990E-3B21C557D02C}" type="presOf" srcId="{F8F42096-C394-4845-BA08-5876227BE395}" destId="{DB336B5A-886A-4FB4-924F-03E2F15DFDBC}" srcOrd="0" destOrd="0" presId="urn:microsoft.com/office/officeart/2008/layout/HorizontalMultiLevelHierarchy"/>
    <dgm:cxn modelId="{3CD3A0F8-E6CE-486B-AC48-371F50FB43B2}" type="presOf" srcId="{60620FD4-E101-4FD2-ADAD-0A9745448801}" destId="{47CE163A-9173-404C-8BB4-E82759E838AF}" srcOrd="0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25E64C7C-8B5B-4931-8A79-F633E97CDE7B}" type="presOf" srcId="{F8F42096-C394-4845-BA08-5876227BE395}" destId="{02B6763E-AAC0-4FFB-92D3-67E2327246F7}" srcOrd="1" destOrd="0" presId="urn:microsoft.com/office/officeart/2008/layout/HorizontalMultiLevelHierarchy"/>
    <dgm:cxn modelId="{39FD2B73-4010-42E8-929E-C1CB94D39559}" type="presOf" srcId="{6CF166E3-95AB-4D8D-8AAD-2CA465CA1E4C}" destId="{2D08B3D8-8890-4709-9C76-27901E05AFAE}" srcOrd="0" destOrd="0" presId="urn:microsoft.com/office/officeart/2008/layout/HorizontalMultiLevelHierarchy"/>
    <dgm:cxn modelId="{54AB4E31-B1CB-4785-AC0C-400DA4E925CE}" type="presOf" srcId="{408F4C38-19C5-473B-B3FE-9D5F950FDDA4}" destId="{6DC4BD8F-5DE6-400A-9B67-86B44BA8C4C9}" srcOrd="1" destOrd="0" presId="urn:microsoft.com/office/officeart/2008/layout/HorizontalMultiLevelHierarchy"/>
    <dgm:cxn modelId="{F8708440-539D-47D4-A5C2-3D49854E440B}" type="presOf" srcId="{3F0CE52B-3FCF-4E2E-8EC3-5A0695E0BCAD}" destId="{6666C741-59F2-49B0-B3FA-154EB7F13045}" srcOrd="0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6AA81B89-98A0-4CA3-95C4-699E8B1D7388}" type="presParOf" srcId="{739C3A35-FF4B-4BE5-BE6E-4A8C444421AA}" destId="{2B45ACB0-77AF-4D57-84B4-9AF7D07B2E69}" srcOrd="0" destOrd="0" presId="urn:microsoft.com/office/officeart/2008/layout/HorizontalMultiLevelHierarchy"/>
    <dgm:cxn modelId="{AE843B02-6297-4AA1-A20A-B673B15E92DE}" type="presParOf" srcId="{2B45ACB0-77AF-4D57-84B4-9AF7D07B2E69}" destId="{53F3E970-3FCF-4E64-9BD7-50DD09A0E044}" srcOrd="0" destOrd="0" presId="urn:microsoft.com/office/officeart/2008/layout/HorizontalMultiLevelHierarchy"/>
    <dgm:cxn modelId="{F0B3F72B-C4F4-47EC-8F9C-C3316B88EB27}" type="presParOf" srcId="{2B45ACB0-77AF-4D57-84B4-9AF7D07B2E69}" destId="{4942AC0A-94E6-4046-A977-A07B5864DEC2}" srcOrd="1" destOrd="0" presId="urn:microsoft.com/office/officeart/2008/layout/HorizontalMultiLevelHierarchy"/>
    <dgm:cxn modelId="{B86560DC-B966-477A-9CA7-E0E487854C15}" type="presParOf" srcId="{4942AC0A-94E6-4046-A977-A07B5864DEC2}" destId="{7AD08448-B622-458D-9ED2-D9AD1920BE54}" srcOrd="0" destOrd="0" presId="urn:microsoft.com/office/officeart/2008/layout/HorizontalMultiLevelHierarchy"/>
    <dgm:cxn modelId="{B9983B01-1617-46AB-A5AF-FA03752080C7}" type="presParOf" srcId="{7AD08448-B622-458D-9ED2-D9AD1920BE54}" destId="{DFAC5F05-FBA3-4F27-A9A4-E0D49CB7A21A}" srcOrd="0" destOrd="0" presId="urn:microsoft.com/office/officeart/2008/layout/HorizontalMultiLevelHierarchy"/>
    <dgm:cxn modelId="{F111976A-2E69-4981-83C9-F5B1BDA13AAA}" type="presParOf" srcId="{4942AC0A-94E6-4046-A977-A07B5864DEC2}" destId="{1F2BE95C-2318-4446-8F71-675CA8EB9F17}" srcOrd="1" destOrd="0" presId="urn:microsoft.com/office/officeart/2008/layout/HorizontalMultiLevelHierarchy"/>
    <dgm:cxn modelId="{9E519C17-739D-4F08-9913-F78DBBB6CB0A}" type="presParOf" srcId="{1F2BE95C-2318-4446-8F71-675CA8EB9F17}" destId="{ADD66CDE-F684-4D39-9346-33AE2278A197}" srcOrd="0" destOrd="0" presId="urn:microsoft.com/office/officeart/2008/layout/HorizontalMultiLevelHierarchy"/>
    <dgm:cxn modelId="{A4716270-B5A5-4881-A696-0FD8C51F2FA1}" type="presParOf" srcId="{1F2BE95C-2318-4446-8F71-675CA8EB9F17}" destId="{3EF103AA-31E0-4845-96B5-8993F4F3B845}" srcOrd="1" destOrd="0" presId="urn:microsoft.com/office/officeart/2008/layout/HorizontalMultiLevelHierarchy"/>
    <dgm:cxn modelId="{0AC5E8D4-A8B0-4187-ADA9-2A3CABEF3335}" type="presParOf" srcId="{3EF103AA-31E0-4845-96B5-8993F4F3B845}" destId="{B1B2C776-7014-41D4-9351-C5E3124BAF4F}" srcOrd="0" destOrd="0" presId="urn:microsoft.com/office/officeart/2008/layout/HorizontalMultiLevelHierarchy"/>
    <dgm:cxn modelId="{72E2569D-E428-4E82-96FE-3E78890AF8FC}" type="presParOf" srcId="{B1B2C776-7014-41D4-9351-C5E3124BAF4F}" destId="{61A59D04-C8E7-4DC1-9F18-71CEBB43AE35}" srcOrd="0" destOrd="0" presId="urn:microsoft.com/office/officeart/2008/layout/HorizontalMultiLevelHierarchy"/>
    <dgm:cxn modelId="{BDD13F3F-AF1A-4D28-B991-C33B895FBE50}" type="presParOf" srcId="{3EF103AA-31E0-4845-96B5-8993F4F3B845}" destId="{FC0FC25D-8908-47F8-B7A2-A70FAF31781C}" srcOrd="1" destOrd="0" presId="urn:microsoft.com/office/officeart/2008/layout/HorizontalMultiLevelHierarchy"/>
    <dgm:cxn modelId="{95BE376C-A32D-44C5-9E2D-93DBA4C0EACD}" type="presParOf" srcId="{FC0FC25D-8908-47F8-B7A2-A70FAF31781C}" destId="{9CFD14EC-7793-419B-BB56-1933C48AF435}" srcOrd="0" destOrd="0" presId="urn:microsoft.com/office/officeart/2008/layout/HorizontalMultiLevelHierarchy"/>
    <dgm:cxn modelId="{95D278E4-5A54-4EEE-BA33-FC8AFCFC28BC}" type="presParOf" srcId="{FC0FC25D-8908-47F8-B7A2-A70FAF31781C}" destId="{731CBFF2-29B0-4FF3-85D2-AAB638B6FFE1}" srcOrd="1" destOrd="0" presId="urn:microsoft.com/office/officeart/2008/layout/HorizontalMultiLevelHierarchy"/>
    <dgm:cxn modelId="{30F02FD0-91CA-45D6-9C1B-E4D6709DB12C}" type="presParOf" srcId="{3EF103AA-31E0-4845-96B5-8993F4F3B845}" destId="{EF7B5198-6196-4C2C-9FCD-46577C2588EB}" srcOrd="2" destOrd="0" presId="urn:microsoft.com/office/officeart/2008/layout/HorizontalMultiLevelHierarchy"/>
    <dgm:cxn modelId="{CE7F1CD4-9704-482F-ACCD-34C2A0F9BF45}" type="presParOf" srcId="{EF7B5198-6196-4C2C-9FCD-46577C2588EB}" destId="{318F6900-12A1-4B23-A9F8-43F381128917}" srcOrd="0" destOrd="0" presId="urn:microsoft.com/office/officeart/2008/layout/HorizontalMultiLevelHierarchy"/>
    <dgm:cxn modelId="{6F0434BA-3612-402B-9801-E777305E2AB9}" type="presParOf" srcId="{3EF103AA-31E0-4845-96B5-8993F4F3B845}" destId="{1FEF4A3B-6252-4E04-B557-126EFA062818}" srcOrd="3" destOrd="0" presId="urn:microsoft.com/office/officeart/2008/layout/HorizontalMultiLevelHierarchy"/>
    <dgm:cxn modelId="{A270C743-19D4-46BA-ACFF-A4DE2ED1B4C7}" type="presParOf" srcId="{1FEF4A3B-6252-4E04-B557-126EFA062818}" destId="{C327CB21-30B5-44B3-8E56-96CB481D5419}" srcOrd="0" destOrd="0" presId="urn:microsoft.com/office/officeart/2008/layout/HorizontalMultiLevelHierarchy"/>
    <dgm:cxn modelId="{AE276918-CB6C-4E6D-8C6B-67049BC24482}" type="presParOf" srcId="{1FEF4A3B-6252-4E04-B557-126EFA062818}" destId="{3B58BB11-ADD7-4C3D-A677-48E36424AEBC}" srcOrd="1" destOrd="0" presId="urn:microsoft.com/office/officeart/2008/layout/HorizontalMultiLevelHierarchy"/>
    <dgm:cxn modelId="{A088215E-4126-43C0-A840-0300824286E3}" type="presParOf" srcId="{3EF103AA-31E0-4845-96B5-8993F4F3B845}" destId="{DB336B5A-886A-4FB4-924F-03E2F15DFDBC}" srcOrd="4" destOrd="0" presId="urn:microsoft.com/office/officeart/2008/layout/HorizontalMultiLevelHierarchy"/>
    <dgm:cxn modelId="{173ABC8D-6A49-410B-BD19-5B1CF5DE4C8E}" type="presParOf" srcId="{DB336B5A-886A-4FB4-924F-03E2F15DFDBC}" destId="{02B6763E-AAC0-4FFB-92D3-67E2327246F7}" srcOrd="0" destOrd="0" presId="urn:microsoft.com/office/officeart/2008/layout/HorizontalMultiLevelHierarchy"/>
    <dgm:cxn modelId="{9F2EABAE-ACED-433B-B903-B294C9ECB089}" type="presParOf" srcId="{3EF103AA-31E0-4845-96B5-8993F4F3B845}" destId="{BA11F66E-0236-45E2-9C40-E91C4E0F9870}" srcOrd="5" destOrd="0" presId="urn:microsoft.com/office/officeart/2008/layout/HorizontalMultiLevelHierarchy"/>
    <dgm:cxn modelId="{C2C85AF9-97F6-4513-9D72-FBDCE8B4115B}" type="presParOf" srcId="{BA11F66E-0236-45E2-9C40-E91C4E0F9870}" destId="{2D08B3D8-8890-4709-9C76-27901E05AFAE}" srcOrd="0" destOrd="0" presId="urn:microsoft.com/office/officeart/2008/layout/HorizontalMultiLevelHierarchy"/>
    <dgm:cxn modelId="{F3FAA4F5-FDB2-4CEE-81CE-FED52CAF5EC9}" type="presParOf" srcId="{BA11F66E-0236-45E2-9C40-E91C4E0F9870}" destId="{3EA9AD51-1FD9-4867-9A31-88555C8688E5}" srcOrd="1" destOrd="0" presId="urn:microsoft.com/office/officeart/2008/layout/HorizontalMultiLevelHierarchy"/>
    <dgm:cxn modelId="{3842487F-759F-481A-80D5-5B3F3BD4A6F4}" type="presParOf" srcId="{4942AC0A-94E6-4046-A977-A07B5864DEC2}" destId="{47CE163A-9173-404C-8BB4-E82759E838AF}" srcOrd="2" destOrd="0" presId="urn:microsoft.com/office/officeart/2008/layout/HorizontalMultiLevelHierarchy"/>
    <dgm:cxn modelId="{1E775ABD-3659-43D0-8447-C0CE39FDE532}" type="presParOf" srcId="{47CE163A-9173-404C-8BB4-E82759E838AF}" destId="{A34F5F34-BBA3-451F-AFD4-E63F29CFD5E5}" srcOrd="0" destOrd="0" presId="urn:microsoft.com/office/officeart/2008/layout/HorizontalMultiLevelHierarchy"/>
    <dgm:cxn modelId="{90ED6796-24FC-4ACC-A05C-86E68073A8B6}" type="presParOf" srcId="{4942AC0A-94E6-4046-A977-A07B5864DEC2}" destId="{20DFC303-C0AE-4898-9523-E3953BF5057F}" srcOrd="3" destOrd="0" presId="urn:microsoft.com/office/officeart/2008/layout/HorizontalMultiLevelHierarchy"/>
    <dgm:cxn modelId="{99A5A861-4810-430C-B154-22C0E65DB6F2}" type="presParOf" srcId="{20DFC303-C0AE-4898-9523-E3953BF5057F}" destId="{6666C741-59F2-49B0-B3FA-154EB7F13045}" srcOrd="0" destOrd="0" presId="urn:microsoft.com/office/officeart/2008/layout/HorizontalMultiLevelHierarchy"/>
    <dgm:cxn modelId="{83F7C583-D643-4BC8-AE32-D0490E708754}" type="presParOf" srcId="{20DFC303-C0AE-4898-9523-E3953BF5057F}" destId="{9E8D3035-83E8-40A3-8592-3E1F6B8372B9}" srcOrd="1" destOrd="0" presId="urn:microsoft.com/office/officeart/2008/layout/HorizontalMultiLevelHierarchy"/>
    <dgm:cxn modelId="{6B2CB548-5A6D-4389-9396-018F44662142}" type="presParOf" srcId="{9E8D3035-83E8-40A3-8592-3E1F6B8372B9}" destId="{27814B80-2CBF-441F-817B-934DFD34E168}" srcOrd="0" destOrd="0" presId="urn:microsoft.com/office/officeart/2008/layout/HorizontalMultiLevelHierarchy"/>
    <dgm:cxn modelId="{30BA2305-F5C7-4B41-B6FA-780583C8531D}" type="presParOf" srcId="{27814B80-2CBF-441F-817B-934DFD34E168}" destId="{31B27303-5C16-49F4-86B1-B43BAF9EA29B}" srcOrd="0" destOrd="0" presId="urn:microsoft.com/office/officeart/2008/layout/HorizontalMultiLevelHierarchy"/>
    <dgm:cxn modelId="{C9F127C4-3BBC-4B57-B730-CC07F0E0B39A}" type="presParOf" srcId="{9E8D3035-83E8-40A3-8592-3E1F6B8372B9}" destId="{1B5F3B5D-5E99-4F89-8963-D9D597F76C33}" srcOrd="1" destOrd="0" presId="urn:microsoft.com/office/officeart/2008/layout/HorizontalMultiLevelHierarchy"/>
    <dgm:cxn modelId="{28B723A7-5797-4E64-88B0-0F335912D67B}" type="presParOf" srcId="{1B5F3B5D-5E99-4F89-8963-D9D597F76C33}" destId="{B5F12195-DB88-4BEA-AC49-7DD9F9CB6D8A}" srcOrd="0" destOrd="0" presId="urn:microsoft.com/office/officeart/2008/layout/HorizontalMultiLevelHierarchy"/>
    <dgm:cxn modelId="{3292E23A-F8FB-448A-83ED-5DB079E969C3}" type="presParOf" srcId="{1B5F3B5D-5E99-4F89-8963-D9D597F76C33}" destId="{33EC33F7-E777-44DB-8DB0-8C4F774D823C}" srcOrd="1" destOrd="0" presId="urn:microsoft.com/office/officeart/2008/layout/HorizontalMultiLevelHierarchy"/>
    <dgm:cxn modelId="{80B33B90-ECCD-4041-8B22-C47E994A888C}" type="presParOf" srcId="{33EC33F7-E777-44DB-8DB0-8C4F774D823C}" destId="{6A55FFCC-1038-4A4B-9A6E-6CF4879544D0}" srcOrd="0" destOrd="0" presId="urn:microsoft.com/office/officeart/2008/layout/HorizontalMultiLevelHierarchy"/>
    <dgm:cxn modelId="{9F9A0941-B4C5-41DA-A234-D3AFE22A1866}" type="presParOf" srcId="{6A55FFCC-1038-4A4B-9A6E-6CF4879544D0}" destId="{454B2D55-CFE6-44D5-842E-062F03C3EE32}" srcOrd="0" destOrd="0" presId="urn:microsoft.com/office/officeart/2008/layout/HorizontalMultiLevelHierarchy"/>
    <dgm:cxn modelId="{C22F4A19-6768-4002-96E7-B8441599EF92}" type="presParOf" srcId="{33EC33F7-E777-44DB-8DB0-8C4F774D823C}" destId="{E322B08E-EB3B-40DA-8754-CFF8E55390A9}" srcOrd="1" destOrd="0" presId="urn:microsoft.com/office/officeart/2008/layout/HorizontalMultiLevelHierarchy"/>
    <dgm:cxn modelId="{BC40DD23-B2D5-4337-9630-65CD7BD3CF01}" type="presParOf" srcId="{E322B08E-EB3B-40DA-8754-CFF8E55390A9}" destId="{95732F32-9FBD-4FC1-969F-F56B89D4EEBF}" srcOrd="0" destOrd="0" presId="urn:microsoft.com/office/officeart/2008/layout/HorizontalMultiLevelHierarchy"/>
    <dgm:cxn modelId="{C3627DEA-117D-4C7B-ABDF-F32270AEC2EE}" type="presParOf" srcId="{E322B08E-EB3B-40DA-8754-CFF8E55390A9}" destId="{E1C3ECC9-1625-46BA-9F3B-DD9739A802C5}" srcOrd="1" destOrd="0" presId="urn:microsoft.com/office/officeart/2008/layout/HorizontalMultiLevelHierarchy"/>
    <dgm:cxn modelId="{946E19AC-2BC0-4B20-88D0-386525AA4B65}" type="presParOf" srcId="{33EC33F7-E777-44DB-8DB0-8C4F774D823C}" destId="{48ED8E48-B27A-4A5A-9C47-4D9D81115CDF}" srcOrd="2" destOrd="0" presId="urn:microsoft.com/office/officeart/2008/layout/HorizontalMultiLevelHierarchy"/>
    <dgm:cxn modelId="{453004C9-19C5-4C51-8637-21B42AE81DDB}" type="presParOf" srcId="{48ED8E48-B27A-4A5A-9C47-4D9D81115CDF}" destId="{6DC4BD8F-5DE6-400A-9B67-86B44BA8C4C9}" srcOrd="0" destOrd="0" presId="urn:microsoft.com/office/officeart/2008/layout/HorizontalMultiLevelHierarchy"/>
    <dgm:cxn modelId="{54A6358F-FA74-41A4-A486-757438E76192}" type="presParOf" srcId="{33EC33F7-E777-44DB-8DB0-8C4F774D823C}" destId="{93A1ADE5-4D90-40F8-B4AD-6687993D76E0}" srcOrd="3" destOrd="0" presId="urn:microsoft.com/office/officeart/2008/layout/HorizontalMultiLevelHierarchy"/>
    <dgm:cxn modelId="{C64EB506-6D3D-409B-9290-BB7994F74C57}" type="presParOf" srcId="{93A1ADE5-4D90-40F8-B4AD-6687993D76E0}" destId="{D41612E7-3BFB-4F90-97C0-C1B18009A6EB}" srcOrd="0" destOrd="0" presId="urn:microsoft.com/office/officeart/2008/layout/HorizontalMultiLevelHierarchy"/>
    <dgm:cxn modelId="{2A1F9D10-4902-4E82-B7CF-1B831DB930F6}" type="presParOf" srcId="{93A1ADE5-4D90-40F8-B4AD-6687993D76E0}" destId="{5F7E3EA6-798E-4888-A38C-63DDE2EAF92C}" srcOrd="1" destOrd="0" presId="urn:microsoft.com/office/officeart/2008/layout/HorizontalMultiLevelHierarchy"/>
    <dgm:cxn modelId="{01055817-0C45-47CD-99EB-ED8CD4D9F80B}" type="presParOf" srcId="{33EC33F7-E777-44DB-8DB0-8C4F774D823C}" destId="{638152B4-5742-48BA-8798-0DDF6C0C5A47}" srcOrd="4" destOrd="0" presId="urn:microsoft.com/office/officeart/2008/layout/HorizontalMultiLevelHierarchy"/>
    <dgm:cxn modelId="{5EE582C7-76F2-4507-83D7-32BC2B55388F}" type="presParOf" srcId="{638152B4-5742-48BA-8798-0DDF6C0C5A47}" destId="{443585E5-A743-4BE1-BE94-2BA45A700649}" srcOrd="0" destOrd="0" presId="urn:microsoft.com/office/officeart/2008/layout/HorizontalMultiLevelHierarchy"/>
    <dgm:cxn modelId="{400FF2A2-7780-4D95-B07F-1D488EC2CAAE}" type="presParOf" srcId="{33EC33F7-E777-44DB-8DB0-8C4F774D823C}" destId="{4E2F1D00-0A89-418E-A20E-313B7D7E5477}" srcOrd="5" destOrd="0" presId="urn:microsoft.com/office/officeart/2008/layout/HorizontalMultiLevelHierarchy"/>
    <dgm:cxn modelId="{F18DB405-1EEC-412B-BCEF-642C04EB13F8}" type="presParOf" srcId="{4E2F1D00-0A89-418E-A20E-313B7D7E5477}" destId="{D86EDA35-2EAE-42CA-833C-81CE9C557C1F}" srcOrd="0" destOrd="0" presId="urn:microsoft.com/office/officeart/2008/layout/HorizontalMultiLevelHierarchy"/>
    <dgm:cxn modelId="{DE5357FE-79E9-4C16-8AA0-609194CC6E41}" type="presParOf" srcId="{4E2F1D00-0A89-418E-A20E-313B7D7E5477}" destId="{8CEE71DF-6CC9-4678-89B2-938A6D767B7A}" srcOrd="1" destOrd="0" presId="urn:microsoft.com/office/officeart/2008/layout/HorizontalMultiLevelHierarchy"/>
    <dgm:cxn modelId="{03295F18-A125-458F-93C1-31DB022FC875}" type="presParOf" srcId="{9E8D3035-83E8-40A3-8592-3E1F6B8372B9}" destId="{0938FA0C-F93A-45B9-A834-906C63D905D0}" srcOrd="2" destOrd="0" presId="urn:microsoft.com/office/officeart/2008/layout/HorizontalMultiLevelHierarchy"/>
    <dgm:cxn modelId="{EBF6489D-65CA-4733-BBE2-61A2882A0D6B}" type="presParOf" srcId="{0938FA0C-F93A-45B9-A834-906C63D905D0}" destId="{43D5CCDB-27D4-4A48-A765-085079503BC8}" srcOrd="0" destOrd="0" presId="urn:microsoft.com/office/officeart/2008/layout/HorizontalMultiLevelHierarchy"/>
    <dgm:cxn modelId="{7ED59511-2EE4-41D2-8499-3C7650A6BB63}" type="presParOf" srcId="{9E8D3035-83E8-40A3-8592-3E1F6B8372B9}" destId="{240C3E4E-F46C-42DC-A01C-94EFC922FF6C}" srcOrd="3" destOrd="0" presId="urn:microsoft.com/office/officeart/2008/layout/HorizontalMultiLevelHierarchy"/>
    <dgm:cxn modelId="{93AAFA93-6944-4630-8325-AF00D045199B}" type="presParOf" srcId="{240C3E4E-F46C-42DC-A01C-94EFC922FF6C}" destId="{41FE8858-41E3-47ED-8A72-2C0F15451EEC}" srcOrd="0" destOrd="0" presId="urn:microsoft.com/office/officeart/2008/layout/HorizontalMultiLevelHierarchy"/>
    <dgm:cxn modelId="{2C686467-569D-48E0-BECD-76BF1173690C}" type="presParOf" srcId="{240C3E4E-F46C-42DC-A01C-94EFC922FF6C}" destId="{C7C4E1C5-DEAD-4783-9ECE-6FE9AC1BEC2B}" srcOrd="1" destOrd="0" presId="urn:microsoft.com/office/officeart/2008/layout/HorizontalMultiLevelHierarchy"/>
    <dgm:cxn modelId="{E8717E25-6033-41C2-9445-35EBA3282B50}" type="presParOf" srcId="{C7C4E1C5-DEAD-4783-9ECE-6FE9AC1BEC2B}" destId="{9777B63F-6E19-47BB-B211-ACEEEF70F369}" srcOrd="0" destOrd="0" presId="urn:microsoft.com/office/officeart/2008/layout/HorizontalMultiLevelHierarchy"/>
    <dgm:cxn modelId="{53027B00-6B3C-4E3A-965E-00FF494A3612}" type="presParOf" srcId="{9777B63F-6E19-47BB-B211-ACEEEF70F369}" destId="{4C46EDB0-43AB-4F90-8214-ABC9B22245E4}" srcOrd="0" destOrd="0" presId="urn:microsoft.com/office/officeart/2008/layout/HorizontalMultiLevelHierarchy"/>
    <dgm:cxn modelId="{548590B2-F5A7-4757-925A-B2750C64CBF1}" type="presParOf" srcId="{C7C4E1C5-DEAD-4783-9ECE-6FE9AC1BEC2B}" destId="{39001786-0E4C-4241-BC1A-03E97038E1A6}" srcOrd="1" destOrd="0" presId="urn:microsoft.com/office/officeart/2008/layout/HorizontalMultiLevelHierarchy"/>
    <dgm:cxn modelId="{07006748-3069-45D3-A102-55CB03BB4300}" type="presParOf" srcId="{39001786-0E4C-4241-BC1A-03E97038E1A6}" destId="{09771DB5-FAB7-4598-B9A5-59EE14EC88FD}" srcOrd="0" destOrd="0" presId="urn:microsoft.com/office/officeart/2008/layout/HorizontalMultiLevelHierarchy"/>
    <dgm:cxn modelId="{3581D58C-6E84-4E0F-9F28-5F65716C02E8}" type="presParOf" srcId="{39001786-0E4C-4241-BC1A-03E97038E1A6}" destId="{B58240E1-27D9-4F7E-8136-EB2CF577BE21}" srcOrd="1" destOrd="0" presId="urn:microsoft.com/office/officeart/2008/layout/HorizontalMultiLevelHierarchy"/>
    <dgm:cxn modelId="{B0715980-91B9-447A-B185-ADEEC3D278C2}" type="presParOf" srcId="{C7C4E1C5-DEAD-4783-9ECE-6FE9AC1BEC2B}" destId="{A40DD5B1-3E24-44AE-8040-80C1EDD6F128}" srcOrd="2" destOrd="0" presId="urn:microsoft.com/office/officeart/2008/layout/HorizontalMultiLevelHierarchy"/>
    <dgm:cxn modelId="{9A243D60-988A-4499-AAD6-E456956421E4}" type="presParOf" srcId="{A40DD5B1-3E24-44AE-8040-80C1EDD6F128}" destId="{A7D68AEA-CA67-43C5-821B-65669121FEFC}" srcOrd="0" destOrd="0" presId="urn:microsoft.com/office/officeart/2008/layout/HorizontalMultiLevelHierarchy"/>
    <dgm:cxn modelId="{25644AC2-6268-44B5-9AF4-6FDA08EE6581}" type="presParOf" srcId="{C7C4E1C5-DEAD-4783-9ECE-6FE9AC1BEC2B}" destId="{CC4BB4ED-89D0-4A13-B777-CE429D1ED137}" srcOrd="3" destOrd="0" presId="urn:microsoft.com/office/officeart/2008/layout/HorizontalMultiLevelHierarchy"/>
    <dgm:cxn modelId="{7E0B3C13-5BD2-497D-A0AD-F51051551957}" type="presParOf" srcId="{CC4BB4ED-89D0-4A13-B777-CE429D1ED137}" destId="{D1C460D2-EF67-4388-88F7-E3F447CEF99A}" srcOrd="0" destOrd="0" presId="urn:microsoft.com/office/officeart/2008/layout/HorizontalMultiLevelHierarchy"/>
    <dgm:cxn modelId="{EA97A04B-E356-47D1-87A6-455471B298CA}" type="presParOf" srcId="{CC4BB4ED-89D0-4A13-B777-CE429D1ED137}" destId="{6C7EB0AA-EEE2-4BDD-A813-517C9E3F8146}" srcOrd="1" destOrd="0" presId="urn:microsoft.com/office/officeart/2008/layout/HorizontalMultiLevelHierarchy"/>
    <dgm:cxn modelId="{630715F9-3ACC-4F66-830A-369E6438C42A}" type="presParOf" srcId="{C7C4E1C5-DEAD-4783-9ECE-6FE9AC1BEC2B}" destId="{6C580FED-73A7-47B2-8715-4C89682AED37}" srcOrd="4" destOrd="0" presId="urn:microsoft.com/office/officeart/2008/layout/HorizontalMultiLevelHierarchy"/>
    <dgm:cxn modelId="{EC7C2FEA-A387-4708-A08E-4CD4F951D9DF}" type="presParOf" srcId="{6C580FED-73A7-47B2-8715-4C89682AED37}" destId="{B1088292-5004-4B51-B84E-EE7F64F56BD4}" srcOrd="0" destOrd="0" presId="urn:microsoft.com/office/officeart/2008/layout/HorizontalMultiLevelHierarchy"/>
    <dgm:cxn modelId="{CC4C2951-6106-43FB-84F2-85F8C9ACB252}" type="presParOf" srcId="{C7C4E1C5-DEAD-4783-9ECE-6FE9AC1BEC2B}" destId="{C754E890-5615-4B1D-8465-4C4D9F73712A}" srcOrd="5" destOrd="0" presId="urn:microsoft.com/office/officeart/2008/layout/HorizontalMultiLevelHierarchy"/>
    <dgm:cxn modelId="{C94CD4A0-76C2-4874-BE27-05284D1A17BF}" type="presParOf" srcId="{C754E890-5615-4B1D-8465-4C4D9F73712A}" destId="{247B27E1-FDB6-4E43-8C90-6D00424F40C8}" srcOrd="0" destOrd="0" presId="urn:microsoft.com/office/officeart/2008/layout/HorizontalMultiLevelHierarchy"/>
    <dgm:cxn modelId="{38EB0747-6DC7-4DFE-B9DA-E323A04EB0DE}" type="presParOf" srcId="{C754E890-5615-4B1D-8465-4C4D9F73712A}" destId="{AFEDA417-4597-448F-9A54-969879CCE26F}" srcOrd="1" destOrd="0" presId="urn:microsoft.com/office/officeart/2008/layout/HorizontalMultiLevelHierarchy"/>
    <dgm:cxn modelId="{5E286A77-9243-4A19-81D5-CFB0D7A8C9D2}" type="presParOf" srcId="{C7C4E1C5-DEAD-4783-9ECE-6FE9AC1BEC2B}" destId="{3C39340E-A5D1-4BDD-A17F-6A8F15252157}" srcOrd="6" destOrd="0" presId="urn:microsoft.com/office/officeart/2008/layout/HorizontalMultiLevelHierarchy"/>
    <dgm:cxn modelId="{D127DD27-7411-4341-82F7-3538958C8AD5}" type="presParOf" srcId="{3C39340E-A5D1-4BDD-A17F-6A8F15252157}" destId="{3C583385-3370-40C0-B1C4-6AB0DC49E0B5}" srcOrd="0" destOrd="0" presId="urn:microsoft.com/office/officeart/2008/layout/HorizontalMultiLevelHierarchy"/>
    <dgm:cxn modelId="{10308D4B-5858-4F88-BC17-749701126B84}" type="presParOf" srcId="{C7C4E1C5-DEAD-4783-9ECE-6FE9AC1BEC2B}" destId="{9814269C-765C-4620-9CC3-D4AF33290361}" srcOrd="7" destOrd="0" presId="urn:microsoft.com/office/officeart/2008/layout/HorizontalMultiLevelHierarchy"/>
    <dgm:cxn modelId="{A72245D6-84C2-474D-B02B-B084865A5BB2}" type="presParOf" srcId="{9814269C-765C-4620-9CC3-D4AF33290361}" destId="{2F4D5AD5-D427-45E8-9078-DC64E6094335}" srcOrd="0" destOrd="0" presId="urn:microsoft.com/office/officeart/2008/layout/HorizontalMultiLevelHierarchy"/>
    <dgm:cxn modelId="{EAFF72D4-2BD6-4B13-8D93-6C6C9FEEFCA6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>
    <a:ln w="762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</dgm:pt>
    <dgm:pt modelId="{DFAC5F05-FBA3-4F27-A9A4-E0D49CB7A21A}" type="pres">
      <dgm:prSet presAssocID="{305259DB-383E-47E4-8455-97779E48EAC9}" presName="connTx" presStyleLbl="parChTrans1D2" presStyleIdx="0" presStyleCnt="2"/>
      <dgm:spPr/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</dgm:pt>
    <dgm:pt modelId="{61A59D04-C8E7-4DC1-9F18-71CEBB43AE35}" type="pres">
      <dgm:prSet presAssocID="{55718E6B-6C8C-4614-9FE8-7535AA7A4227}" presName="connTx" presStyleLbl="parChTrans1D3" presStyleIdx="0" presStyleCnt="5"/>
      <dgm:spPr/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</dgm:pt>
    <dgm:pt modelId="{318F6900-12A1-4B23-A9F8-43F381128917}" type="pres">
      <dgm:prSet presAssocID="{5375E602-9CA2-467D-B84E-16070FBB8CA1}" presName="connTx" presStyleLbl="parChTrans1D3" presStyleIdx="1" presStyleCnt="5"/>
      <dgm:spPr/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</dgm:pt>
    <dgm:pt modelId="{02B6763E-AAC0-4FFB-92D3-67E2327246F7}" type="pres">
      <dgm:prSet presAssocID="{F8F42096-C394-4845-BA08-5876227BE395}" presName="connTx" presStyleLbl="parChTrans1D3" presStyleIdx="2" presStyleCnt="5"/>
      <dgm:spPr/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</dgm:pt>
    <dgm:pt modelId="{A34F5F34-BBA3-451F-AFD4-E63F29CFD5E5}" type="pres">
      <dgm:prSet presAssocID="{60620FD4-E101-4FD2-ADAD-0A9745448801}" presName="connTx" presStyleLbl="parChTrans1D2" presStyleIdx="1" presStyleCnt="2"/>
      <dgm:spPr/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</dgm:pt>
    <dgm:pt modelId="{31B27303-5C16-49F4-86B1-B43BAF9EA29B}" type="pres">
      <dgm:prSet presAssocID="{4E4015FF-E631-4379-B18B-05797C1D1083}" presName="connTx" presStyleLbl="parChTrans1D3" presStyleIdx="3" presStyleCnt="5"/>
      <dgm:spPr/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</dgm:pt>
    <dgm:pt modelId="{454B2D55-CFE6-44D5-842E-062F03C3EE32}" type="pres">
      <dgm:prSet presAssocID="{B329D81D-16E2-4FBB-A746-DD7B15DAD537}" presName="connTx" presStyleLbl="parChTrans1D4" presStyleIdx="0" presStyleCnt="7"/>
      <dgm:spPr/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</dgm:pt>
    <dgm:pt modelId="{6DC4BD8F-5DE6-400A-9B67-86B44BA8C4C9}" type="pres">
      <dgm:prSet presAssocID="{408F4C38-19C5-473B-B3FE-9D5F950FDDA4}" presName="connTx" presStyleLbl="parChTrans1D4" presStyleIdx="1" presStyleCnt="7"/>
      <dgm:spPr/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</dgm:pt>
    <dgm:pt modelId="{443585E5-A743-4BE1-BE94-2BA45A700649}" type="pres">
      <dgm:prSet presAssocID="{AF5C9016-AC45-4C6E-9A80-ECBCCB9D68B7}" presName="connTx" presStyleLbl="parChTrans1D4" presStyleIdx="2" presStyleCnt="7"/>
      <dgm:spPr/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</dgm:pt>
    <dgm:pt modelId="{43D5CCDB-27D4-4A48-A765-085079503BC8}" type="pres">
      <dgm:prSet presAssocID="{AD466B6F-CD38-4CB9-A366-7AB10FFDD473}" presName="connTx" presStyleLbl="parChTrans1D3" presStyleIdx="4" presStyleCnt="5"/>
      <dgm:spPr/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</dgm:pt>
    <dgm:pt modelId="{4C46EDB0-43AB-4F90-8214-ABC9B22245E4}" type="pres">
      <dgm:prSet presAssocID="{57170F47-E236-48F2-BA7E-628D99761D29}" presName="connTx" presStyleLbl="parChTrans1D4" presStyleIdx="3" presStyleCnt="7"/>
      <dgm:spPr/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</dgm:pt>
    <dgm:pt modelId="{A7D68AEA-CA67-43C5-821B-65669121FEFC}" type="pres">
      <dgm:prSet presAssocID="{D32C8EF6-4273-4048-A090-C8B95A610F61}" presName="connTx" presStyleLbl="parChTrans1D4" presStyleIdx="4" presStyleCnt="7"/>
      <dgm:spPr/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</dgm:pt>
    <dgm:pt modelId="{B1088292-5004-4B51-B84E-EE7F64F56BD4}" type="pres">
      <dgm:prSet presAssocID="{6A1BFFAC-0142-4F19-8A85-77EB71312C8F}" presName="connTx" presStyleLbl="parChTrans1D4" presStyleIdx="5" presStyleCnt="7"/>
      <dgm:spPr/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</dgm:pt>
    <dgm:pt modelId="{3C583385-3370-40C0-B1C4-6AB0DC49E0B5}" type="pres">
      <dgm:prSet presAssocID="{BF4F0CB4-E94D-46B6-8437-FC56DE9AE666}" presName="connTx" presStyleLbl="parChTrans1D4" presStyleIdx="6" presStyleCnt="7"/>
      <dgm:spPr/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3E2BF6B4-07FF-4BFB-A95E-06E1BED144AD}" type="presOf" srcId="{6A1BFFAC-0142-4F19-8A85-77EB71312C8F}" destId="{B1088292-5004-4B51-B84E-EE7F64F56BD4}" srcOrd="1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1FCFB07E-8D67-4552-8C72-97B47C661E04}" type="presOf" srcId="{408F4C38-19C5-473B-B3FE-9D5F950FDDA4}" destId="{6DC4BD8F-5DE6-400A-9B67-86B44BA8C4C9}" srcOrd="1" destOrd="0" presId="urn:microsoft.com/office/officeart/2008/layout/HorizontalMultiLevelHierarchy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DA15C5FA-63F0-4681-9143-40CDFE99F772}" type="presOf" srcId="{6CF166E3-95AB-4D8D-8AAD-2CA465CA1E4C}" destId="{2D08B3D8-8890-4709-9C76-27901E05AFAE}" srcOrd="0" destOrd="0" presId="urn:microsoft.com/office/officeart/2008/layout/HorizontalMultiLevelHierarchy"/>
    <dgm:cxn modelId="{3AD7F524-BF9E-4007-B3FC-E7B9B71EA732}" type="presOf" srcId="{D51308F2-A3D5-4E4C-9321-9651E33B70F3}" destId="{D86EDA35-2EAE-42CA-833C-81CE9C557C1F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6CFC5B31-41F7-4616-95D6-1DAD5183402E}" type="presOf" srcId="{BF4F0CB4-E94D-46B6-8437-FC56DE9AE666}" destId="{3C583385-3370-40C0-B1C4-6AB0DC49E0B5}" srcOrd="1" destOrd="0" presId="urn:microsoft.com/office/officeart/2008/layout/HorizontalMultiLevelHierarchy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A397256F-DE6E-43F4-B796-6E1BC200C7A6}" type="presOf" srcId="{6A1BFFAC-0142-4F19-8A85-77EB71312C8F}" destId="{6C580FED-73A7-47B2-8715-4C89682AED37}" srcOrd="0" destOrd="0" presId="urn:microsoft.com/office/officeart/2008/layout/HorizontalMultiLevelHierarchy"/>
    <dgm:cxn modelId="{2217ADC1-A83B-4D0A-97C2-00ECBB51D430}" type="presOf" srcId="{274E75C8-3D98-4C62-956B-00430406F43B}" destId="{53F3E970-3FCF-4E64-9BD7-50DD09A0E044}" srcOrd="0" destOrd="0" presId="urn:microsoft.com/office/officeart/2008/layout/HorizontalMultiLevelHierarchy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0F0B843E-CAB3-4B3B-B85C-8321CCEFE554}" type="presOf" srcId="{57170F47-E236-48F2-BA7E-628D99761D29}" destId="{9777B63F-6E19-47BB-B211-ACEEEF70F369}" srcOrd="0" destOrd="0" presId="urn:microsoft.com/office/officeart/2008/layout/HorizontalMultiLevelHierarchy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7E55B502-ACBA-49BB-B56D-1F98395359E5}" type="presOf" srcId="{F8F42096-C394-4845-BA08-5876227BE395}" destId="{DB336B5A-886A-4FB4-924F-03E2F15DFDBC}" srcOrd="0" destOrd="0" presId="urn:microsoft.com/office/officeart/2008/layout/HorizontalMultiLevelHierarchy"/>
    <dgm:cxn modelId="{80E1CD6D-8E8C-42BB-BBF3-F05A126800FB}" type="presOf" srcId="{305259DB-383E-47E4-8455-97779E48EAC9}" destId="{7AD08448-B622-458D-9ED2-D9AD1920BE54}" srcOrd="0" destOrd="0" presId="urn:microsoft.com/office/officeart/2008/layout/HorizontalMultiLevelHierarchy"/>
    <dgm:cxn modelId="{22179C21-7E77-4345-A21C-987223A585B8}" type="presOf" srcId="{AF5C9016-AC45-4C6E-9A80-ECBCCB9D68B7}" destId="{443585E5-A743-4BE1-BE94-2BA45A700649}" srcOrd="1" destOrd="0" presId="urn:microsoft.com/office/officeart/2008/layout/HorizontalMultiLevelHierarchy"/>
    <dgm:cxn modelId="{3AE082C0-3943-44E3-9111-A3A6C9471AAC}" type="presOf" srcId="{AD466B6F-CD38-4CB9-A366-7AB10FFDD473}" destId="{43D5CCDB-27D4-4A48-A765-085079503BC8}" srcOrd="1" destOrd="0" presId="urn:microsoft.com/office/officeart/2008/layout/HorizontalMultiLevelHierarchy"/>
    <dgm:cxn modelId="{80411581-98E0-4000-831D-BFC509F663A8}" type="presOf" srcId="{5375E602-9CA2-467D-B84E-16070FBB8CA1}" destId="{318F6900-12A1-4B23-A9F8-43F381128917}" srcOrd="1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F3FCD29D-5264-456E-AF9C-0CD23D7FEFFC}" type="presOf" srcId="{3F0CE52B-3FCF-4E2E-8EC3-5A0695E0BCAD}" destId="{6666C741-59F2-49B0-B3FA-154EB7F13045}" srcOrd="0" destOrd="0" presId="urn:microsoft.com/office/officeart/2008/layout/HorizontalMultiLevelHierarchy"/>
    <dgm:cxn modelId="{E4BBF4AA-1DD8-4941-932E-189A84D25291}" type="presOf" srcId="{4E4015FF-E631-4379-B18B-05797C1D1083}" destId="{27814B80-2CBF-441F-817B-934DFD34E168}" srcOrd="0" destOrd="0" presId="urn:microsoft.com/office/officeart/2008/layout/HorizontalMultiLevelHierarchy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5E37251D-0745-48AB-A55A-3D18EE9DA196}" type="presOf" srcId="{57170F47-E236-48F2-BA7E-628D99761D29}" destId="{4C46EDB0-43AB-4F90-8214-ABC9B22245E4}" srcOrd="1" destOrd="0" presId="urn:microsoft.com/office/officeart/2008/layout/HorizontalMultiLevelHierarchy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AD898C60-749E-46B4-B25D-58181E13A23A}" type="presOf" srcId="{5375E602-9CA2-467D-B84E-16070FBB8CA1}" destId="{EF7B5198-6196-4C2C-9FCD-46577C2588EB}" srcOrd="0" destOrd="0" presId="urn:microsoft.com/office/officeart/2008/layout/HorizontalMultiLevelHierarchy"/>
    <dgm:cxn modelId="{19DC3290-13B5-410C-BED5-515B2A7C8514}" type="presOf" srcId="{04FCBD85-BDA4-4B43-B2D4-4B4617A19BAA}" destId="{95732F32-9FBD-4FC1-969F-F56B89D4EEBF}" srcOrd="0" destOrd="0" presId="urn:microsoft.com/office/officeart/2008/layout/HorizontalMultiLevelHierarchy"/>
    <dgm:cxn modelId="{0B143E6E-E5B8-4705-B692-32C7305A3005}" type="presOf" srcId="{0B807F47-5C94-41A3-847E-F0B97C27ED78}" destId="{9CFD14EC-7793-419B-BB56-1933C48AF435}" srcOrd="0" destOrd="0" presId="urn:microsoft.com/office/officeart/2008/layout/HorizontalMultiLevelHierarchy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B5EF6CD7-5B13-4F92-86EB-44ADD62CE2D3}" type="presOf" srcId="{408F4C38-19C5-473B-B3FE-9D5F950FDDA4}" destId="{48ED8E48-B27A-4A5A-9C47-4D9D81115CDF}" srcOrd="0" destOrd="0" presId="urn:microsoft.com/office/officeart/2008/layout/HorizontalMultiLevelHierarchy"/>
    <dgm:cxn modelId="{B2FA5C58-1865-49E7-8257-C05AC29DAAA1}" type="presOf" srcId="{55718E6B-6C8C-4614-9FE8-7535AA7A4227}" destId="{61A59D04-C8E7-4DC1-9F18-71CEBB43AE35}" srcOrd="1" destOrd="0" presId="urn:microsoft.com/office/officeart/2008/layout/HorizontalMultiLevelHierarchy"/>
    <dgm:cxn modelId="{592084DE-5CC5-4A2F-9DFA-B56BE5BE56EC}" type="presOf" srcId="{60620FD4-E101-4FD2-ADAD-0A9745448801}" destId="{47CE163A-9173-404C-8BB4-E82759E838AF}" srcOrd="0" destOrd="0" presId="urn:microsoft.com/office/officeart/2008/layout/HorizontalMultiLevelHierarchy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A5083A56-5E32-46BB-AB48-817C61685F98}" type="presOf" srcId="{61B0AF6F-47A3-46B1-BF2A-8DD76EC4D663}" destId="{D1C460D2-EF67-4388-88F7-E3F447CEF99A}" srcOrd="0" destOrd="0" presId="urn:microsoft.com/office/officeart/2008/layout/HorizontalMultiLevelHierarchy"/>
    <dgm:cxn modelId="{9BB7F517-2A96-479D-AEE1-89E13206E043}" type="presOf" srcId="{4E4015FF-E631-4379-B18B-05797C1D1083}" destId="{31B27303-5C16-49F4-86B1-B43BAF9EA29B}" srcOrd="1" destOrd="0" presId="urn:microsoft.com/office/officeart/2008/layout/HorizontalMultiLevelHierarchy"/>
    <dgm:cxn modelId="{91509812-13AB-47EE-8DEC-3F27C357F8A1}" type="presOf" srcId="{35281BCD-BAF1-4A98-978B-59CCF1115C19}" destId="{2F4D5AD5-D427-45E8-9078-DC64E6094335}" srcOrd="0" destOrd="0" presId="urn:microsoft.com/office/officeart/2008/layout/HorizontalMultiLevelHierarchy"/>
    <dgm:cxn modelId="{B90791C8-69DA-41E8-BC05-A2A903553BAA}" type="presOf" srcId="{A372C18B-B174-4E41-8003-571420179092}" destId="{739C3A35-FF4B-4BE5-BE6E-4A8C444421AA}" srcOrd="0" destOrd="0" presId="urn:microsoft.com/office/officeart/2008/layout/HorizontalMultiLevelHierarchy"/>
    <dgm:cxn modelId="{6C968D2F-1508-4336-9D49-4B4ADA9E730E}" type="presOf" srcId="{AD466B6F-CD38-4CB9-A366-7AB10FFDD473}" destId="{0938FA0C-F93A-45B9-A834-906C63D905D0}" srcOrd="0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8DD1F795-F9CD-444A-8CE3-C78A10560A75}" type="presOf" srcId="{BF4F0CB4-E94D-46B6-8437-FC56DE9AE666}" destId="{3C39340E-A5D1-4BDD-A17F-6A8F15252157}" srcOrd="0" destOrd="0" presId="urn:microsoft.com/office/officeart/2008/layout/HorizontalMultiLevelHierarchy"/>
    <dgm:cxn modelId="{4F1F5650-536E-491F-BA59-BE044B6A6CA7}" type="presOf" srcId="{305259DB-383E-47E4-8455-97779E48EAC9}" destId="{DFAC5F05-FBA3-4F27-A9A4-E0D49CB7A21A}" srcOrd="1" destOrd="0" presId="urn:microsoft.com/office/officeart/2008/layout/HorizontalMultiLevelHierarchy"/>
    <dgm:cxn modelId="{F2B1B034-41C9-441A-813B-252E8C61715C}" type="presOf" srcId="{33C69E73-2ED7-4900-B19C-670145169B52}" destId="{ADD66CDE-F684-4D39-9346-33AE2278A197}" srcOrd="0" destOrd="0" presId="urn:microsoft.com/office/officeart/2008/layout/HorizontalMultiLevelHierarchy"/>
    <dgm:cxn modelId="{66C95891-F0F3-4021-B027-F688C765951D}" type="presOf" srcId="{D32C8EF6-4273-4048-A090-C8B95A610F61}" destId="{A7D68AEA-CA67-43C5-821B-65669121FEFC}" srcOrd="1" destOrd="0" presId="urn:microsoft.com/office/officeart/2008/layout/HorizontalMultiLevelHierarchy"/>
    <dgm:cxn modelId="{BF0BC29B-676E-4938-A421-FA828AF040A4}" type="presOf" srcId="{E06D1A5F-402E-4433-93B7-F6A1C5A783EC}" destId="{41FE8858-41E3-47ED-8A72-2C0F15451EEC}" srcOrd="0" destOrd="0" presId="urn:microsoft.com/office/officeart/2008/layout/HorizontalMultiLevelHierarchy"/>
    <dgm:cxn modelId="{44F8DDB5-70F1-4787-8A2B-3C1B9F3D1B7A}" type="presOf" srcId="{87DF3577-6226-463F-A22F-CFFB81F65D44}" destId="{247B27E1-FDB6-4E43-8C90-6D00424F40C8}" srcOrd="0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DC03B90E-84BD-4D48-9BA1-1461FF851F49}" type="presOf" srcId="{49E61C4E-E193-45F2-8E1E-D516E508D963}" destId="{09771DB5-FAB7-4598-B9A5-59EE14EC88FD}" srcOrd="0" destOrd="0" presId="urn:microsoft.com/office/officeart/2008/layout/HorizontalMultiLevelHierarchy"/>
    <dgm:cxn modelId="{7E2511B7-CF5C-4A0E-8BEA-F621C170C5BD}" type="presOf" srcId="{AF5C9016-AC45-4C6E-9A80-ECBCCB9D68B7}" destId="{638152B4-5742-48BA-8798-0DDF6C0C5A47}" srcOrd="0" destOrd="0" presId="urn:microsoft.com/office/officeart/2008/layout/HorizontalMultiLevelHierarchy"/>
    <dgm:cxn modelId="{512F8FA1-0830-41E8-9474-6A38F933E7AD}" type="presOf" srcId="{8E2D004C-0000-4149-A359-B750E0CD9EB8}" destId="{B5F12195-DB88-4BEA-AC49-7DD9F9CB6D8A}" srcOrd="0" destOrd="0" presId="urn:microsoft.com/office/officeart/2008/layout/HorizontalMultiLevelHierarchy"/>
    <dgm:cxn modelId="{23AD7968-3D9E-426B-B16E-96B35BD72A50}" type="presOf" srcId="{55718E6B-6C8C-4614-9FE8-7535AA7A4227}" destId="{B1B2C776-7014-41D4-9351-C5E3124BAF4F}" srcOrd="0" destOrd="0" presId="urn:microsoft.com/office/officeart/2008/layout/HorizontalMultiLevelHierarchy"/>
    <dgm:cxn modelId="{D0AB099C-3773-4C0E-993A-A12EA74313E4}" type="presOf" srcId="{B329D81D-16E2-4FBB-A746-DD7B15DAD537}" destId="{454B2D55-CFE6-44D5-842E-062F03C3EE32}" srcOrd="1" destOrd="0" presId="urn:microsoft.com/office/officeart/2008/layout/HorizontalMultiLevelHierarchy"/>
    <dgm:cxn modelId="{55C02790-A1FB-4995-89A1-307BE8782E9E}" type="presOf" srcId="{60620FD4-E101-4FD2-ADAD-0A9745448801}" destId="{A34F5F34-BBA3-451F-AFD4-E63F29CFD5E5}" srcOrd="1" destOrd="0" presId="urn:microsoft.com/office/officeart/2008/layout/HorizontalMultiLevelHierarchy"/>
    <dgm:cxn modelId="{1FC62FD9-324D-41A8-80E5-E9EE5700FAC9}" type="presOf" srcId="{52A864A1-C54D-4AE3-B013-85DE23D95DE9}" destId="{C327CB21-30B5-44B3-8E56-96CB481D5419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B40541C3-F91E-4FF1-AD70-8E6391652978}" type="presOf" srcId="{B329D81D-16E2-4FBB-A746-DD7B15DAD537}" destId="{6A55FFCC-1038-4A4B-9A6E-6CF4879544D0}" srcOrd="0" destOrd="0" presId="urn:microsoft.com/office/officeart/2008/layout/HorizontalMultiLevelHierarchy"/>
    <dgm:cxn modelId="{DAF9BBD4-07FA-4882-8A45-17C09EC54C94}" type="presOf" srcId="{F8F42096-C394-4845-BA08-5876227BE395}" destId="{02B6763E-AAC0-4FFB-92D3-67E2327246F7}" srcOrd="1" destOrd="0" presId="urn:microsoft.com/office/officeart/2008/layout/HorizontalMultiLevelHierarchy"/>
    <dgm:cxn modelId="{E9DAD620-BE08-4904-B82F-C3F8DD3A110C}" type="presOf" srcId="{D32C8EF6-4273-4048-A090-C8B95A610F61}" destId="{A40DD5B1-3E24-44AE-8040-80C1EDD6F128}" srcOrd="0" destOrd="0" presId="urn:microsoft.com/office/officeart/2008/layout/HorizontalMultiLevelHierarchy"/>
    <dgm:cxn modelId="{B9D8D72E-3CE9-47C5-9A7D-00750AF34A17}" type="presOf" srcId="{05C223A8-CAE1-4549-81FE-E1B83511CF25}" destId="{D41612E7-3BFB-4F90-97C0-C1B18009A6EB}" srcOrd="0" destOrd="0" presId="urn:microsoft.com/office/officeart/2008/layout/HorizontalMultiLevelHierarchy"/>
    <dgm:cxn modelId="{30FAD78E-FD10-458C-8261-F782DBC573A5}" type="presParOf" srcId="{739C3A35-FF4B-4BE5-BE6E-4A8C444421AA}" destId="{2B45ACB0-77AF-4D57-84B4-9AF7D07B2E69}" srcOrd="0" destOrd="0" presId="urn:microsoft.com/office/officeart/2008/layout/HorizontalMultiLevelHierarchy"/>
    <dgm:cxn modelId="{E37CDDF1-77AE-42F5-B4F8-F81567A85547}" type="presParOf" srcId="{2B45ACB0-77AF-4D57-84B4-9AF7D07B2E69}" destId="{53F3E970-3FCF-4E64-9BD7-50DD09A0E044}" srcOrd="0" destOrd="0" presId="urn:microsoft.com/office/officeart/2008/layout/HorizontalMultiLevelHierarchy"/>
    <dgm:cxn modelId="{5A1CA055-5D4F-4F57-AB13-AFCBFBE80848}" type="presParOf" srcId="{2B45ACB0-77AF-4D57-84B4-9AF7D07B2E69}" destId="{4942AC0A-94E6-4046-A977-A07B5864DEC2}" srcOrd="1" destOrd="0" presId="urn:microsoft.com/office/officeart/2008/layout/HorizontalMultiLevelHierarchy"/>
    <dgm:cxn modelId="{772110B3-85D3-41DE-BA3B-E37BB3FD710B}" type="presParOf" srcId="{4942AC0A-94E6-4046-A977-A07B5864DEC2}" destId="{7AD08448-B622-458D-9ED2-D9AD1920BE54}" srcOrd="0" destOrd="0" presId="urn:microsoft.com/office/officeart/2008/layout/HorizontalMultiLevelHierarchy"/>
    <dgm:cxn modelId="{2914B17F-A844-41F3-B13A-3859F7E17383}" type="presParOf" srcId="{7AD08448-B622-458D-9ED2-D9AD1920BE54}" destId="{DFAC5F05-FBA3-4F27-A9A4-E0D49CB7A21A}" srcOrd="0" destOrd="0" presId="urn:microsoft.com/office/officeart/2008/layout/HorizontalMultiLevelHierarchy"/>
    <dgm:cxn modelId="{467D3A3C-434E-4583-A87D-8AFD9E320632}" type="presParOf" srcId="{4942AC0A-94E6-4046-A977-A07B5864DEC2}" destId="{1F2BE95C-2318-4446-8F71-675CA8EB9F17}" srcOrd="1" destOrd="0" presId="urn:microsoft.com/office/officeart/2008/layout/HorizontalMultiLevelHierarchy"/>
    <dgm:cxn modelId="{31C36E33-31CB-48E4-9D29-EC270724F0B7}" type="presParOf" srcId="{1F2BE95C-2318-4446-8F71-675CA8EB9F17}" destId="{ADD66CDE-F684-4D39-9346-33AE2278A197}" srcOrd="0" destOrd="0" presId="urn:microsoft.com/office/officeart/2008/layout/HorizontalMultiLevelHierarchy"/>
    <dgm:cxn modelId="{B84B4ADB-1716-472E-ACA4-E39BE8CBE785}" type="presParOf" srcId="{1F2BE95C-2318-4446-8F71-675CA8EB9F17}" destId="{3EF103AA-31E0-4845-96B5-8993F4F3B845}" srcOrd="1" destOrd="0" presId="urn:microsoft.com/office/officeart/2008/layout/HorizontalMultiLevelHierarchy"/>
    <dgm:cxn modelId="{F494AE2D-F9AB-4508-9FAB-C1B97178CCFB}" type="presParOf" srcId="{3EF103AA-31E0-4845-96B5-8993F4F3B845}" destId="{B1B2C776-7014-41D4-9351-C5E3124BAF4F}" srcOrd="0" destOrd="0" presId="urn:microsoft.com/office/officeart/2008/layout/HorizontalMultiLevelHierarchy"/>
    <dgm:cxn modelId="{276FBD1D-FC00-4347-9CB7-CB10CA21CEEC}" type="presParOf" srcId="{B1B2C776-7014-41D4-9351-C5E3124BAF4F}" destId="{61A59D04-C8E7-4DC1-9F18-71CEBB43AE35}" srcOrd="0" destOrd="0" presId="urn:microsoft.com/office/officeart/2008/layout/HorizontalMultiLevelHierarchy"/>
    <dgm:cxn modelId="{BF542860-5D18-473C-A219-69ED810FF42B}" type="presParOf" srcId="{3EF103AA-31E0-4845-96B5-8993F4F3B845}" destId="{FC0FC25D-8908-47F8-B7A2-A70FAF31781C}" srcOrd="1" destOrd="0" presId="urn:microsoft.com/office/officeart/2008/layout/HorizontalMultiLevelHierarchy"/>
    <dgm:cxn modelId="{68FF5F85-B6D1-40EE-9949-935242E19583}" type="presParOf" srcId="{FC0FC25D-8908-47F8-B7A2-A70FAF31781C}" destId="{9CFD14EC-7793-419B-BB56-1933C48AF435}" srcOrd="0" destOrd="0" presId="urn:microsoft.com/office/officeart/2008/layout/HorizontalMultiLevelHierarchy"/>
    <dgm:cxn modelId="{DAC34A8A-D9CB-4450-AC9E-6128A182C44C}" type="presParOf" srcId="{FC0FC25D-8908-47F8-B7A2-A70FAF31781C}" destId="{731CBFF2-29B0-4FF3-85D2-AAB638B6FFE1}" srcOrd="1" destOrd="0" presId="urn:microsoft.com/office/officeart/2008/layout/HorizontalMultiLevelHierarchy"/>
    <dgm:cxn modelId="{0FAB1815-20AB-4590-8384-DC8E89028A43}" type="presParOf" srcId="{3EF103AA-31E0-4845-96B5-8993F4F3B845}" destId="{EF7B5198-6196-4C2C-9FCD-46577C2588EB}" srcOrd="2" destOrd="0" presId="urn:microsoft.com/office/officeart/2008/layout/HorizontalMultiLevelHierarchy"/>
    <dgm:cxn modelId="{1E8F2626-7C02-4DD6-B811-23F4FEE9BFCD}" type="presParOf" srcId="{EF7B5198-6196-4C2C-9FCD-46577C2588EB}" destId="{318F6900-12A1-4B23-A9F8-43F381128917}" srcOrd="0" destOrd="0" presId="urn:microsoft.com/office/officeart/2008/layout/HorizontalMultiLevelHierarchy"/>
    <dgm:cxn modelId="{D78D033C-E648-40B5-864A-D2EA74BEFC6D}" type="presParOf" srcId="{3EF103AA-31E0-4845-96B5-8993F4F3B845}" destId="{1FEF4A3B-6252-4E04-B557-126EFA062818}" srcOrd="3" destOrd="0" presId="urn:microsoft.com/office/officeart/2008/layout/HorizontalMultiLevelHierarchy"/>
    <dgm:cxn modelId="{152E04DB-F160-4C14-8923-944B6C9A6683}" type="presParOf" srcId="{1FEF4A3B-6252-4E04-B557-126EFA062818}" destId="{C327CB21-30B5-44B3-8E56-96CB481D5419}" srcOrd="0" destOrd="0" presId="urn:microsoft.com/office/officeart/2008/layout/HorizontalMultiLevelHierarchy"/>
    <dgm:cxn modelId="{6E2BD4D6-9882-4678-9DE2-C38F8FA8521D}" type="presParOf" srcId="{1FEF4A3B-6252-4E04-B557-126EFA062818}" destId="{3B58BB11-ADD7-4C3D-A677-48E36424AEBC}" srcOrd="1" destOrd="0" presId="urn:microsoft.com/office/officeart/2008/layout/HorizontalMultiLevelHierarchy"/>
    <dgm:cxn modelId="{357ED40B-0CDE-4322-9775-5EFCBF7F8A76}" type="presParOf" srcId="{3EF103AA-31E0-4845-96B5-8993F4F3B845}" destId="{DB336B5A-886A-4FB4-924F-03E2F15DFDBC}" srcOrd="4" destOrd="0" presId="urn:microsoft.com/office/officeart/2008/layout/HorizontalMultiLevelHierarchy"/>
    <dgm:cxn modelId="{43B673FB-4450-4B41-8A9F-E0DF7E5AFD51}" type="presParOf" srcId="{DB336B5A-886A-4FB4-924F-03E2F15DFDBC}" destId="{02B6763E-AAC0-4FFB-92D3-67E2327246F7}" srcOrd="0" destOrd="0" presId="urn:microsoft.com/office/officeart/2008/layout/HorizontalMultiLevelHierarchy"/>
    <dgm:cxn modelId="{2EB433ED-CCCB-4C21-A102-80C1EE883A44}" type="presParOf" srcId="{3EF103AA-31E0-4845-96B5-8993F4F3B845}" destId="{BA11F66E-0236-45E2-9C40-E91C4E0F9870}" srcOrd="5" destOrd="0" presId="urn:microsoft.com/office/officeart/2008/layout/HorizontalMultiLevelHierarchy"/>
    <dgm:cxn modelId="{6361EA3A-59C5-40FE-9931-59B555A0C0E0}" type="presParOf" srcId="{BA11F66E-0236-45E2-9C40-E91C4E0F9870}" destId="{2D08B3D8-8890-4709-9C76-27901E05AFAE}" srcOrd="0" destOrd="0" presId="urn:microsoft.com/office/officeart/2008/layout/HorizontalMultiLevelHierarchy"/>
    <dgm:cxn modelId="{7144E281-6A1D-402C-896B-6EB5D86319D8}" type="presParOf" srcId="{BA11F66E-0236-45E2-9C40-E91C4E0F9870}" destId="{3EA9AD51-1FD9-4867-9A31-88555C8688E5}" srcOrd="1" destOrd="0" presId="urn:microsoft.com/office/officeart/2008/layout/HorizontalMultiLevelHierarchy"/>
    <dgm:cxn modelId="{7314C494-7281-4C73-9828-A277AE40DCE0}" type="presParOf" srcId="{4942AC0A-94E6-4046-A977-A07B5864DEC2}" destId="{47CE163A-9173-404C-8BB4-E82759E838AF}" srcOrd="2" destOrd="0" presId="urn:microsoft.com/office/officeart/2008/layout/HorizontalMultiLevelHierarchy"/>
    <dgm:cxn modelId="{66560884-7C5E-4903-BCEC-3248A7CA8584}" type="presParOf" srcId="{47CE163A-9173-404C-8BB4-E82759E838AF}" destId="{A34F5F34-BBA3-451F-AFD4-E63F29CFD5E5}" srcOrd="0" destOrd="0" presId="urn:microsoft.com/office/officeart/2008/layout/HorizontalMultiLevelHierarchy"/>
    <dgm:cxn modelId="{81B44E64-443C-4785-9112-2E68475E86A7}" type="presParOf" srcId="{4942AC0A-94E6-4046-A977-A07B5864DEC2}" destId="{20DFC303-C0AE-4898-9523-E3953BF5057F}" srcOrd="3" destOrd="0" presId="urn:microsoft.com/office/officeart/2008/layout/HorizontalMultiLevelHierarchy"/>
    <dgm:cxn modelId="{587DC70F-17DB-4084-9B76-4F276DB9EF13}" type="presParOf" srcId="{20DFC303-C0AE-4898-9523-E3953BF5057F}" destId="{6666C741-59F2-49B0-B3FA-154EB7F13045}" srcOrd="0" destOrd="0" presId="urn:microsoft.com/office/officeart/2008/layout/HorizontalMultiLevelHierarchy"/>
    <dgm:cxn modelId="{582F8F58-0B0B-4FD1-B47B-B58FB595A518}" type="presParOf" srcId="{20DFC303-C0AE-4898-9523-E3953BF5057F}" destId="{9E8D3035-83E8-40A3-8592-3E1F6B8372B9}" srcOrd="1" destOrd="0" presId="urn:microsoft.com/office/officeart/2008/layout/HorizontalMultiLevelHierarchy"/>
    <dgm:cxn modelId="{A44D6717-C1F1-463B-9BEA-361E2E7DB0FC}" type="presParOf" srcId="{9E8D3035-83E8-40A3-8592-3E1F6B8372B9}" destId="{27814B80-2CBF-441F-817B-934DFD34E168}" srcOrd="0" destOrd="0" presId="urn:microsoft.com/office/officeart/2008/layout/HorizontalMultiLevelHierarchy"/>
    <dgm:cxn modelId="{910F4FFF-BE8F-48DC-85B3-B4DB332C9BA0}" type="presParOf" srcId="{27814B80-2CBF-441F-817B-934DFD34E168}" destId="{31B27303-5C16-49F4-86B1-B43BAF9EA29B}" srcOrd="0" destOrd="0" presId="urn:microsoft.com/office/officeart/2008/layout/HorizontalMultiLevelHierarchy"/>
    <dgm:cxn modelId="{45AF5B27-841D-458A-8930-77E13134CC81}" type="presParOf" srcId="{9E8D3035-83E8-40A3-8592-3E1F6B8372B9}" destId="{1B5F3B5D-5E99-4F89-8963-D9D597F76C33}" srcOrd="1" destOrd="0" presId="urn:microsoft.com/office/officeart/2008/layout/HorizontalMultiLevelHierarchy"/>
    <dgm:cxn modelId="{E8E059B1-1FB9-4A64-9335-68DA6C285C70}" type="presParOf" srcId="{1B5F3B5D-5E99-4F89-8963-D9D597F76C33}" destId="{B5F12195-DB88-4BEA-AC49-7DD9F9CB6D8A}" srcOrd="0" destOrd="0" presId="urn:microsoft.com/office/officeart/2008/layout/HorizontalMultiLevelHierarchy"/>
    <dgm:cxn modelId="{39968C44-B132-4C86-AB9C-E6E8D5AC7DBF}" type="presParOf" srcId="{1B5F3B5D-5E99-4F89-8963-D9D597F76C33}" destId="{33EC33F7-E777-44DB-8DB0-8C4F774D823C}" srcOrd="1" destOrd="0" presId="urn:microsoft.com/office/officeart/2008/layout/HorizontalMultiLevelHierarchy"/>
    <dgm:cxn modelId="{49E75816-27C6-442A-8D99-CEA816A0562B}" type="presParOf" srcId="{33EC33F7-E777-44DB-8DB0-8C4F774D823C}" destId="{6A55FFCC-1038-4A4B-9A6E-6CF4879544D0}" srcOrd="0" destOrd="0" presId="urn:microsoft.com/office/officeart/2008/layout/HorizontalMultiLevelHierarchy"/>
    <dgm:cxn modelId="{8B46AA58-417D-42BD-82DE-6899FDA952E0}" type="presParOf" srcId="{6A55FFCC-1038-4A4B-9A6E-6CF4879544D0}" destId="{454B2D55-CFE6-44D5-842E-062F03C3EE32}" srcOrd="0" destOrd="0" presId="urn:microsoft.com/office/officeart/2008/layout/HorizontalMultiLevelHierarchy"/>
    <dgm:cxn modelId="{4FB82F79-64A3-4486-A748-0E3AEA336B15}" type="presParOf" srcId="{33EC33F7-E777-44DB-8DB0-8C4F774D823C}" destId="{E322B08E-EB3B-40DA-8754-CFF8E55390A9}" srcOrd="1" destOrd="0" presId="urn:microsoft.com/office/officeart/2008/layout/HorizontalMultiLevelHierarchy"/>
    <dgm:cxn modelId="{CB931B30-4C70-461E-8E88-F3316349B713}" type="presParOf" srcId="{E322B08E-EB3B-40DA-8754-CFF8E55390A9}" destId="{95732F32-9FBD-4FC1-969F-F56B89D4EEBF}" srcOrd="0" destOrd="0" presId="urn:microsoft.com/office/officeart/2008/layout/HorizontalMultiLevelHierarchy"/>
    <dgm:cxn modelId="{4236D7D3-11A1-4243-8942-3042FBF26A35}" type="presParOf" srcId="{E322B08E-EB3B-40DA-8754-CFF8E55390A9}" destId="{E1C3ECC9-1625-46BA-9F3B-DD9739A802C5}" srcOrd="1" destOrd="0" presId="urn:microsoft.com/office/officeart/2008/layout/HorizontalMultiLevelHierarchy"/>
    <dgm:cxn modelId="{088F8758-5B53-441A-B0E7-636E8F295B7D}" type="presParOf" srcId="{33EC33F7-E777-44DB-8DB0-8C4F774D823C}" destId="{48ED8E48-B27A-4A5A-9C47-4D9D81115CDF}" srcOrd="2" destOrd="0" presId="urn:microsoft.com/office/officeart/2008/layout/HorizontalMultiLevelHierarchy"/>
    <dgm:cxn modelId="{1129CB80-9927-419D-A105-2E1F8B4323C1}" type="presParOf" srcId="{48ED8E48-B27A-4A5A-9C47-4D9D81115CDF}" destId="{6DC4BD8F-5DE6-400A-9B67-86B44BA8C4C9}" srcOrd="0" destOrd="0" presId="urn:microsoft.com/office/officeart/2008/layout/HorizontalMultiLevelHierarchy"/>
    <dgm:cxn modelId="{17C127F3-5CD3-402D-8104-76DBD762893A}" type="presParOf" srcId="{33EC33F7-E777-44DB-8DB0-8C4F774D823C}" destId="{93A1ADE5-4D90-40F8-B4AD-6687993D76E0}" srcOrd="3" destOrd="0" presId="urn:microsoft.com/office/officeart/2008/layout/HorizontalMultiLevelHierarchy"/>
    <dgm:cxn modelId="{6F3930B6-2AF2-4E50-AA62-68E8CDDD79AE}" type="presParOf" srcId="{93A1ADE5-4D90-40F8-B4AD-6687993D76E0}" destId="{D41612E7-3BFB-4F90-97C0-C1B18009A6EB}" srcOrd="0" destOrd="0" presId="urn:microsoft.com/office/officeart/2008/layout/HorizontalMultiLevelHierarchy"/>
    <dgm:cxn modelId="{6818C2DB-1CA2-4D84-9F26-F8EBD517CDDC}" type="presParOf" srcId="{93A1ADE5-4D90-40F8-B4AD-6687993D76E0}" destId="{5F7E3EA6-798E-4888-A38C-63DDE2EAF92C}" srcOrd="1" destOrd="0" presId="urn:microsoft.com/office/officeart/2008/layout/HorizontalMultiLevelHierarchy"/>
    <dgm:cxn modelId="{66D05DDB-4A3D-4F63-B1C5-1C3007AFB681}" type="presParOf" srcId="{33EC33F7-E777-44DB-8DB0-8C4F774D823C}" destId="{638152B4-5742-48BA-8798-0DDF6C0C5A47}" srcOrd="4" destOrd="0" presId="urn:microsoft.com/office/officeart/2008/layout/HorizontalMultiLevelHierarchy"/>
    <dgm:cxn modelId="{2836E57B-122F-46BA-A0AA-398147FD98F1}" type="presParOf" srcId="{638152B4-5742-48BA-8798-0DDF6C0C5A47}" destId="{443585E5-A743-4BE1-BE94-2BA45A700649}" srcOrd="0" destOrd="0" presId="urn:microsoft.com/office/officeart/2008/layout/HorizontalMultiLevelHierarchy"/>
    <dgm:cxn modelId="{2AA876DD-2F3C-4122-9443-5BF9F8E8C8BF}" type="presParOf" srcId="{33EC33F7-E777-44DB-8DB0-8C4F774D823C}" destId="{4E2F1D00-0A89-418E-A20E-313B7D7E5477}" srcOrd="5" destOrd="0" presId="urn:microsoft.com/office/officeart/2008/layout/HorizontalMultiLevelHierarchy"/>
    <dgm:cxn modelId="{6E428457-6E63-462C-B657-6AEE945A62DB}" type="presParOf" srcId="{4E2F1D00-0A89-418E-A20E-313B7D7E5477}" destId="{D86EDA35-2EAE-42CA-833C-81CE9C557C1F}" srcOrd="0" destOrd="0" presId="urn:microsoft.com/office/officeart/2008/layout/HorizontalMultiLevelHierarchy"/>
    <dgm:cxn modelId="{BEE035C9-D922-4B69-8E05-99782E2E8493}" type="presParOf" srcId="{4E2F1D00-0A89-418E-A20E-313B7D7E5477}" destId="{8CEE71DF-6CC9-4678-89B2-938A6D767B7A}" srcOrd="1" destOrd="0" presId="urn:microsoft.com/office/officeart/2008/layout/HorizontalMultiLevelHierarchy"/>
    <dgm:cxn modelId="{81407570-7B09-4DDB-82E4-EF69CD27C62A}" type="presParOf" srcId="{9E8D3035-83E8-40A3-8592-3E1F6B8372B9}" destId="{0938FA0C-F93A-45B9-A834-906C63D905D0}" srcOrd="2" destOrd="0" presId="urn:microsoft.com/office/officeart/2008/layout/HorizontalMultiLevelHierarchy"/>
    <dgm:cxn modelId="{3D8AA4DC-1F5D-4975-B38D-A53676652718}" type="presParOf" srcId="{0938FA0C-F93A-45B9-A834-906C63D905D0}" destId="{43D5CCDB-27D4-4A48-A765-085079503BC8}" srcOrd="0" destOrd="0" presId="urn:microsoft.com/office/officeart/2008/layout/HorizontalMultiLevelHierarchy"/>
    <dgm:cxn modelId="{23A4634C-CD37-4C7A-B9FE-C9419286608A}" type="presParOf" srcId="{9E8D3035-83E8-40A3-8592-3E1F6B8372B9}" destId="{240C3E4E-F46C-42DC-A01C-94EFC922FF6C}" srcOrd="3" destOrd="0" presId="urn:microsoft.com/office/officeart/2008/layout/HorizontalMultiLevelHierarchy"/>
    <dgm:cxn modelId="{253F5790-3611-43F5-8422-88EE85C81F7D}" type="presParOf" srcId="{240C3E4E-F46C-42DC-A01C-94EFC922FF6C}" destId="{41FE8858-41E3-47ED-8A72-2C0F15451EEC}" srcOrd="0" destOrd="0" presId="urn:microsoft.com/office/officeart/2008/layout/HorizontalMultiLevelHierarchy"/>
    <dgm:cxn modelId="{493D0550-21F3-4871-A164-195244E62CFD}" type="presParOf" srcId="{240C3E4E-F46C-42DC-A01C-94EFC922FF6C}" destId="{C7C4E1C5-DEAD-4783-9ECE-6FE9AC1BEC2B}" srcOrd="1" destOrd="0" presId="urn:microsoft.com/office/officeart/2008/layout/HorizontalMultiLevelHierarchy"/>
    <dgm:cxn modelId="{8D8DA03D-3F2E-427A-AA45-D08A036F454A}" type="presParOf" srcId="{C7C4E1C5-DEAD-4783-9ECE-6FE9AC1BEC2B}" destId="{9777B63F-6E19-47BB-B211-ACEEEF70F369}" srcOrd="0" destOrd="0" presId="urn:microsoft.com/office/officeart/2008/layout/HorizontalMultiLevelHierarchy"/>
    <dgm:cxn modelId="{5829FF55-5DD5-4E41-8E65-7075D42B916E}" type="presParOf" srcId="{9777B63F-6E19-47BB-B211-ACEEEF70F369}" destId="{4C46EDB0-43AB-4F90-8214-ABC9B22245E4}" srcOrd="0" destOrd="0" presId="urn:microsoft.com/office/officeart/2008/layout/HorizontalMultiLevelHierarchy"/>
    <dgm:cxn modelId="{CD66CC79-82E5-43EC-BBC4-A8BBD0D36631}" type="presParOf" srcId="{C7C4E1C5-DEAD-4783-9ECE-6FE9AC1BEC2B}" destId="{39001786-0E4C-4241-BC1A-03E97038E1A6}" srcOrd="1" destOrd="0" presId="urn:microsoft.com/office/officeart/2008/layout/HorizontalMultiLevelHierarchy"/>
    <dgm:cxn modelId="{D9EDCD33-790F-4A53-A240-5D026E105968}" type="presParOf" srcId="{39001786-0E4C-4241-BC1A-03E97038E1A6}" destId="{09771DB5-FAB7-4598-B9A5-59EE14EC88FD}" srcOrd="0" destOrd="0" presId="urn:microsoft.com/office/officeart/2008/layout/HorizontalMultiLevelHierarchy"/>
    <dgm:cxn modelId="{1D9BBE0A-7292-4382-9A6F-6640C385523F}" type="presParOf" srcId="{39001786-0E4C-4241-BC1A-03E97038E1A6}" destId="{B58240E1-27D9-4F7E-8136-EB2CF577BE21}" srcOrd="1" destOrd="0" presId="urn:microsoft.com/office/officeart/2008/layout/HorizontalMultiLevelHierarchy"/>
    <dgm:cxn modelId="{B3308E53-587A-4C81-B987-447F1A176B8E}" type="presParOf" srcId="{C7C4E1C5-DEAD-4783-9ECE-6FE9AC1BEC2B}" destId="{A40DD5B1-3E24-44AE-8040-80C1EDD6F128}" srcOrd="2" destOrd="0" presId="urn:microsoft.com/office/officeart/2008/layout/HorizontalMultiLevelHierarchy"/>
    <dgm:cxn modelId="{77B4D0F2-B08F-43AC-B8F8-91C673691703}" type="presParOf" srcId="{A40DD5B1-3E24-44AE-8040-80C1EDD6F128}" destId="{A7D68AEA-CA67-43C5-821B-65669121FEFC}" srcOrd="0" destOrd="0" presId="urn:microsoft.com/office/officeart/2008/layout/HorizontalMultiLevelHierarchy"/>
    <dgm:cxn modelId="{D342C47B-CBBD-478B-9CCD-55F911084CA7}" type="presParOf" srcId="{C7C4E1C5-DEAD-4783-9ECE-6FE9AC1BEC2B}" destId="{CC4BB4ED-89D0-4A13-B777-CE429D1ED137}" srcOrd="3" destOrd="0" presId="urn:microsoft.com/office/officeart/2008/layout/HorizontalMultiLevelHierarchy"/>
    <dgm:cxn modelId="{804FE895-E449-4F60-9CF4-F00D0F1BDF19}" type="presParOf" srcId="{CC4BB4ED-89D0-4A13-B777-CE429D1ED137}" destId="{D1C460D2-EF67-4388-88F7-E3F447CEF99A}" srcOrd="0" destOrd="0" presId="urn:microsoft.com/office/officeart/2008/layout/HorizontalMultiLevelHierarchy"/>
    <dgm:cxn modelId="{2F98A08F-D672-4C37-B376-649B71FFB2BB}" type="presParOf" srcId="{CC4BB4ED-89D0-4A13-B777-CE429D1ED137}" destId="{6C7EB0AA-EEE2-4BDD-A813-517C9E3F8146}" srcOrd="1" destOrd="0" presId="urn:microsoft.com/office/officeart/2008/layout/HorizontalMultiLevelHierarchy"/>
    <dgm:cxn modelId="{9E33361F-2641-43E0-9EA0-FC4819382496}" type="presParOf" srcId="{C7C4E1C5-DEAD-4783-9ECE-6FE9AC1BEC2B}" destId="{6C580FED-73A7-47B2-8715-4C89682AED37}" srcOrd="4" destOrd="0" presId="urn:microsoft.com/office/officeart/2008/layout/HorizontalMultiLevelHierarchy"/>
    <dgm:cxn modelId="{318E49D2-D3F4-4261-90B6-B89B5342A992}" type="presParOf" srcId="{6C580FED-73A7-47B2-8715-4C89682AED37}" destId="{B1088292-5004-4B51-B84E-EE7F64F56BD4}" srcOrd="0" destOrd="0" presId="urn:microsoft.com/office/officeart/2008/layout/HorizontalMultiLevelHierarchy"/>
    <dgm:cxn modelId="{5A982B6E-437F-4D78-A294-3F9537EBE477}" type="presParOf" srcId="{C7C4E1C5-DEAD-4783-9ECE-6FE9AC1BEC2B}" destId="{C754E890-5615-4B1D-8465-4C4D9F73712A}" srcOrd="5" destOrd="0" presId="urn:microsoft.com/office/officeart/2008/layout/HorizontalMultiLevelHierarchy"/>
    <dgm:cxn modelId="{477FADCE-5A7B-4826-85BA-7CE60295AF9E}" type="presParOf" srcId="{C754E890-5615-4B1D-8465-4C4D9F73712A}" destId="{247B27E1-FDB6-4E43-8C90-6D00424F40C8}" srcOrd="0" destOrd="0" presId="urn:microsoft.com/office/officeart/2008/layout/HorizontalMultiLevelHierarchy"/>
    <dgm:cxn modelId="{43238EDD-364E-4600-BCD3-EAB55EEBB119}" type="presParOf" srcId="{C754E890-5615-4B1D-8465-4C4D9F73712A}" destId="{AFEDA417-4597-448F-9A54-969879CCE26F}" srcOrd="1" destOrd="0" presId="urn:microsoft.com/office/officeart/2008/layout/HorizontalMultiLevelHierarchy"/>
    <dgm:cxn modelId="{2CEBFBC0-AE5F-4649-A57F-296DBC653C2A}" type="presParOf" srcId="{C7C4E1C5-DEAD-4783-9ECE-6FE9AC1BEC2B}" destId="{3C39340E-A5D1-4BDD-A17F-6A8F15252157}" srcOrd="6" destOrd="0" presId="urn:microsoft.com/office/officeart/2008/layout/HorizontalMultiLevelHierarchy"/>
    <dgm:cxn modelId="{6A74F70E-67F5-4BBB-8BD8-7F708829B868}" type="presParOf" srcId="{3C39340E-A5D1-4BDD-A17F-6A8F15252157}" destId="{3C583385-3370-40C0-B1C4-6AB0DC49E0B5}" srcOrd="0" destOrd="0" presId="urn:microsoft.com/office/officeart/2008/layout/HorizontalMultiLevelHierarchy"/>
    <dgm:cxn modelId="{8BFE36C8-0C57-49E8-8A29-8827C11DE7CA}" type="presParOf" srcId="{C7C4E1C5-DEAD-4783-9ECE-6FE9AC1BEC2B}" destId="{9814269C-765C-4620-9CC3-D4AF33290361}" srcOrd="7" destOrd="0" presId="urn:microsoft.com/office/officeart/2008/layout/HorizontalMultiLevelHierarchy"/>
    <dgm:cxn modelId="{4B34BE1D-C5DA-49D3-9FB7-293B72D2A736}" type="presParOf" srcId="{9814269C-765C-4620-9CC3-D4AF33290361}" destId="{2F4D5AD5-D427-45E8-9078-DC64E6094335}" srcOrd="0" destOrd="0" presId="urn:microsoft.com/office/officeart/2008/layout/HorizontalMultiLevelHierarchy"/>
    <dgm:cxn modelId="{B1FA6435-43F3-4F21-966D-A0C9F919AF0D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</dgm:pt>
    <dgm:pt modelId="{DFAC5F05-FBA3-4F27-A9A4-E0D49CB7A21A}" type="pres">
      <dgm:prSet presAssocID="{305259DB-383E-47E4-8455-97779E48EAC9}" presName="connTx" presStyleLbl="parChTrans1D2" presStyleIdx="0" presStyleCnt="2"/>
      <dgm:spPr/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</dgm:pt>
    <dgm:pt modelId="{61A59D04-C8E7-4DC1-9F18-71CEBB43AE35}" type="pres">
      <dgm:prSet presAssocID="{55718E6B-6C8C-4614-9FE8-7535AA7A4227}" presName="connTx" presStyleLbl="parChTrans1D3" presStyleIdx="0" presStyleCnt="5"/>
      <dgm:spPr/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</dgm:pt>
    <dgm:pt modelId="{318F6900-12A1-4B23-A9F8-43F381128917}" type="pres">
      <dgm:prSet presAssocID="{5375E602-9CA2-467D-B84E-16070FBB8CA1}" presName="connTx" presStyleLbl="parChTrans1D3" presStyleIdx="1" presStyleCnt="5"/>
      <dgm:spPr/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</dgm:pt>
    <dgm:pt modelId="{02B6763E-AAC0-4FFB-92D3-67E2327246F7}" type="pres">
      <dgm:prSet presAssocID="{F8F42096-C394-4845-BA08-5876227BE395}" presName="connTx" presStyleLbl="parChTrans1D3" presStyleIdx="2" presStyleCnt="5"/>
      <dgm:spPr/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</dgm:pt>
    <dgm:pt modelId="{A34F5F34-BBA3-451F-AFD4-E63F29CFD5E5}" type="pres">
      <dgm:prSet presAssocID="{60620FD4-E101-4FD2-ADAD-0A9745448801}" presName="connTx" presStyleLbl="parChTrans1D2" presStyleIdx="1" presStyleCnt="2"/>
      <dgm:spPr/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</dgm:pt>
    <dgm:pt modelId="{31B27303-5C16-49F4-86B1-B43BAF9EA29B}" type="pres">
      <dgm:prSet presAssocID="{4E4015FF-E631-4379-B18B-05797C1D1083}" presName="connTx" presStyleLbl="parChTrans1D3" presStyleIdx="3" presStyleCnt="5"/>
      <dgm:spPr/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</dgm:pt>
    <dgm:pt modelId="{454B2D55-CFE6-44D5-842E-062F03C3EE32}" type="pres">
      <dgm:prSet presAssocID="{B329D81D-16E2-4FBB-A746-DD7B15DAD537}" presName="connTx" presStyleLbl="parChTrans1D4" presStyleIdx="0" presStyleCnt="7"/>
      <dgm:spPr/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</dgm:pt>
    <dgm:pt modelId="{6DC4BD8F-5DE6-400A-9B67-86B44BA8C4C9}" type="pres">
      <dgm:prSet presAssocID="{408F4C38-19C5-473B-B3FE-9D5F950FDDA4}" presName="connTx" presStyleLbl="parChTrans1D4" presStyleIdx="1" presStyleCnt="7"/>
      <dgm:spPr/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</dgm:pt>
    <dgm:pt modelId="{443585E5-A743-4BE1-BE94-2BA45A700649}" type="pres">
      <dgm:prSet presAssocID="{AF5C9016-AC45-4C6E-9A80-ECBCCB9D68B7}" presName="connTx" presStyleLbl="parChTrans1D4" presStyleIdx="2" presStyleCnt="7"/>
      <dgm:spPr/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</dgm:pt>
    <dgm:pt modelId="{43D5CCDB-27D4-4A48-A765-085079503BC8}" type="pres">
      <dgm:prSet presAssocID="{AD466B6F-CD38-4CB9-A366-7AB10FFDD473}" presName="connTx" presStyleLbl="parChTrans1D3" presStyleIdx="4" presStyleCnt="5"/>
      <dgm:spPr/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</dgm:pt>
    <dgm:pt modelId="{4C46EDB0-43AB-4F90-8214-ABC9B22245E4}" type="pres">
      <dgm:prSet presAssocID="{57170F47-E236-48F2-BA7E-628D99761D29}" presName="connTx" presStyleLbl="parChTrans1D4" presStyleIdx="3" presStyleCnt="7"/>
      <dgm:spPr/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</dgm:pt>
    <dgm:pt modelId="{A7D68AEA-CA67-43C5-821B-65669121FEFC}" type="pres">
      <dgm:prSet presAssocID="{D32C8EF6-4273-4048-A090-C8B95A610F61}" presName="connTx" presStyleLbl="parChTrans1D4" presStyleIdx="4" presStyleCnt="7"/>
      <dgm:spPr/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</dgm:pt>
    <dgm:pt modelId="{B1088292-5004-4B51-B84E-EE7F64F56BD4}" type="pres">
      <dgm:prSet presAssocID="{6A1BFFAC-0142-4F19-8A85-77EB71312C8F}" presName="connTx" presStyleLbl="parChTrans1D4" presStyleIdx="5" presStyleCnt="7"/>
      <dgm:spPr/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</dgm:pt>
    <dgm:pt modelId="{3C583385-3370-40C0-B1C4-6AB0DC49E0B5}" type="pres">
      <dgm:prSet presAssocID="{BF4F0CB4-E94D-46B6-8437-FC56DE9AE666}" presName="connTx" presStyleLbl="parChTrans1D4" presStyleIdx="6" presStyleCnt="7"/>
      <dgm:spPr/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BA822456-0CD6-41A9-B88E-7FFC0FD5E0B5}" type="presOf" srcId="{5375E602-9CA2-467D-B84E-16070FBB8CA1}" destId="{EF7B5198-6196-4C2C-9FCD-46577C2588EB}" srcOrd="0" destOrd="0" presId="urn:microsoft.com/office/officeart/2008/layout/HorizontalMultiLevelHierarchy"/>
    <dgm:cxn modelId="{230D7158-4CC1-4AD9-BE6B-D8657EE99EE7}" type="presOf" srcId="{D32C8EF6-4273-4048-A090-C8B95A610F61}" destId="{A7D68AEA-CA67-43C5-821B-65669121FEFC}" srcOrd="1" destOrd="0" presId="urn:microsoft.com/office/officeart/2008/layout/HorizontalMultiLevelHierarchy"/>
    <dgm:cxn modelId="{381708BE-76C7-4ACD-BE58-500ADEDB83C6}" type="presOf" srcId="{35281BCD-BAF1-4A98-978B-59CCF1115C19}" destId="{2F4D5AD5-D427-45E8-9078-DC64E6094335}" srcOrd="0" destOrd="0" presId="urn:microsoft.com/office/officeart/2008/layout/HorizontalMultiLevelHierarchy"/>
    <dgm:cxn modelId="{3638D896-B7B5-46DC-8AC2-7C3C771E789F}" type="presOf" srcId="{4E4015FF-E631-4379-B18B-05797C1D1083}" destId="{31B27303-5C16-49F4-86B1-B43BAF9EA29B}" srcOrd="1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00D341A8-47AF-43AA-91E8-B9416E0F88D8}" type="presOf" srcId="{3F0CE52B-3FCF-4E2E-8EC3-5A0695E0BCAD}" destId="{6666C741-59F2-49B0-B3FA-154EB7F13045}" srcOrd="0" destOrd="0" presId="urn:microsoft.com/office/officeart/2008/layout/HorizontalMultiLevelHierarchy"/>
    <dgm:cxn modelId="{BC17548E-7A9E-4952-9E54-CF4DB230763A}" type="presOf" srcId="{274E75C8-3D98-4C62-956B-00430406F43B}" destId="{53F3E970-3FCF-4E64-9BD7-50DD09A0E044}" srcOrd="0" destOrd="0" presId="urn:microsoft.com/office/officeart/2008/layout/HorizontalMultiLevelHierarchy"/>
    <dgm:cxn modelId="{AD68CD5A-E0F5-4662-AED7-BF9C5A238C4D}" type="presOf" srcId="{305259DB-383E-47E4-8455-97779E48EAC9}" destId="{7AD08448-B622-458D-9ED2-D9AD1920BE54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A2188D52-5AC7-423B-932B-4A8FDE11127E}" type="presOf" srcId="{8E2D004C-0000-4149-A359-B750E0CD9EB8}" destId="{B5F12195-DB88-4BEA-AC49-7DD9F9CB6D8A}" srcOrd="0" destOrd="0" presId="urn:microsoft.com/office/officeart/2008/layout/HorizontalMultiLevelHierarchy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078D37CE-8308-4EE8-AE59-649E41CE73CD}" type="presOf" srcId="{A372C18B-B174-4E41-8003-571420179092}" destId="{739C3A35-FF4B-4BE5-BE6E-4A8C444421AA}" srcOrd="0" destOrd="0" presId="urn:microsoft.com/office/officeart/2008/layout/HorizontalMultiLevelHierarchy"/>
    <dgm:cxn modelId="{C716E9AD-BBE9-45B6-96AD-1D06EB8EA228}" type="presOf" srcId="{408F4C38-19C5-473B-B3FE-9D5F950FDDA4}" destId="{6DC4BD8F-5DE6-400A-9B67-86B44BA8C4C9}" srcOrd="1" destOrd="0" presId="urn:microsoft.com/office/officeart/2008/layout/HorizontalMultiLevelHierarchy"/>
    <dgm:cxn modelId="{A28E3064-878A-4229-898B-4AF3378EAA37}" type="presOf" srcId="{E06D1A5F-402E-4433-93B7-F6A1C5A783EC}" destId="{41FE8858-41E3-47ED-8A72-2C0F15451EEC}" srcOrd="0" destOrd="0" presId="urn:microsoft.com/office/officeart/2008/layout/HorizontalMultiLevelHierarchy"/>
    <dgm:cxn modelId="{773F544D-8E0A-4903-A3E7-C74CCE71DAD3}" type="presOf" srcId="{F8F42096-C394-4845-BA08-5876227BE395}" destId="{02B6763E-AAC0-4FFB-92D3-67E2327246F7}" srcOrd="1" destOrd="0" presId="urn:microsoft.com/office/officeart/2008/layout/HorizontalMultiLevelHierarchy"/>
    <dgm:cxn modelId="{F78B5ACA-32D7-459D-B140-C4BD2FDA9D7F}" type="presOf" srcId="{D51308F2-A3D5-4E4C-9321-9651E33B70F3}" destId="{D86EDA35-2EAE-42CA-833C-81CE9C557C1F}" srcOrd="0" destOrd="0" presId="urn:microsoft.com/office/officeart/2008/layout/HorizontalMultiLevelHierarchy"/>
    <dgm:cxn modelId="{D07C16A4-0E61-4388-A060-8063F44EBE09}" type="presOf" srcId="{05C223A8-CAE1-4549-81FE-E1B83511CF25}" destId="{D41612E7-3BFB-4F90-97C0-C1B18009A6EB}" srcOrd="0" destOrd="0" presId="urn:microsoft.com/office/officeart/2008/layout/HorizontalMultiLevelHierarchy"/>
    <dgm:cxn modelId="{D8F1EBC9-E30C-4978-A1CE-2DB889E88234}" type="presOf" srcId="{0B807F47-5C94-41A3-847E-F0B97C27ED78}" destId="{9CFD14EC-7793-419B-BB56-1933C48AF435}" srcOrd="0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AE27BE6E-9957-44D3-A471-1D62AA19B413}" type="presOf" srcId="{57170F47-E236-48F2-BA7E-628D99761D29}" destId="{4C46EDB0-43AB-4F90-8214-ABC9B22245E4}" srcOrd="1" destOrd="0" presId="urn:microsoft.com/office/officeart/2008/layout/HorizontalMultiLevelHierarchy"/>
    <dgm:cxn modelId="{C3DB8B5E-748D-4444-97E3-6BCE25A6E167}" type="presOf" srcId="{305259DB-383E-47E4-8455-97779E48EAC9}" destId="{DFAC5F05-FBA3-4F27-A9A4-E0D49CB7A21A}" srcOrd="1" destOrd="0" presId="urn:microsoft.com/office/officeart/2008/layout/HorizontalMultiLevelHierarchy"/>
    <dgm:cxn modelId="{B1DA1B53-A990-4BB9-844D-EAA1455ADC32}" type="presOf" srcId="{D32C8EF6-4273-4048-A090-C8B95A610F61}" destId="{A40DD5B1-3E24-44AE-8040-80C1EDD6F128}" srcOrd="0" destOrd="0" presId="urn:microsoft.com/office/officeart/2008/layout/HorizontalMultiLevelHierarchy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B39F56E9-2006-4560-859C-389A038C894D}" type="presOf" srcId="{6CF166E3-95AB-4D8D-8AAD-2CA465CA1E4C}" destId="{2D08B3D8-8890-4709-9C76-27901E05AFAE}" srcOrd="0" destOrd="0" presId="urn:microsoft.com/office/officeart/2008/layout/HorizontalMultiLevelHierarchy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72DE7D02-DF57-43CB-B0A3-F0E0FFF84B99}" type="presOf" srcId="{33C69E73-2ED7-4900-B19C-670145169B52}" destId="{ADD66CDE-F684-4D39-9346-33AE2278A197}" srcOrd="0" destOrd="0" presId="urn:microsoft.com/office/officeart/2008/layout/HorizontalMultiLevelHierarchy"/>
    <dgm:cxn modelId="{AE4C55CD-92F9-4EBB-B1E5-D46AC7D80D89}" type="presOf" srcId="{6A1BFFAC-0142-4F19-8A85-77EB71312C8F}" destId="{6C580FED-73A7-47B2-8715-4C89682AED37}" srcOrd="0" destOrd="0" presId="urn:microsoft.com/office/officeart/2008/layout/HorizontalMultiLevelHierarchy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53BE916B-48F1-4062-B4C5-19D613009C12}" type="presOf" srcId="{6A1BFFAC-0142-4F19-8A85-77EB71312C8F}" destId="{B1088292-5004-4B51-B84E-EE7F64F56BD4}" srcOrd="1" destOrd="0" presId="urn:microsoft.com/office/officeart/2008/layout/HorizontalMultiLevelHierarchy"/>
    <dgm:cxn modelId="{A94F5951-643A-4E5B-808E-DE9C0DF45E5A}" type="presOf" srcId="{60620FD4-E101-4FD2-ADAD-0A9745448801}" destId="{47CE163A-9173-404C-8BB4-E82759E838AF}" srcOrd="0" destOrd="0" presId="urn:microsoft.com/office/officeart/2008/layout/HorizontalMultiLevelHierarchy"/>
    <dgm:cxn modelId="{B30E9AC4-692D-4BD4-8A10-1D16852010B2}" type="presOf" srcId="{55718E6B-6C8C-4614-9FE8-7535AA7A4227}" destId="{61A59D04-C8E7-4DC1-9F18-71CEBB43AE35}" srcOrd="1" destOrd="0" presId="urn:microsoft.com/office/officeart/2008/layout/HorizontalMultiLevelHierarchy"/>
    <dgm:cxn modelId="{55F10432-1665-4DA4-8A5A-EC83D1C495D9}" type="presOf" srcId="{F8F42096-C394-4845-BA08-5876227BE395}" destId="{DB336B5A-886A-4FB4-924F-03E2F15DFDBC}" srcOrd="0" destOrd="0" presId="urn:microsoft.com/office/officeart/2008/layout/HorizontalMultiLevelHierarchy"/>
    <dgm:cxn modelId="{6A11F1C6-2A11-484F-80C5-4C4997414BC9}" type="presOf" srcId="{57170F47-E236-48F2-BA7E-628D99761D29}" destId="{9777B63F-6E19-47BB-B211-ACEEEF70F369}" srcOrd="0" destOrd="0" presId="urn:microsoft.com/office/officeart/2008/layout/HorizontalMultiLevelHierarchy"/>
    <dgm:cxn modelId="{03ED0315-632A-48C3-BA98-7088B484D11E}" type="presOf" srcId="{55718E6B-6C8C-4614-9FE8-7535AA7A4227}" destId="{B1B2C776-7014-41D4-9351-C5E3124BAF4F}" srcOrd="0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292AD4F4-0B83-41F1-8994-19AEF7FCC0A3}" type="presOf" srcId="{AD466B6F-CD38-4CB9-A366-7AB10FFDD473}" destId="{43D5CCDB-27D4-4A48-A765-085079503BC8}" srcOrd="1" destOrd="0" presId="urn:microsoft.com/office/officeart/2008/layout/HorizontalMultiLevelHierarchy"/>
    <dgm:cxn modelId="{5BE67142-C883-4F9C-842F-AC173E77CA35}" type="presOf" srcId="{BF4F0CB4-E94D-46B6-8437-FC56DE9AE666}" destId="{3C583385-3370-40C0-B1C4-6AB0DC49E0B5}" srcOrd="1" destOrd="0" presId="urn:microsoft.com/office/officeart/2008/layout/HorizontalMultiLevelHierarchy"/>
    <dgm:cxn modelId="{C11A7264-F912-47EA-9D45-CA6FC826E744}" type="presOf" srcId="{AF5C9016-AC45-4C6E-9A80-ECBCCB9D68B7}" destId="{638152B4-5742-48BA-8798-0DDF6C0C5A47}" srcOrd="0" destOrd="0" presId="urn:microsoft.com/office/officeart/2008/layout/HorizontalMultiLevelHierarchy"/>
    <dgm:cxn modelId="{89F73633-E9A5-4E36-A2F6-721C0165F4D7}" type="presOf" srcId="{87DF3577-6226-463F-A22F-CFFB81F65D44}" destId="{247B27E1-FDB6-4E43-8C90-6D00424F40C8}" srcOrd="0" destOrd="0" presId="urn:microsoft.com/office/officeart/2008/layout/HorizontalMultiLevelHierarchy"/>
    <dgm:cxn modelId="{280BC3C8-6416-4070-97AC-394083FF6901}" type="presOf" srcId="{04FCBD85-BDA4-4B43-B2D4-4B4617A19BAA}" destId="{95732F32-9FBD-4FC1-969F-F56B89D4EEBF}" srcOrd="0" destOrd="0" presId="urn:microsoft.com/office/officeart/2008/layout/HorizontalMultiLevelHierarchy"/>
    <dgm:cxn modelId="{F21BACB2-CF06-4349-B3B3-97A2AD036BAA}" type="presOf" srcId="{49E61C4E-E193-45F2-8E1E-D516E508D963}" destId="{09771DB5-FAB7-4598-B9A5-59EE14EC88FD}" srcOrd="0" destOrd="0" presId="urn:microsoft.com/office/officeart/2008/layout/HorizontalMultiLevelHierarchy"/>
    <dgm:cxn modelId="{B7FA18B4-7DEC-4FA5-A66A-522B3AA1103D}" type="presOf" srcId="{52A864A1-C54D-4AE3-B013-85DE23D95DE9}" destId="{C327CB21-30B5-44B3-8E56-96CB481D5419}" srcOrd="0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F2B58A80-4726-41F9-8740-B976F39E7B81}" type="presOf" srcId="{61B0AF6F-47A3-46B1-BF2A-8DD76EC4D663}" destId="{D1C460D2-EF67-4388-88F7-E3F447CEF99A}" srcOrd="0" destOrd="0" presId="urn:microsoft.com/office/officeart/2008/layout/HorizontalMultiLevelHierarchy"/>
    <dgm:cxn modelId="{3B24E6C5-B2FF-4235-9E7D-AE6B28E47975}" type="presOf" srcId="{4E4015FF-E631-4379-B18B-05797C1D1083}" destId="{27814B80-2CBF-441F-817B-934DFD34E168}" srcOrd="0" destOrd="0" presId="urn:microsoft.com/office/officeart/2008/layout/HorizontalMultiLevelHierarchy"/>
    <dgm:cxn modelId="{39EC8201-5671-4FB2-8090-B8A66D62A7FC}" type="presOf" srcId="{AD466B6F-CD38-4CB9-A366-7AB10FFDD473}" destId="{0938FA0C-F93A-45B9-A834-906C63D905D0}" srcOrd="0" destOrd="0" presId="urn:microsoft.com/office/officeart/2008/layout/HorizontalMultiLevelHierarchy"/>
    <dgm:cxn modelId="{75A68A8D-1761-4AF2-A6F5-3E6159A996D6}" type="presOf" srcId="{B329D81D-16E2-4FBB-A746-DD7B15DAD537}" destId="{6A55FFCC-1038-4A4B-9A6E-6CF4879544D0}" srcOrd="0" destOrd="0" presId="urn:microsoft.com/office/officeart/2008/layout/HorizontalMultiLevelHierarchy"/>
    <dgm:cxn modelId="{01A8D768-40AE-4476-B6AB-0AB6EC33828F}" type="presOf" srcId="{5375E602-9CA2-467D-B84E-16070FBB8CA1}" destId="{318F6900-12A1-4B23-A9F8-43F381128917}" srcOrd="1" destOrd="0" presId="urn:microsoft.com/office/officeart/2008/layout/HorizontalMultiLevelHierarchy"/>
    <dgm:cxn modelId="{C9D903CC-A9BC-4EAE-9F0D-155E11D86A93}" type="presOf" srcId="{AF5C9016-AC45-4C6E-9A80-ECBCCB9D68B7}" destId="{443585E5-A743-4BE1-BE94-2BA45A700649}" srcOrd="1" destOrd="0" presId="urn:microsoft.com/office/officeart/2008/layout/HorizontalMultiLevelHierarchy"/>
    <dgm:cxn modelId="{599FB34C-AD4B-4303-A1D3-A11EC69E61B8}" type="presOf" srcId="{B329D81D-16E2-4FBB-A746-DD7B15DAD537}" destId="{454B2D55-CFE6-44D5-842E-062F03C3EE32}" srcOrd="1" destOrd="0" presId="urn:microsoft.com/office/officeart/2008/layout/HorizontalMultiLevelHierarchy"/>
    <dgm:cxn modelId="{E1970CF4-8758-4C9A-A1CC-940D20F0B57A}" type="presOf" srcId="{408F4C38-19C5-473B-B3FE-9D5F950FDDA4}" destId="{48ED8E48-B27A-4A5A-9C47-4D9D81115CDF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8864E9DD-3F81-44E4-8198-ACBB03468BEB}" type="presOf" srcId="{BF4F0CB4-E94D-46B6-8437-FC56DE9AE666}" destId="{3C39340E-A5D1-4BDD-A17F-6A8F15252157}" srcOrd="0" destOrd="0" presId="urn:microsoft.com/office/officeart/2008/layout/HorizontalMultiLevelHierarchy"/>
    <dgm:cxn modelId="{CB5A5793-69BD-493F-BA88-CBFDF373F26C}" type="presOf" srcId="{60620FD4-E101-4FD2-ADAD-0A9745448801}" destId="{A34F5F34-BBA3-451F-AFD4-E63F29CFD5E5}" srcOrd="1" destOrd="0" presId="urn:microsoft.com/office/officeart/2008/layout/HorizontalMultiLevelHierarchy"/>
    <dgm:cxn modelId="{ACD5964B-D321-4E7E-B316-C1A84D13299B}" type="presParOf" srcId="{739C3A35-FF4B-4BE5-BE6E-4A8C444421AA}" destId="{2B45ACB0-77AF-4D57-84B4-9AF7D07B2E69}" srcOrd="0" destOrd="0" presId="urn:microsoft.com/office/officeart/2008/layout/HorizontalMultiLevelHierarchy"/>
    <dgm:cxn modelId="{D2114B32-2DE1-4FDD-B5C8-540495ABB096}" type="presParOf" srcId="{2B45ACB0-77AF-4D57-84B4-9AF7D07B2E69}" destId="{53F3E970-3FCF-4E64-9BD7-50DD09A0E044}" srcOrd="0" destOrd="0" presId="urn:microsoft.com/office/officeart/2008/layout/HorizontalMultiLevelHierarchy"/>
    <dgm:cxn modelId="{59A3D1F5-4800-41CD-93DA-379A7FBB3F8C}" type="presParOf" srcId="{2B45ACB0-77AF-4D57-84B4-9AF7D07B2E69}" destId="{4942AC0A-94E6-4046-A977-A07B5864DEC2}" srcOrd="1" destOrd="0" presId="urn:microsoft.com/office/officeart/2008/layout/HorizontalMultiLevelHierarchy"/>
    <dgm:cxn modelId="{32FB8E47-05CA-4E79-9E88-DE0A9EB69F67}" type="presParOf" srcId="{4942AC0A-94E6-4046-A977-A07B5864DEC2}" destId="{7AD08448-B622-458D-9ED2-D9AD1920BE54}" srcOrd="0" destOrd="0" presId="urn:microsoft.com/office/officeart/2008/layout/HorizontalMultiLevelHierarchy"/>
    <dgm:cxn modelId="{1AA43392-9CCF-41B5-85B6-DC51769F1074}" type="presParOf" srcId="{7AD08448-B622-458D-9ED2-D9AD1920BE54}" destId="{DFAC5F05-FBA3-4F27-A9A4-E0D49CB7A21A}" srcOrd="0" destOrd="0" presId="urn:microsoft.com/office/officeart/2008/layout/HorizontalMultiLevelHierarchy"/>
    <dgm:cxn modelId="{4FF9A3D1-5F41-44D8-84D5-BCADC232E355}" type="presParOf" srcId="{4942AC0A-94E6-4046-A977-A07B5864DEC2}" destId="{1F2BE95C-2318-4446-8F71-675CA8EB9F17}" srcOrd="1" destOrd="0" presId="urn:microsoft.com/office/officeart/2008/layout/HorizontalMultiLevelHierarchy"/>
    <dgm:cxn modelId="{1D2DB8E5-E6A8-46E6-9997-EE72EB786BD6}" type="presParOf" srcId="{1F2BE95C-2318-4446-8F71-675CA8EB9F17}" destId="{ADD66CDE-F684-4D39-9346-33AE2278A197}" srcOrd="0" destOrd="0" presId="urn:microsoft.com/office/officeart/2008/layout/HorizontalMultiLevelHierarchy"/>
    <dgm:cxn modelId="{8563FE60-7658-43E1-9AC4-707961274A88}" type="presParOf" srcId="{1F2BE95C-2318-4446-8F71-675CA8EB9F17}" destId="{3EF103AA-31E0-4845-96B5-8993F4F3B845}" srcOrd="1" destOrd="0" presId="urn:microsoft.com/office/officeart/2008/layout/HorizontalMultiLevelHierarchy"/>
    <dgm:cxn modelId="{1A84D337-592D-4BDE-A1A4-9B4AC28091B5}" type="presParOf" srcId="{3EF103AA-31E0-4845-96B5-8993F4F3B845}" destId="{B1B2C776-7014-41D4-9351-C5E3124BAF4F}" srcOrd="0" destOrd="0" presId="urn:microsoft.com/office/officeart/2008/layout/HorizontalMultiLevelHierarchy"/>
    <dgm:cxn modelId="{A030381A-0C1B-4403-A535-07E84BF7EE21}" type="presParOf" srcId="{B1B2C776-7014-41D4-9351-C5E3124BAF4F}" destId="{61A59D04-C8E7-4DC1-9F18-71CEBB43AE35}" srcOrd="0" destOrd="0" presId="urn:microsoft.com/office/officeart/2008/layout/HorizontalMultiLevelHierarchy"/>
    <dgm:cxn modelId="{570FEF14-F524-46FD-86EF-56A275FF9747}" type="presParOf" srcId="{3EF103AA-31E0-4845-96B5-8993F4F3B845}" destId="{FC0FC25D-8908-47F8-B7A2-A70FAF31781C}" srcOrd="1" destOrd="0" presId="urn:microsoft.com/office/officeart/2008/layout/HorizontalMultiLevelHierarchy"/>
    <dgm:cxn modelId="{FD198F8B-96FA-41E5-975F-1AB4D7269164}" type="presParOf" srcId="{FC0FC25D-8908-47F8-B7A2-A70FAF31781C}" destId="{9CFD14EC-7793-419B-BB56-1933C48AF435}" srcOrd="0" destOrd="0" presId="urn:microsoft.com/office/officeart/2008/layout/HorizontalMultiLevelHierarchy"/>
    <dgm:cxn modelId="{DB8E3EEC-09C5-4B02-BE7A-91013205EADB}" type="presParOf" srcId="{FC0FC25D-8908-47F8-B7A2-A70FAF31781C}" destId="{731CBFF2-29B0-4FF3-85D2-AAB638B6FFE1}" srcOrd="1" destOrd="0" presId="urn:microsoft.com/office/officeart/2008/layout/HorizontalMultiLevelHierarchy"/>
    <dgm:cxn modelId="{66D0A96D-E476-40F1-BBB4-A02A318A5BFA}" type="presParOf" srcId="{3EF103AA-31E0-4845-96B5-8993F4F3B845}" destId="{EF7B5198-6196-4C2C-9FCD-46577C2588EB}" srcOrd="2" destOrd="0" presId="urn:microsoft.com/office/officeart/2008/layout/HorizontalMultiLevelHierarchy"/>
    <dgm:cxn modelId="{C24E6879-00BD-4C13-B10A-1CC744771F09}" type="presParOf" srcId="{EF7B5198-6196-4C2C-9FCD-46577C2588EB}" destId="{318F6900-12A1-4B23-A9F8-43F381128917}" srcOrd="0" destOrd="0" presId="urn:microsoft.com/office/officeart/2008/layout/HorizontalMultiLevelHierarchy"/>
    <dgm:cxn modelId="{AB284DF1-79C6-4CAA-9901-5848577A31A4}" type="presParOf" srcId="{3EF103AA-31E0-4845-96B5-8993F4F3B845}" destId="{1FEF4A3B-6252-4E04-B557-126EFA062818}" srcOrd="3" destOrd="0" presId="urn:microsoft.com/office/officeart/2008/layout/HorizontalMultiLevelHierarchy"/>
    <dgm:cxn modelId="{507426B8-C696-4A85-8C3A-122227DE4A30}" type="presParOf" srcId="{1FEF4A3B-6252-4E04-B557-126EFA062818}" destId="{C327CB21-30B5-44B3-8E56-96CB481D5419}" srcOrd="0" destOrd="0" presId="urn:microsoft.com/office/officeart/2008/layout/HorizontalMultiLevelHierarchy"/>
    <dgm:cxn modelId="{F3F15A90-8661-4077-B2C1-CE8FD468B1B4}" type="presParOf" srcId="{1FEF4A3B-6252-4E04-B557-126EFA062818}" destId="{3B58BB11-ADD7-4C3D-A677-48E36424AEBC}" srcOrd="1" destOrd="0" presId="urn:microsoft.com/office/officeart/2008/layout/HorizontalMultiLevelHierarchy"/>
    <dgm:cxn modelId="{2FF89B13-2F89-40FD-B1DE-8C1599AC4AEA}" type="presParOf" srcId="{3EF103AA-31E0-4845-96B5-8993F4F3B845}" destId="{DB336B5A-886A-4FB4-924F-03E2F15DFDBC}" srcOrd="4" destOrd="0" presId="urn:microsoft.com/office/officeart/2008/layout/HorizontalMultiLevelHierarchy"/>
    <dgm:cxn modelId="{69B8BE3B-0C75-4DBC-8B94-4B3487345637}" type="presParOf" srcId="{DB336B5A-886A-4FB4-924F-03E2F15DFDBC}" destId="{02B6763E-AAC0-4FFB-92D3-67E2327246F7}" srcOrd="0" destOrd="0" presId="urn:microsoft.com/office/officeart/2008/layout/HorizontalMultiLevelHierarchy"/>
    <dgm:cxn modelId="{E258D3D0-C022-4354-8543-2989CFB42A8E}" type="presParOf" srcId="{3EF103AA-31E0-4845-96B5-8993F4F3B845}" destId="{BA11F66E-0236-45E2-9C40-E91C4E0F9870}" srcOrd="5" destOrd="0" presId="urn:microsoft.com/office/officeart/2008/layout/HorizontalMultiLevelHierarchy"/>
    <dgm:cxn modelId="{6339470F-A56E-4E5B-A193-D6AEA9E2E09A}" type="presParOf" srcId="{BA11F66E-0236-45E2-9C40-E91C4E0F9870}" destId="{2D08B3D8-8890-4709-9C76-27901E05AFAE}" srcOrd="0" destOrd="0" presId="urn:microsoft.com/office/officeart/2008/layout/HorizontalMultiLevelHierarchy"/>
    <dgm:cxn modelId="{0DA93AF6-7A03-4581-B844-8AA2BD0BA267}" type="presParOf" srcId="{BA11F66E-0236-45E2-9C40-E91C4E0F9870}" destId="{3EA9AD51-1FD9-4867-9A31-88555C8688E5}" srcOrd="1" destOrd="0" presId="urn:microsoft.com/office/officeart/2008/layout/HorizontalMultiLevelHierarchy"/>
    <dgm:cxn modelId="{3368CC1F-884B-45D0-9682-EB417E2A20FB}" type="presParOf" srcId="{4942AC0A-94E6-4046-A977-A07B5864DEC2}" destId="{47CE163A-9173-404C-8BB4-E82759E838AF}" srcOrd="2" destOrd="0" presId="urn:microsoft.com/office/officeart/2008/layout/HorizontalMultiLevelHierarchy"/>
    <dgm:cxn modelId="{16E2C747-214B-456D-A491-C1A1C41FE043}" type="presParOf" srcId="{47CE163A-9173-404C-8BB4-E82759E838AF}" destId="{A34F5F34-BBA3-451F-AFD4-E63F29CFD5E5}" srcOrd="0" destOrd="0" presId="urn:microsoft.com/office/officeart/2008/layout/HorizontalMultiLevelHierarchy"/>
    <dgm:cxn modelId="{707B29D3-DC56-4376-BE0D-799B909D3B68}" type="presParOf" srcId="{4942AC0A-94E6-4046-A977-A07B5864DEC2}" destId="{20DFC303-C0AE-4898-9523-E3953BF5057F}" srcOrd="3" destOrd="0" presId="urn:microsoft.com/office/officeart/2008/layout/HorizontalMultiLevelHierarchy"/>
    <dgm:cxn modelId="{53E1F3EC-4302-45EF-AB54-155C95F68004}" type="presParOf" srcId="{20DFC303-C0AE-4898-9523-E3953BF5057F}" destId="{6666C741-59F2-49B0-B3FA-154EB7F13045}" srcOrd="0" destOrd="0" presId="urn:microsoft.com/office/officeart/2008/layout/HorizontalMultiLevelHierarchy"/>
    <dgm:cxn modelId="{69EBB008-13C7-442A-BD13-36CC785D64F9}" type="presParOf" srcId="{20DFC303-C0AE-4898-9523-E3953BF5057F}" destId="{9E8D3035-83E8-40A3-8592-3E1F6B8372B9}" srcOrd="1" destOrd="0" presId="urn:microsoft.com/office/officeart/2008/layout/HorizontalMultiLevelHierarchy"/>
    <dgm:cxn modelId="{F771B6DD-800C-4854-8609-6AEC757E01BC}" type="presParOf" srcId="{9E8D3035-83E8-40A3-8592-3E1F6B8372B9}" destId="{27814B80-2CBF-441F-817B-934DFD34E168}" srcOrd="0" destOrd="0" presId="urn:microsoft.com/office/officeart/2008/layout/HorizontalMultiLevelHierarchy"/>
    <dgm:cxn modelId="{96A3B587-5A9E-44D6-9460-2DB9E3C9A42F}" type="presParOf" srcId="{27814B80-2CBF-441F-817B-934DFD34E168}" destId="{31B27303-5C16-49F4-86B1-B43BAF9EA29B}" srcOrd="0" destOrd="0" presId="urn:microsoft.com/office/officeart/2008/layout/HorizontalMultiLevelHierarchy"/>
    <dgm:cxn modelId="{B803ED78-40B4-4346-9A72-18DC81FE9106}" type="presParOf" srcId="{9E8D3035-83E8-40A3-8592-3E1F6B8372B9}" destId="{1B5F3B5D-5E99-4F89-8963-D9D597F76C33}" srcOrd="1" destOrd="0" presId="urn:microsoft.com/office/officeart/2008/layout/HorizontalMultiLevelHierarchy"/>
    <dgm:cxn modelId="{1C8F0E3E-3E9A-4E63-85FA-0BFA9EB63CD5}" type="presParOf" srcId="{1B5F3B5D-5E99-4F89-8963-D9D597F76C33}" destId="{B5F12195-DB88-4BEA-AC49-7DD9F9CB6D8A}" srcOrd="0" destOrd="0" presId="urn:microsoft.com/office/officeart/2008/layout/HorizontalMultiLevelHierarchy"/>
    <dgm:cxn modelId="{0DF2FADF-7117-4F6E-BF95-F5E3D140509C}" type="presParOf" srcId="{1B5F3B5D-5E99-4F89-8963-D9D597F76C33}" destId="{33EC33F7-E777-44DB-8DB0-8C4F774D823C}" srcOrd="1" destOrd="0" presId="urn:microsoft.com/office/officeart/2008/layout/HorizontalMultiLevelHierarchy"/>
    <dgm:cxn modelId="{67DA398C-EB29-4B11-87EF-60611B2538D9}" type="presParOf" srcId="{33EC33F7-E777-44DB-8DB0-8C4F774D823C}" destId="{6A55FFCC-1038-4A4B-9A6E-6CF4879544D0}" srcOrd="0" destOrd="0" presId="urn:microsoft.com/office/officeart/2008/layout/HorizontalMultiLevelHierarchy"/>
    <dgm:cxn modelId="{9F16254E-C998-4EC7-9D49-6EFF7A76E316}" type="presParOf" srcId="{6A55FFCC-1038-4A4B-9A6E-6CF4879544D0}" destId="{454B2D55-CFE6-44D5-842E-062F03C3EE32}" srcOrd="0" destOrd="0" presId="urn:microsoft.com/office/officeart/2008/layout/HorizontalMultiLevelHierarchy"/>
    <dgm:cxn modelId="{D60127CB-400F-4487-819C-1772D626052D}" type="presParOf" srcId="{33EC33F7-E777-44DB-8DB0-8C4F774D823C}" destId="{E322B08E-EB3B-40DA-8754-CFF8E55390A9}" srcOrd="1" destOrd="0" presId="urn:microsoft.com/office/officeart/2008/layout/HorizontalMultiLevelHierarchy"/>
    <dgm:cxn modelId="{6C323604-4CF4-4F42-8444-33C61423730A}" type="presParOf" srcId="{E322B08E-EB3B-40DA-8754-CFF8E55390A9}" destId="{95732F32-9FBD-4FC1-969F-F56B89D4EEBF}" srcOrd="0" destOrd="0" presId="urn:microsoft.com/office/officeart/2008/layout/HorizontalMultiLevelHierarchy"/>
    <dgm:cxn modelId="{314D3598-FDDE-4C4C-B849-C765ADF721A6}" type="presParOf" srcId="{E322B08E-EB3B-40DA-8754-CFF8E55390A9}" destId="{E1C3ECC9-1625-46BA-9F3B-DD9739A802C5}" srcOrd="1" destOrd="0" presId="urn:microsoft.com/office/officeart/2008/layout/HorizontalMultiLevelHierarchy"/>
    <dgm:cxn modelId="{8386C32E-30B1-4191-AA7E-DE794FCA0D35}" type="presParOf" srcId="{33EC33F7-E777-44DB-8DB0-8C4F774D823C}" destId="{48ED8E48-B27A-4A5A-9C47-4D9D81115CDF}" srcOrd="2" destOrd="0" presId="urn:microsoft.com/office/officeart/2008/layout/HorizontalMultiLevelHierarchy"/>
    <dgm:cxn modelId="{E94C33EA-CFC6-4A4A-BAA9-82CB72333245}" type="presParOf" srcId="{48ED8E48-B27A-4A5A-9C47-4D9D81115CDF}" destId="{6DC4BD8F-5DE6-400A-9B67-86B44BA8C4C9}" srcOrd="0" destOrd="0" presId="urn:microsoft.com/office/officeart/2008/layout/HorizontalMultiLevelHierarchy"/>
    <dgm:cxn modelId="{EE98DC81-8859-4317-B5D0-D95F0C256703}" type="presParOf" srcId="{33EC33F7-E777-44DB-8DB0-8C4F774D823C}" destId="{93A1ADE5-4D90-40F8-B4AD-6687993D76E0}" srcOrd="3" destOrd="0" presId="urn:microsoft.com/office/officeart/2008/layout/HorizontalMultiLevelHierarchy"/>
    <dgm:cxn modelId="{CCA94459-5075-4156-A42C-B38F2E78AA83}" type="presParOf" srcId="{93A1ADE5-4D90-40F8-B4AD-6687993D76E0}" destId="{D41612E7-3BFB-4F90-97C0-C1B18009A6EB}" srcOrd="0" destOrd="0" presId="urn:microsoft.com/office/officeart/2008/layout/HorizontalMultiLevelHierarchy"/>
    <dgm:cxn modelId="{7751B48F-39F7-4435-B8B1-27FD6E555CE6}" type="presParOf" srcId="{93A1ADE5-4D90-40F8-B4AD-6687993D76E0}" destId="{5F7E3EA6-798E-4888-A38C-63DDE2EAF92C}" srcOrd="1" destOrd="0" presId="urn:microsoft.com/office/officeart/2008/layout/HorizontalMultiLevelHierarchy"/>
    <dgm:cxn modelId="{CE306DBE-ABF4-47F8-8913-08E8421F677A}" type="presParOf" srcId="{33EC33F7-E777-44DB-8DB0-8C4F774D823C}" destId="{638152B4-5742-48BA-8798-0DDF6C0C5A47}" srcOrd="4" destOrd="0" presId="urn:microsoft.com/office/officeart/2008/layout/HorizontalMultiLevelHierarchy"/>
    <dgm:cxn modelId="{FFE32708-9D79-4B06-88DD-4E739835F517}" type="presParOf" srcId="{638152B4-5742-48BA-8798-0DDF6C0C5A47}" destId="{443585E5-A743-4BE1-BE94-2BA45A700649}" srcOrd="0" destOrd="0" presId="urn:microsoft.com/office/officeart/2008/layout/HorizontalMultiLevelHierarchy"/>
    <dgm:cxn modelId="{4BF6DB9C-EF47-4FD7-B763-0929CD48EE1C}" type="presParOf" srcId="{33EC33F7-E777-44DB-8DB0-8C4F774D823C}" destId="{4E2F1D00-0A89-418E-A20E-313B7D7E5477}" srcOrd="5" destOrd="0" presId="urn:microsoft.com/office/officeart/2008/layout/HorizontalMultiLevelHierarchy"/>
    <dgm:cxn modelId="{74458A4F-2F6E-4209-87BA-74B39EC0A2CE}" type="presParOf" srcId="{4E2F1D00-0A89-418E-A20E-313B7D7E5477}" destId="{D86EDA35-2EAE-42CA-833C-81CE9C557C1F}" srcOrd="0" destOrd="0" presId="urn:microsoft.com/office/officeart/2008/layout/HorizontalMultiLevelHierarchy"/>
    <dgm:cxn modelId="{8FED5E60-8252-4442-B8C5-A752478093D8}" type="presParOf" srcId="{4E2F1D00-0A89-418E-A20E-313B7D7E5477}" destId="{8CEE71DF-6CC9-4678-89B2-938A6D767B7A}" srcOrd="1" destOrd="0" presId="urn:microsoft.com/office/officeart/2008/layout/HorizontalMultiLevelHierarchy"/>
    <dgm:cxn modelId="{95F0160F-0ACA-405B-834F-F7BB3D8994E5}" type="presParOf" srcId="{9E8D3035-83E8-40A3-8592-3E1F6B8372B9}" destId="{0938FA0C-F93A-45B9-A834-906C63D905D0}" srcOrd="2" destOrd="0" presId="urn:microsoft.com/office/officeart/2008/layout/HorizontalMultiLevelHierarchy"/>
    <dgm:cxn modelId="{6CA13070-EA03-4803-9235-8DEA37190BF5}" type="presParOf" srcId="{0938FA0C-F93A-45B9-A834-906C63D905D0}" destId="{43D5CCDB-27D4-4A48-A765-085079503BC8}" srcOrd="0" destOrd="0" presId="urn:microsoft.com/office/officeart/2008/layout/HorizontalMultiLevelHierarchy"/>
    <dgm:cxn modelId="{BA22BCB5-CC40-4754-A5CA-600FADC9F783}" type="presParOf" srcId="{9E8D3035-83E8-40A3-8592-3E1F6B8372B9}" destId="{240C3E4E-F46C-42DC-A01C-94EFC922FF6C}" srcOrd="3" destOrd="0" presId="urn:microsoft.com/office/officeart/2008/layout/HorizontalMultiLevelHierarchy"/>
    <dgm:cxn modelId="{588B535A-2208-48EC-B0E0-26DD73DF65E5}" type="presParOf" srcId="{240C3E4E-F46C-42DC-A01C-94EFC922FF6C}" destId="{41FE8858-41E3-47ED-8A72-2C0F15451EEC}" srcOrd="0" destOrd="0" presId="urn:microsoft.com/office/officeart/2008/layout/HorizontalMultiLevelHierarchy"/>
    <dgm:cxn modelId="{56571E1E-B066-4ED7-A6D1-CC063D80A34B}" type="presParOf" srcId="{240C3E4E-F46C-42DC-A01C-94EFC922FF6C}" destId="{C7C4E1C5-DEAD-4783-9ECE-6FE9AC1BEC2B}" srcOrd="1" destOrd="0" presId="urn:microsoft.com/office/officeart/2008/layout/HorizontalMultiLevelHierarchy"/>
    <dgm:cxn modelId="{9D76E856-1AC8-486C-A3F8-12925F8815D5}" type="presParOf" srcId="{C7C4E1C5-DEAD-4783-9ECE-6FE9AC1BEC2B}" destId="{9777B63F-6E19-47BB-B211-ACEEEF70F369}" srcOrd="0" destOrd="0" presId="urn:microsoft.com/office/officeart/2008/layout/HorizontalMultiLevelHierarchy"/>
    <dgm:cxn modelId="{50669B5B-0564-480A-B982-1A6A3D5F2E77}" type="presParOf" srcId="{9777B63F-6E19-47BB-B211-ACEEEF70F369}" destId="{4C46EDB0-43AB-4F90-8214-ABC9B22245E4}" srcOrd="0" destOrd="0" presId="urn:microsoft.com/office/officeart/2008/layout/HorizontalMultiLevelHierarchy"/>
    <dgm:cxn modelId="{5EDB7783-6587-465E-99B6-5FC49BB0EE7D}" type="presParOf" srcId="{C7C4E1C5-DEAD-4783-9ECE-6FE9AC1BEC2B}" destId="{39001786-0E4C-4241-BC1A-03E97038E1A6}" srcOrd="1" destOrd="0" presId="urn:microsoft.com/office/officeart/2008/layout/HorizontalMultiLevelHierarchy"/>
    <dgm:cxn modelId="{089F109B-6C77-4FD2-9255-CEC5107D10D8}" type="presParOf" srcId="{39001786-0E4C-4241-BC1A-03E97038E1A6}" destId="{09771DB5-FAB7-4598-B9A5-59EE14EC88FD}" srcOrd="0" destOrd="0" presId="urn:microsoft.com/office/officeart/2008/layout/HorizontalMultiLevelHierarchy"/>
    <dgm:cxn modelId="{B644AD1C-3513-4929-ABDD-655510ACDA36}" type="presParOf" srcId="{39001786-0E4C-4241-BC1A-03E97038E1A6}" destId="{B58240E1-27D9-4F7E-8136-EB2CF577BE21}" srcOrd="1" destOrd="0" presId="urn:microsoft.com/office/officeart/2008/layout/HorizontalMultiLevelHierarchy"/>
    <dgm:cxn modelId="{EF612F11-325A-4C2F-8A85-4AEFAD22EBED}" type="presParOf" srcId="{C7C4E1C5-DEAD-4783-9ECE-6FE9AC1BEC2B}" destId="{A40DD5B1-3E24-44AE-8040-80C1EDD6F128}" srcOrd="2" destOrd="0" presId="urn:microsoft.com/office/officeart/2008/layout/HorizontalMultiLevelHierarchy"/>
    <dgm:cxn modelId="{EA7AA3E5-7F17-44BF-AD7E-9522C16B5947}" type="presParOf" srcId="{A40DD5B1-3E24-44AE-8040-80C1EDD6F128}" destId="{A7D68AEA-CA67-43C5-821B-65669121FEFC}" srcOrd="0" destOrd="0" presId="urn:microsoft.com/office/officeart/2008/layout/HorizontalMultiLevelHierarchy"/>
    <dgm:cxn modelId="{A923722E-EFC5-4358-9BBC-562E221BD34B}" type="presParOf" srcId="{C7C4E1C5-DEAD-4783-9ECE-6FE9AC1BEC2B}" destId="{CC4BB4ED-89D0-4A13-B777-CE429D1ED137}" srcOrd="3" destOrd="0" presId="urn:microsoft.com/office/officeart/2008/layout/HorizontalMultiLevelHierarchy"/>
    <dgm:cxn modelId="{4DEF9EB5-C167-4FD5-8CF2-06901615C5DA}" type="presParOf" srcId="{CC4BB4ED-89D0-4A13-B777-CE429D1ED137}" destId="{D1C460D2-EF67-4388-88F7-E3F447CEF99A}" srcOrd="0" destOrd="0" presId="urn:microsoft.com/office/officeart/2008/layout/HorizontalMultiLevelHierarchy"/>
    <dgm:cxn modelId="{C5CACEF6-2623-4565-92CA-2533B1559475}" type="presParOf" srcId="{CC4BB4ED-89D0-4A13-B777-CE429D1ED137}" destId="{6C7EB0AA-EEE2-4BDD-A813-517C9E3F8146}" srcOrd="1" destOrd="0" presId="urn:microsoft.com/office/officeart/2008/layout/HorizontalMultiLevelHierarchy"/>
    <dgm:cxn modelId="{172E0BB2-3518-43BF-9950-17FC9F5B299D}" type="presParOf" srcId="{C7C4E1C5-DEAD-4783-9ECE-6FE9AC1BEC2B}" destId="{6C580FED-73A7-47B2-8715-4C89682AED37}" srcOrd="4" destOrd="0" presId="urn:microsoft.com/office/officeart/2008/layout/HorizontalMultiLevelHierarchy"/>
    <dgm:cxn modelId="{DB96B600-CFBC-40BA-B062-7E96B14ADC0D}" type="presParOf" srcId="{6C580FED-73A7-47B2-8715-4C89682AED37}" destId="{B1088292-5004-4B51-B84E-EE7F64F56BD4}" srcOrd="0" destOrd="0" presId="urn:microsoft.com/office/officeart/2008/layout/HorizontalMultiLevelHierarchy"/>
    <dgm:cxn modelId="{6954AD4B-A98E-4055-802F-68A9198FB330}" type="presParOf" srcId="{C7C4E1C5-DEAD-4783-9ECE-6FE9AC1BEC2B}" destId="{C754E890-5615-4B1D-8465-4C4D9F73712A}" srcOrd="5" destOrd="0" presId="urn:microsoft.com/office/officeart/2008/layout/HorizontalMultiLevelHierarchy"/>
    <dgm:cxn modelId="{3EE364B7-4718-4717-B23E-DD39304C17BF}" type="presParOf" srcId="{C754E890-5615-4B1D-8465-4C4D9F73712A}" destId="{247B27E1-FDB6-4E43-8C90-6D00424F40C8}" srcOrd="0" destOrd="0" presId="urn:microsoft.com/office/officeart/2008/layout/HorizontalMultiLevelHierarchy"/>
    <dgm:cxn modelId="{60EDBCC0-7AEE-4204-B0CB-768BC2D60E35}" type="presParOf" srcId="{C754E890-5615-4B1D-8465-4C4D9F73712A}" destId="{AFEDA417-4597-448F-9A54-969879CCE26F}" srcOrd="1" destOrd="0" presId="urn:microsoft.com/office/officeart/2008/layout/HorizontalMultiLevelHierarchy"/>
    <dgm:cxn modelId="{99318B67-0911-459E-9B5D-EDED491748A8}" type="presParOf" srcId="{C7C4E1C5-DEAD-4783-9ECE-6FE9AC1BEC2B}" destId="{3C39340E-A5D1-4BDD-A17F-6A8F15252157}" srcOrd="6" destOrd="0" presId="urn:microsoft.com/office/officeart/2008/layout/HorizontalMultiLevelHierarchy"/>
    <dgm:cxn modelId="{735729F4-CC85-459B-BEA9-6F2B6B6FDE14}" type="presParOf" srcId="{3C39340E-A5D1-4BDD-A17F-6A8F15252157}" destId="{3C583385-3370-40C0-B1C4-6AB0DC49E0B5}" srcOrd="0" destOrd="0" presId="urn:microsoft.com/office/officeart/2008/layout/HorizontalMultiLevelHierarchy"/>
    <dgm:cxn modelId="{E6C84899-4A44-48F8-A3B1-2967086C9F71}" type="presParOf" srcId="{C7C4E1C5-DEAD-4783-9ECE-6FE9AC1BEC2B}" destId="{9814269C-765C-4620-9CC3-D4AF33290361}" srcOrd="7" destOrd="0" presId="urn:microsoft.com/office/officeart/2008/layout/HorizontalMultiLevelHierarchy"/>
    <dgm:cxn modelId="{4245B81C-5D5C-43ED-9393-8B4BC5699721}" type="presParOf" srcId="{9814269C-765C-4620-9CC3-D4AF33290361}" destId="{2F4D5AD5-D427-45E8-9078-DC64E6094335}" srcOrd="0" destOrd="0" presId="urn:microsoft.com/office/officeart/2008/layout/HorizontalMultiLevelHierarchy"/>
    <dgm:cxn modelId="{00182FED-967C-4E89-8F8F-19588CB88D85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</dgm:pt>
    <dgm:pt modelId="{DFAC5F05-FBA3-4F27-A9A4-E0D49CB7A21A}" type="pres">
      <dgm:prSet presAssocID="{305259DB-383E-47E4-8455-97779E48EAC9}" presName="connTx" presStyleLbl="parChTrans1D2" presStyleIdx="0" presStyleCnt="2"/>
      <dgm:spPr/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</dgm:pt>
    <dgm:pt modelId="{61A59D04-C8E7-4DC1-9F18-71CEBB43AE35}" type="pres">
      <dgm:prSet presAssocID="{55718E6B-6C8C-4614-9FE8-7535AA7A4227}" presName="connTx" presStyleLbl="parChTrans1D3" presStyleIdx="0" presStyleCnt="5"/>
      <dgm:spPr/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</dgm:pt>
    <dgm:pt modelId="{318F6900-12A1-4B23-A9F8-43F381128917}" type="pres">
      <dgm:prSet presAssocID="{5375E602-9CA2-467D-B84E-16070FBB8CA1}" presName="connTx" presStyleLbl="parChTrans1D3" presStyleIdx="1" presStyleCnt="5"/>
      <dgm:spPr/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</dgm:pt>
    <dgm:pt modelId="{02B6763E-AAC0-4FFB-92D3-67E2327246F7}" type="pres">
      <dgm:prSet presAssocID="{F8F42096-C394-4845-BA08-5876227BE395}" presName="connTx" presStyleLbl="parChTrans1D3" presStyleIdx="2" presStyleCnt="5"/>
      <dgm:spPr/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</dgm:pt>
    <dgm:pt modelId="{A34F5F34-BBA3-451F-AFD4-E63F29CFD5E5}" type="pres">
      <dgm:prSet presAssocID="{60620FD4-E101-4FD2-ADAD-0A9745448801}" presName="connTx" presStyleLbl="parChTrans1D2" presStyleIdx="1" presStyleCnt="2"/>
      <dgm:spPr/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</dgm:pt>
    <dgm:pt modelId="{31B27303-5C16-49F4-86B1-B43BAF9EA29B}" type="pres">
      <dgm:prSet presAssocID="{4E4015FF-E631-4379-B18B-05797C1D1083}" presName="connTx" presStyleLbl="parChTrans1D3" presStyleIdx="3" presStyleCnt="5"/>
      <dgm:spPr/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</dgm:pt>
    <dgm:pt modelId="{454B2D55-CFE6-44D5-842E-062F03C3EE32}" type="pres">
      <dgm:prSet presAssocID="{B329D81D-16E2-4FBB-A746-DD7B15DAD537}" presName="connTx" presStyleLbl="parChTrans1D4" presStyleIdx="0" presStyleCnt="7"/>
      <dgm:spPr/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</dgm:pt>
    <dgm:pt modelId="{6DC4BD8F-5DE6-400A-9B67-86B44BA8C4C9}" type="pres">
      <dgm:prSet presAssocID="{408F4C38-19C5-473B-B3FE-9D5F950FDDA4}" presName="connTx" presStyleLbl="parChTrans1D4" presStyleIdx="1" presStyleCnt="7"/>
      <dgm:spPr/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</dgm:pt>
    <dgm:pt modelId="{443585E5-A743-4BE1-BE94-2BA45A700649}" type="pres">
      <dgm:prSet presAssocID="{AF5C9016-AC45-4C6E-9A80-ECBCCB9D68B7}" presName="connTx" presStyleLbl="parChTrans1D4" presStyleIdx="2" presStyleCnt="7"/>
      <dgm:spPr/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</dgm:pt>
    <dgm:pt modelId="{43D5CCDB-27D4-4A48-A765-085079503BC8}" type="pres">
      <dgm:prSet presAssocID="{AD466B6F-CD38-4CB9-A366-7AB10FFDD473}" presName="connTx" presStyleLbl="parChTrans1D3" presStyleIdx="4" presStyleCnt="5"/>
      <dgm:spPr/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</dgm:pt>
    <dgm:pt modelId="{4C46EDB0-43AB-4F90-8214-ABC9B22245E4}" type="pres">
      <dgm:prSet presAssocID="{57170F47-E236-48F2-BA7E-628D99761D29}" presName="connTx" presStyleLbl="parChTrans1D4" presStyleIdx="3" presStyleCnt="7"/>
      <dgm:spPr/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</dgm:pt>
    <dgm:pt modelId="{A7D68AEA-CA67-43C5-821B-65669121FEFC}" type="pres">
      <dgm:prSet presAssocID="{D32C8EF6-4273-4048-A090-C8B95A610F61}" presName="connTx" presStyleLbl="parChTrans1D4" presStyleIdx="4" presStyleCnt="7"/>
      <dgm:spPr/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</dgm:pt>
    <dgm:pt modelId="{B1088292-5004-4B51-B84E-EE7F64F56BD4}" type="pres">
      <dgm:prSet presAssocID="{6A1BFFAC-0142-4F19-8A85-77EB71312C8F}" presName="connTx" presStyleLbl="parChTrans1D4" presStyleIdx="5" presStyleCnt="7"/>
      <dgm:spPr/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</dgm:pt>
    <dgm:pt modelId="{3C583385-3370-40C0-B1C4-6AB0DC49E0B5}" type="pres">
      <dgm:prSet presAssocID="{BF4F0CB4-E94D-46B6-8437-FC56DE9AE666}" presName="connTx" presStyleLbl="parChTrans1D4" presStyleIdx="6" presStyleCnt="7"/>
      <dgm:spPr/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965304E4-9C39-4716-81C7-63A153649742}" type="presOf" srcId="{49E61C4E-E193-45F2-8E1E-D516E508D963}" destId="{09771DB5-FAB7-4598-B9A5-59EE14EC88FD}" srcOrd="0" destOrd="0" presId="urn:microsoft.com/office/officeart/2008/layout/HorizontalMultiLevelHierarchy"/>
    <dgm:cxn modelId="{32FDC2B7-4CC4-4A94-A36F-663A5FB0FFF9}" type="presOf" srcId="{AD466B6F-CD38-4CB9-A366-7AB10FFDD473}" destId="{0938FA0C-F93A-45B9-A834-906C63D905D0}" srcOrd="0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4F94C524-29CF-42DE-90DB-CF3E58F977DB}" type="presOf" srcId="{B329D81D-16E2-4FBB-A746-DD7B15DAD537}" destId="{6A55FFCC-1038-4A4B-9A6E-6CF4879544D0}" srcOrd="0" destOrd="0" presId="urn:microsoft.com/office/officeart/2008/layout/HorizontalMultiLevelHierarchy"/>
    <dgm:cxn modelId="{E469A451-1332-4B98-ABE1-461BFD710CDC}" type="presOf" srcId="{8E2D004C-0000-4149-A359-B750E0CD9EB8}" destId="{B5F12195-DB88-4BEA-AC49-7DD9F9CB6D8A}" srcOrd="0" destOrd="0" presId="urn:microsoft.com/office/officeart/2008/layout/HorizontalMultiLevelHierarchy"/>
    <dgm:cxn modelId="{F6B72F7D-D72D-4038-AC58-68703AC67C1B}" type="presOf" srcId="{04FCBD85-BDA4-4B43-B2D4-4B4617A19BAA}" destId="{95732F32-9FBD-4FC1-969F-F56B89D4EEBF}" srcOrd="0" destOrd="0" presId="urn:microsoft.com/office/officeart/2008/layout/HorizontalMultiLevelHierarchy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E07EFC63-F613-482E-8289-D88BCE324124}" type="presOf" srcId="{35281BCD-BAF1-4A98-978B-59CCF1115C19}" destId="{2F4D5AD5-D427-45E8-9078-DC64E6094335}" srcOrd="0" destOrd="0" presId="urn:microsoft.com/office/officeart/2008/layout/HorizontalMultiLevelHierarchy"/>
    <dgm:cxn modelId="{6CB5734F-98FB-4163-9189-9AEC8819D107}" type="presOf" srcId="{AD466B6F-CD38-4CB9-A366-7AB10FFDD473}" destId="{43D5CCDB-27D4-4A48-A765-085079503BC8}" srcOrd="1" destOrd="0" presId="urn:microsoft.com/office/officeart/2008/layout/HorizontalMultiLevelHierarchy"/>
    <dgm:cxn modelId="{AFA80DDB-6F28-4DE2-B046-078B812F571C}" type="presOf" srcId="{D51308F2-A3D5-4E4C-9321-9651E33B70F3}" destId="{D86EDA35-2EAE-42CA-833C-81CE9C557C1F}" srcOrd="0" destOrd="0" presId="urn:microsoft.com/office/officeart/2008/layout/HorizontalMultiLevelHierarchy"/>
    <dgm:cxn modelId="{E32A8F3F-79EB-448C-9150-CB82BF41E41D}" type="presOf" srcId="{A372C18B-B174-4E41-8003-571420179092}" destId="{739C3A35-FF4B-4BE5-BE6E-4A8C444421AA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6A700318-B674-4217-8BC6-9150D9A1BBFA}" type="presOf" srcId="{6A1BFFAC-0142-4F19-8A85-77EB71312C8F}" destId="{B1088292-5004-4B51-B84E-EE7F64F56BD4}" srcOrd="1" destOrd="0" presId="urn:microsoft.com/office/officeart/2008/layout/HorizontalMultiLevelHierarchy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241DEA04-7A8B-450E-BA3A-2AD7A30164E1}" type="presOf" srcId="{4E4015FF-E631-4379-B18B-05797C1D1083}" destId="{27814B80-2CBF-441F-817B-934DFD34E168}" srcOrd="0" destOrd="0" presId="urn:microsoft.com/office/officeart/2008/layout/HorizontalMultiLevelHierarchy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8A37D674-2E2B-493B-AFCB-4092000D43AE}" type="presOf" srcId="{E06D1A5F-402E-4433-93B7-F6A1C5A783EC}" destId="{41FE8858-41E3-47ED-8A72-2C0F15451EEC}" srcOrd="0" destOrd="0" presId="urn:microsoft.com/office/officeart/2008/layout/HorizontalMultiLevelHierarchy"/>
    <dgm:cxn modelId="{D8F009D4-F444-40C1-B230-666583D6887D}" type="presOf" srcId="{6CF166E3-95AB-4D8D-8AAD-2CA465CA1E4C}" destId="{2D08B3D8-8890-4709-9C76-27901E05AFAE}" srcOrd="0" destOrd="0" presId="urn:microsoft.com/office/officeart/2008/layout/HorizontalMultiLevelHierarchy"/>
    <dgm:cxn modelId="{EB41F35A-777E-4723-B38D-4AB563A3CFCC}" type="presOf" srcId="{BF4F0CB4-E94D-46B6-8437-FC56DE9AE666}" destId="{3C39340E-A5D1-4BDD-A17F-6A8F15252157}" srcOrd="0" destOrd="0" presId="urn:microsoft.com/office/officeart/2008/layout/HorizontalMultiLevelHierarchy"/>
    <dgm:cxn modelId="{449FFCD0-FA1E-411F-A318-7A71BF6F1581}" type="presOf" srcId="{408F4C38-19C5-473B-B3FE-9D5F950FDDA4}" destId="{6DC4BD8F-5DE6-400A-9B67-86B44BA8C4C9}" srcOrd="1" destOrd="0" presId="urn:microsoft.com/office/officeart/2008/layout/HorizontalMultiLevelHierarchy"/>
    <dgm:cxn modelId="{BEFE1FAE-24ED-40A6-8651-D2EA3BD710E0}" type="presOf" srcId="{D32C8EF6-4273-4048-A090-C8B95A610F61}" destId="{A40DD5B1-3E24-44AE-8040-80C1EDD6F128}" srcOrd="0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76C63BF1-555E-4A18-A358-3C785D342E4F}" type="presOf" srcId="{57170F47-E236-48F2-BA7E-628D99761D29}" destId="{9777B63F-6E19-47BB-B211-ACEEEF70F369}" srcOrd="0" destOrd="0" presId="urn:microsoft.com/office/officeart/2008/layout/HorizontalMultiLevelHierarchy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D7B1D914-317B-40D9-85EB-363C3EFB4C7E}" type="presOf" srcId="{57170F47-E236-48F2-BA7E-628D99761D29}" destId="{4C46EDB0-43AB-4F90-8214-ABC9B22245E4}" srcOrd="1" destOrd="0" presId="urn:microsoft.com/office/officeart/2008/layout/HorizontalMultiLevelHierarchy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2B52CBCD-4EC8-4053-B8BF-A0C2907D64D4}" type="presOf" srcId="{B329D81D-16E2-4FBB-A746-DD7B15DAD537}" destId="{454B2D55-CFE6-44D5-842E-062F03C3EE32}" srcOrd="1" destOrd="0" presId="urn:microsoft.com/office/officeart/2008/layout/HorizontalMultiLevelHierarchy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17DEC96C-00D2-49AA-9901-59E0C7D2089D}" type="presOf" srcId="{D32C8EF6-4273-4048-A090-C8B95A610F61}" destId="{A7D68AEA-CA67-43C5-821B-65669121FEFC}" srcOrd="1" destOrd="0" presId="urn:microsoft.com/office/officeart/2008/layout/HorizontalMultiLevelHierarchy"/>
    <dgm:cxn modelId="{AD8673A9-853B-4296-B09C-73A36AB27167}" type="presOf" srcId="{60620FD4-E101-4FD2-ADAD-0A9745448801}" destId="{A34F5F34-BBA3-451F-AFD4-E63F29CFD5E5}" srcOrd="1" destOrd="0" presId="urn:microsoft.com/office/officeart/2008/layout/HorizontalMultiLevelHierarchy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D92776A7-1FF8-4A90-A4F3-B50E6D41C8B5}" type="presOf" srcId="{55718E6B-6C8C-4614-9FE8-7535AA7A4227}" destId="{B1B2C776-7014-41D4-9351-C5E3124BAF4F}" srcOrd="0" destOrd="0" presId="urn:microsoft.com/office/officeart/2008/layout/HorizontalMultiLevelHierarchy"/>
    <dgm:cxn modelId="{D1B7F470-80DA-4C30-9F22-6E122405C788}" type="presOf" srcId="{F8F42096-C394-4845-BA08-5876227BE395}" destId="{02B6763E-AAC0-4FFB-92D3-67E2327246F7}" srcOrd="1" destOrd="0" presId="urn:microsoft.com/office/officeart/2008/layout/HorizontalMultiLevelHierarchy"/>
    <dgm:cxn modelId="{F163223A-D6E3-4348-A2A0-C22DDC9FD70F}" type="presOf" srcId="{33C69E73-2ED7-4900-B19C-670145169B52}" destId="{ADD66CDE-F684-4D39-9346-33AE2278A197}" srcOrd="0" destOrd="0" presId="urn:microsoft.com/office/officeart/2008/layout/HorizontalMultiLevelHierarchy"/>
    <dgm:cxn modelId="{98C33BE6-14A3-47A6-86A0-BBD8E0C10888}" type="presOf" srcId="{408F4C38-19C5-473B-B3FE-9D5F950FDDA4}" destId="{48ED8E48-B27A-4A5A-9C47-4D9D81115CDF}" srcOrd="0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A2A89C58-2DDF-4AAA-BCF9-409A97885982}" type="presOf" srcId="{5375E602-9CA2-467D-B84E-16070FBB8CA1}" destId="{318F6900-12A1-4B23-A9F8-43F381128917}" srcOrd="1" destOrd="0" presId="urn:microsoft.com/office/officeart/2008/layout/HorizontalMultiLevelHierarchy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41B0C0D1-AF2F-4420-B9EC-1EF6A86348A4}" type="presOf" srcId="{AF5C9016-AC45-4C6E-9A80-ECBCCB9D68B7}" destId="{443585E5-A743-4BE1-BE94-2BA45A700649}" srcOrd="1" destOrd="0" presId="urn:microsoft.com/office/officeart/2008/layout/HorizontalMultiLevelHierarchy"/>
    <dgm:cxn modelId="{FD963CA0-4F0D-4809-BA6D-4BDB014AC8B8}" type="presOf" srcId="{305259DB-383E-47E4-8455-97779E48EAC9}" destId="{DFAC5F05-FBA3-4F27-A9A4-E0D49CB7A21A}" srcOrd="1" destOrd="0" presId="urn:microsoft.com/office/officeart/2008/layout/HorizontalMultiLevelHierarchy"/>
    <dgm:cxn modelId="{DCA8384F-2E8E-4772-81C8-913264846846}" type="presOf" srcId="{55718E6B-6C8C-4614-9FE8-7535AA7A4227}" destId="{61A59D04-C8E7-4DC1-9F18-71CEBB43AE35}" srcOrd="1" destOrd="0" presId="urn:microsoft.com/office/officeart/2008/layout/HorizontalMultiLevelHierarchy"/>
    <dgm:cxn modelId="{7D1E09B4-E63D-474C-A5B1-AD53EFC81C2E}" type="presOf" srcId="{52A864A1-C54D-4AE3-B013-85DE23D95DE9}" destId="{C327CB21-30B5-44B3-8E56-96CB481D5419}" srcOrd="0" destOrd="0" presId="urn:microsoft.com/office/officeart/2008/layout/HorizontalMultiLevelHierarchy"/>
    <dgm:cxn modelId="{6C2332BE-3C4C-4C9E-8AB3-264C1141042D}" type="presOf" srcId="{AF5C9016-AC45-4C6E-9A80-ECBCCB9D68B7}" destId="{638152B4-5742-48BA-8798-0DDF6C0C5A47}" srcOrd="0" destOrd="0" presId="urn:microsoft.com/office/officeart/2008/layout/HorizontalMultiLevelHierarchy"/>
    <dgm:cxn modelId="{B37670C6-504A-4C25-A828-4182362D6FC7}" type="presOf" srcId="{0B807F47-5C94-41A3-847E-F0B97C27ED78}" destId="{9CFD14EC-7793-419B-BB56-1933C48AF435}" srcOrd="0" destOrd="0" presId="urn:microsoft.com/office/officeart/2008/layout/HorizontalMultiLevelHierarchy"/>
    <dgm:cxn modelId="{BC32076C-7990-4757-93EF-EFEB321E67F7}" type="presOf" srcId="{5375E602-9CA2-467D-B84E-16070FBB8CA1}" destId="{EF7B5198-6196-4C2C-9FCD-46577C2588EB}" srcOrd="0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8247F0AC-E840-41E9-93AE-9DD1E69FA114}" type="presOf" srcId="{05C223A8-CAE1-4549-81FE-E1B83511CF25}" destId="{D41612E7-3BFB-4F90-97C0-C1B18009A6EB}" srcOrd="0" destOrd="0" presId="urn:microsoft.com/office/officeart/2008/layout/HorizontalMultiLevelHierarchy"/>
    <dgm:cxn modelId="{638D2BC8-7086-4F03-8A7D-C73FE98E7201}" type="presOf" srcId="{305259DB-383E-47E4-8455-97779E48EAC9}" destId="{7AD08448-B622-458D-9ED2-D9AD1920BE54}" srcOrd="0" destOrd="0" presId="urn:microsoft.com/office/officeart/2008/layout/HorizontalMultiLevelHierarchy"/>
    <dgm:cxn modelId="{17A0FB16-D4DC-415B-B925-0D447150620A}" type="presOf" srcId="{6A1BFFAC-0142-4F19-8A85-77EB71312C8F}" destId="{6C580FED-73A7-47B2-8715-4C89682AED37}" srcOrd="0" destOrd="0" presId="urn:microsoft.com/office/officeart/2008/layout/HorizontalMultiLevelHierarchy"/>
    <dgm:cxn modelId="{1FA70179-F0D2-45F6-BDD3-B4E053DAF2FE}" type="presOf" srcId="{60620FD4-E101-4FD2-ADAD-0A9745448801}" destId="{47CE163A-9173-404C-8BB4-E82759E838AF}" srcOrd="0" destOrd="0" presId="urn:microsoft.com/office/officeart/2008/layout/HorizontalMultiLevelHierarchy"/>
    <dgm:cxn modelId="{4FE98248-F7DD-4B63-86E3-1E0F9E79F55F}" type="presOf" srcId="{BF4F0CB4-E94D-46B6-8437-FC56DE9AE666}" destId="{3C583385-3370-40C0-B1C4-6AB0DC49E0B5}" srcOrd="1" destOrd="0" presId="urn:microsoft.com/office/officeart/2008/layout/HorizontalMultiLevelHierarchy"/>
    <dgm:cxn modelId="{958841F4-E63F-4211-B0F4-D26E2011FFF6}" type="presOf" srcId="{87DF3577-6226-463F-A22F-CFFB81F65D44}" destId="{247B27E1-FDB6-4E43-8C90-6D00424F40C8}" srcOrd="0" destOrd="0" presId="urn:microsoft.com/office/officeart/2008/layout/HorizontalMultiLevelHierarchy"/>
    <dgm:cxn modelId="{6F75ADF9-FF80-4ED4-A941-84EE87FCB4AE}" type="presOf" srcId="{274E75C8-3D98-4C62-956B-00430406F43B}" destId="{53F3E970-3FCF-4E64-9BD7-50DD09A0E044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94FBF6FF-D83B-4AF5-BD02-7271A6B3FF40}" type="presOf" srcId="{F8F42096-C394-4845-BA08-5876227BE395}" destId="{DB336B5A-886A-4FB4-924F-03E2F15DFDBC}" srcOrd="0" destOrd="0" presId="urn:microsoft.com/office/officeart/2008/layout/HorizontalMultiLevelHierarchy"/>
    <dgm:cxn modelId="{247C98E2-EF48-494A-B255-EB8DDDA0B28E}" type="presOf" srcId="{61B0AF6F-47A3-46B1-BF2A-8DD76EC4D663}" destId="{D1C460D2-EF67-4388-88F7-E3F447CEF99A}" srcOrd="0" destOrd="0" presId="urn:microsoft.com/office/officeart/2008/layout/HorizontalMultiLevelHierarchy"/>
    <dgm:cxn modelId="{608852F5-A8D0-46E6-B415-C55C392248E1}" type="presOf" srcId="{3F0CE52B-3FCF-4E2E-8EC3-5A0695E0BCAD}" destId="{6666C741-59F2-49B0-B3FA-154EB7F13045}" srcOrd="0" destOrd="0" presId="urn:microsoft.com/office/officeart/2008/layout/HorizontalMultiLevelHierarchy"/>
    <dgm:cxn modelId="{7062528A-9275-4D67-A711-6C665186A3A0}" type="presOf" srcId="{4E4015FF-E631-4379-B18B-05797C1D1083}" destId="{31B27303-5C16-49F4-86B1-B43BAF9EA29B}" srcOrd="1" destOrd="0" presId="urn:microsoft.com/office/officeart/2008/layout/HorizontalMultiLevelHierarchy"/>
    <dgm:cxn modelId="{B553104E-AC11-42B5-8D90-087FCC209BF6}" type="presParOf" srcId="{739C3A35-FF4B-4BE5-BE6E-4A8C444421AA}" destId="{2B45ACB0-77AF-4D57-84B4-9AF7D07B2E69}" srcOrd="0" destOrd="0" presId="urn:microsoft.com/office/officeart/2008/layout/HorizontalMultiLevelHierarchy"/>
    <dgm:cxn modelId="{FBA77A38-49D7-4C05-B426-77128CEF5448}" type="presParOf" srcId="{2B45ACB0-77AF-4D57-84B4-9AF7D07B2E69}" destId="{53F3E970-3FCF-4E64-9BD7-50DD09A0E044}" srcOrd="0" destOrd="0" presId="urn:microsoft.com/office/officeart/2008/layout/HorizontalMultiLevelHierarchy"/>
    <dgm:cxn modelId="{B608EA88-9077-438E-AC42-043A1DE7A0DF}" type="presParOf" srcId="{2B45ACB0-77AF-4D57-84B4-9AF7D07B2E69}" destId="{4942AC0A-94E6-4046-A977-A07B5864DEC2}" srcOrd="1" destOrd="0" presId="urn:microsoft.com/office/officeart/2008/layout/HorizontalMultiLevelHierarchy"/>
    <dgm:cxn modelId="{4937DEC4-8C4A-49CE-AB48-32F4633B1D9B}" type="presParOf" srcId="{4942AC0A-94E6-4046-A977-A07B5864DEC2}" destId="{7AD08448-B622-458D-9ED2-D9AD1920BE54}" srcOrd="0" destOrd="0" presId="urn:microsoft.com/office/officeart/2008/layout/HorizontalMultiLevelHierarchy"/>
    <dgm:cxn modelId="{C3C431B6-9611-466D-93AC-FF24681B0458}" type="presParOf" srcId="{7AD08448-B622-458D-9ED2-D9AD1920BE54}" destId="{DFAC5F05-FBA3-4F27-A9A4-E0D49CB7A21A}" srcOrd="0" destOrd="0" presId="urn:microsoft.com/office/officeart/2008/layout/HorizontalMultiLevelHierarchy"/>
    <dgm:cxn modelId="{3FF62A63-E9E2-4871-B60C-F35780C2F0A2}" type="presParOf" srcId="{4942AC0A-94E6-4046-A977-A07B5864DEC2}" destId="{1F2BE95C-2318-4446-8F71-675CA8EB9F17}" srcOrd="1" destOrd="0" presId="urn:microsoft.com/office/officeart/2008/layout/HorizontalMultiLevelHierarchy"/>
    <dgm:cxn modelId="{83D6BC85-DB1F-4EDA-8D4A-31D6D89D5AAF}" type="presParOf" srcId="{1F2BE95C-2318-4446-8F71-675CA8EB9F17}" destId="{ADD66CDE-F684-4D39-9346-33AE2278A197}" srcOrd="0" destOrd="0" presId="urn:microsoft.com/office/officeart/2008/layout/HorizontalMultiLevelHierarchy"/>
    <dgm:cxn modelId="{2B8C8674-3D88-45AF-AC13-A4C3E052D3D2}" type="presParOf" srcId="{1F2BE95C-2318-4446-8F71-675CA8EB9F17}" destId="{3EF103AA-31E0-4845-96B5-8993F4F3B845}" srcOrd="1" destOrd="0" presId="urn:microsoft.com/office/officeart/2008/layout/HorizontalMultiLevelHierarchy"/>
    <dgm:cxn modelId="{E5ED264B-B0F5-4942-BD61-852D56FB1BB5}" type="presParOf" srcId="{3EF103AA-31E0-4845-96B5-8993F4F3B845}" destId="{B1B2C776-7014-41D4-9351-C5E3124BAF4F}" srcOrd="0" destOrd="0" presId="urn:microsoft.com/office/officeart/2008/layout/HorizontalMultiLevelHierarchy"/>
    <dgm:cxn modelId="{6D3C2369-1483-42FB-9175-EC6F0F6DBD42}" type="presParOf" srcId="{B1B2C776-7014-41D4-9351-C5E3124BAF4F}" destId="{61A59D04-C8E7-4DC1-9F18-71CEBB43AE35}" srcOrd="0" destOrd="0" presId="urn:microsoft.com/office/officeart/2008/layout/HorizontalMultiLevelHierarchy"/>
    <dgm:cxn modelId="{B7A64226-0618-427E-9CC4-E38F15057189}" type="presParOf" srcId="{3EF103AA-31E0-4845-96B5-8993F4F3B845}" destId="{FC0FC25D-8908-47F8-B7A2-A70FAF31781C}" srcOrd="1" destOrd="0" presId="urn:microsoft.com/office/officeart/2008/layout/HorizontalMultiLevelHierarchy"/>
    <dgm:cxn modelId="{8FC91E11-9469-4B2B-9B4A-BD1ED0D1C46F}" type="presParOf" srcId="{FC0FC25D-8908-47F8-B7A2-A70FAF31781C}" destId="{9CFD14EC-7793-419B-BB56-1933C48AF435}" srcOrd="0" destOrd="0" presId="urn:microsoft.com/office/officeart/2008/layout/HorizontalMultiLevelHierarchy"/>
    <dgm:cxn modelId="{67F8A1C3-2CA7-4FA1-9B61-6FD59C329F0F}" type="presParOf" srcId="{FC0FC25D-8908-47F8-B7A2-A70FAF31781C}" destId="{731CBFF2-29B0-4FF3-85D2-AAB638B6FFE1}" srcOrd="1" destOrd="0" presId="urn:microsoft.com/office/officeart/2008/layout/HorizontalMultiLevelHierarchy"/>
    <dgm:cxn modelId="{E7A30D51-B37D-457A-B75A-AF83AB032E0D}" type="presParOf" srcId="{3EF103AA-31E0-4845-96B5-8993F4F3B845}" destId="{EF7B5198-6196-4C2C-9FCD-46577C2588EB}" srcOrd="2" destOrd="0" presId="urn:microsoft.com/office/officeart/2008/layout/HorizontalMultiLevelHierarchy"/>
    <dgm:cxn modelId="{31263884-C672-4C3F-A641-DD820CBCA3A4}" type="presParOf" srcId="{EF7B5198-6196-4C2C-9FCD-46577C2588EB}" destId="{318F6900-12A1-4B23-A9F8-43F381128917}" srcOrd="0" destOrd="0" presId="urn:microsoft.com/office/officeart/2008/layout/HorizontalMultiLevelHierarchy"/>
    <dgm:cxn modelId="{677AE6B9-A183-449F-9E57-58457188CA90}" type="presParOf" srcId="{3EF103AA-31E0-4845-96B5-8993F4F3B845}" destId="{1FEF4A3B-6252-4E04-B557-126EFA062818}" srcOrd="3" destOrd="0" presId="urn:microsoft.com/office/officeart/2008/layout/HorizontalMultiLevelHierarchy"/>
    <dgm:cxn modelId="{19DCC3A8-CA54-461E-B631-16B1E1251C5A}" type="presParOf" srcId="{1FEF4A3B-6252-4E04-B557-126EFA062818}" destId="{C327CB21-30B5-44B3-8E56-96CB481D5419}" srcOrd="0" destOrd="0" presId="urn:microsoft.com/office/officeart/2008/layout/HorizontalMultiLevelHierarchy"/>
    <dgm:cxn modelId="{CBAC4C15-A2A9-4DC1-933C-70A9836B0519}" type="presParOf" srcId="{1FEF4A3B-6252-4E04-B557-126EFA062818}" destId="{3B58BB11-ADD7-4C3D-A677-48E36424AEBC}" srcOrd="1" destOrd="0" presId="urn:microsoft.com/office/officeart/2008/layout/HorizontalMultiLevelHierarchy"/>
    <dgm:cxn modelId="{32C39E7B-B677-4664-B5AA-C96BFDAF89C3}" type="presParOf" srcId="{3EF103AA-31E0-4845-96B5-8993F4F3B845}" destId="{DB336B5A-886A-4FB4-924F-03E2F15DFDBC}" srcOrd="4" destOrd="0" presId="urn:microsoft.com/office/officeart/2008/layout/HorizontalMultiLevelHierarchy"/>
    <dgm:cxn modelId="{FF0A3247-1413-4C79-A3FD-26F3832CE669}" type="presParOf" srcId="{DB336B5A-886A-4FB4-924F-03E2F15DFDBC}" destId="{02B6763E-AAC0-4FFB-92D3-67E2327246F7}" srcOrd="0" destOrd="0" presId="urn:microsoft.com/office/officeart/2008/layout/HorizontalMultiLevelHierarchy"/>
    <dgm:cxn modelId="{7419508D-CCE4-4518-AFEB-3AD54537E14D}" type="presParOf" srcId="{3EF103AA-31E0-4845-96B5-8993F4F3B845}" destId="{BA11F66E-0236-45E2-9C40-E91C4E0F9870}" srcOrd="5" destOrd="0" presId="urn:microsoft.com/office/officeart/2008/layout/HorizontalMultiLevelHierarchy"/>
    <dgm:cxn modelId="{A57A5040-B887-4A99-8508-C271C83E4221}" type="presParOf" srcId="{BA11F66E-0236-45E2-9C40-E91C4E0F9870}" destId="{2D08B3D8-8890-4709-9C76-27901E05AFAE}" srcOrd="0" destOrd="0" presId="urn:microsoft.com/office/officeart/2008/layout/HorizontalMultiLevelHierarchy"/>
    <dgm:cxn modelId="{DCCB1918-4F6A-4827-A336-4489D63F57E4}" type="presParOf" srcId="{BA11F66E-0236-45E2-9C40-E91C4E0F9870}" destId="{3EA9AD51-1FD9-4867-9A31-88555C8688E5}" srcOrd="1" destOrd="0" presId="urn:microsoft.com/office/officeart/2008/layout/HorizontalMultiLevelHierarchy"/>
    <dgm:cxn modelId="{BBD47F4D-1F94-44CF-A711-5212BA71A301}" type="presParOf" srcId="{4942AC0A-94E6-4046-A977-A07B5864DEC2}" destId="{47CE163A-9173-404C-8BB4-E82759E838AF}" srcOrd="2" destOrd="0" presId="urn:microsoft.com/office/officeart/2008/layout/HorizontalMultiLevelHierarchy"/>
    <dgm:cxn modelId="{D4EBA0DD-6951-4661-B0F9-B92D86772DA3}" type="presParOf" srcId="{47CE163A-9173-404C-8BB4-E82759E838AF}" destId="{A34F5F34-BBA3-451F-AFD4-E63F29CFD5E5}" srcOrd="0" destOrd="0" presId="urn:microsoft.com/office/officeart/2008/layout/HorizontalMultiLevelHierarchy"/>
    <dgm:cxn modelId="{46C2C1A7-9039-411E-AD62-76D521C3E645}" type="presParOf" srcId="{4942AC0A-94E6-4046-A977-A07B5864DEC2}" destId="{20DFC303-C0AE-4898-9523-E3953BF5057F}" srcOrd="3" destOrd="0" presId="urn:microsoft.com/office/officeart/2008/layout/HorizontalMultiLevelHierarchy"/>
    <dgm:cxn modelId="{D2BBC31E-888D-498D-BC14-6A3BD1F2A581}" type="presParOf" srcId="{20DFC303-C0AE-4898-9523-E3953BF5057F}" destId="{6666C741-59F2-49B0-B3FA-154EB7F13045}" srcOrd="0" destOrd="0" presId="urn:microsoft.com/office/officeart/2008/layout/HorizontalMultiLevelHierarchy"/>
    <dgm:cxn modelId="{90E37B74-16DC-47C7-83AD-A156249C9080}" type="presParOf" srcId="{20DFC303-C0AE-4898-9523-E3953BF5057F}" destId="{9E8D3035-83E8-40A3-8592-3E1F6B8372B9}" srcOrd="1" destOrd="0" presId="urn:microsoft.com/office/officeart/2008/layout/HorizontalMultiLevelHierarchy"/>
    <dgm:cxn modelId="{9E836DE0-36BA-44B0-968F-F3649215BF04}" type="presParOf" srcId="{9E8D3035-83E8-40A3-8592-3E1F6B8372B9}" destId="{27814B80-2CBF-441F-817B-934DFD34E168}" srcOrd="0" destOrd="0" presId="urn:microsoft.com/office/officeart/2008/layout/HorizontalMultiLevelHierarchy"/>
    <dgm:cxn modelId="{46A7B7F7-FDFE-40A9-A9A9-2E0E07BC96DE}" type="presParOf" srcId="{27814B80-2CBF-441F-817B-934DFD34E168}" destId="{31B27303-5C16-49F4-86B1-B43BAF9EA29B}" srcOrd="0" destOrd="0" presId="urn:microsoft.com/office/officeart/2008/layout/HorizontalMultiLevelHierarchy"/>
    <dgm:cxn modelId="{4291EE18-E7E7-44B5-A667-A25A364019B9}" type="presParOf" srcId="{9E8D3035-83E8-40A3-8592-3E1F6B8372B9}" destId="{1B5F3B5D-5E99-4F89-8963-D9D597F76C33}" srcOrd="1" destOrd="0" presId="urn:microsoft.com/office/officeart/2008/layout/HorizontalMultiLevelHierarchy"/>
    <dgm:cxn modelId="{3DE61C68-9792-4636-8B16-EFD13F166269}" type="presParOf" srcId="{1B5F3B5D-5E99-4F89-8963-D9D597F76C33}" destId="{B5F12195-DB88-4BEA-AC49-7DD9F9CB6D8A}" srcOrd="0" destOrd="0" presId="urn:microsoft.com/office/officeart/2008/layout/HorizontalMultiLevelHierarchy"/>
    <dgm:cxn modelId="{BE676EDC-D016-44BC-A312-B2CA8AAC3759}" type="presParOf" srcId="{1B5F3B5D-5E99-4F89-8963-D9D597F76C33}" destId="{33EC33F7-E777-44DB-8DB0-8C4F774D823C}" srcOrd="1" destOrd="0" presId="urn:microsoft.com/office/officeart/2008/layout/HorizontalMultiLevelHierarchy"/>
    <dgm:cxn modelId="{D936B4E2-635E-44BE-A01D-2D41276FDCDB}" type="presParOf" srcId="{33EC33F7-E777-44DB-8DB0-8C4F774D823C}" destId="{6A55FFCC-1038-4A4B-9A6E-6CF4879544D0}" srcOrd="0" destOrd="0" presId="urn:microsoft.com/office/officeart/2008/layout/HorizontalMultiLevelHierarchy"/>
    <dgm:cxn modelId="{F7184B9A-A1C0-41C6-A482-7D3A74E1C03E}" type="presParOf" srcId="{6A55FFCC-1038-4A4B-9A6E-6CF4879544D0}" destId="{454B2D55-CFE6-44D5-842E-062F03C3EE32}" srcOrd="0" destOrd="0" presId="urn:microsoft.com/office/officeart/2008/layout/HorizontalMultiLevelHierarchy"/>
    <dgm:cxn modelId="{5A1E7512-D5F7-4EC6-A59F-54C8CCB8E734}" type="presParOf" srcId="{33EC33F7-E777-44DB-8DB0-8C4F774D823C}" destId="{E322B08E-EB3B-40DA-8754-CFF8E55390A9}" srcOrd="1" destOrd="0" presId="urn:microsoft.com/office/officeart/2008/layout/HorizontalMultiLevelHierarchy"/>
    <dgm:cxn modelId="{6815B2EE-672E-4E88-B26A-43D754B6A930}" type="presParOf" srcId="{E322B08E-EB3B-40DA-8754-CFF8E55390A9}" destId="{95732F32-9FBD-4FC1-969F-F56B89D4EEBF}" srcOrd="0" destOrd="0" presId="urn:microsoft.com/office/officeart/2008/layout/HorizontalMultiLevelHierarchy"/>
    <dgm:cxn modelId="{014E5039-76D0-4E4D-B91A-042A71A320F1}" type="presParOf" srcId="{E322B08E-EB3B-40DA-8754-CFF8E55390A9}" destId="{E1C3ECC9-1625-46BA-9F3B-DD9739A802C5}" srcOrd="1" destOrd="0" presId="urn:microsoft.com/office/officeart/2008/layout/HorizontalMultiLevelHierarchy"/>
    <dgm:cxn modelId="{967858F3-5290-4783-8609-7A1C6BED2669}" type="presParOf" srcId="{33EC33F7-E777-44DB-8DB0-8C4F774D823C}" destId="{48ED8E48-B27A-4A5A-9C47-4D9D81115CDF}" srcOrd="2" destOrd="0" presId="urn:microsoft.com/office/officeart/2008/layout/HorizontalMultiLevelHierarchy"/>
    <dgm:cxn modelId="{D08668CF-0D98-4BE1-9DA9-65F4C3295A7A}" type="presParOf" srcId="{48ED8E48-B27A-4A5A-9C47-4D9D81115CDF}" destId="{6DC4BD8F-5DE6-400A-9B67-86B44BA8C4C9}" srcOrd="0" destOrd="0" presId="urn:microsoft.com/office/officeart/2008/layout/HorizontalMultiLevelHierarchy"/>
    <dgm:cxn modelId="{9ADFE7D5-9CB8-42C6-80EC-384C4B58074D}" type="presParOf" srcId="{33EC33F7-E777-44DB-8DB0-8C4F774D823C}" destId="{93A1ADE5-4D90-40F8-B4AD-6687993D76E0}" srcOrd="3" destOrd="0" presId="urn:microsoft.com/office/officeart/2008/layout/HorizontalMultiLevelHierarchy"/>
    <dgm:cxn modelId="{570328B9-AE93-4552-A7D9-45522068509C}" type="presParOf" srcId="{93A1ADE5-4D90-40F8-B4AD-6687993D76E0}" destId="{D41612E7-3BFB-4F90-97C0-C1B18009A6EB}" srcOrd="0" destOrd="0" presId="urn:microsoft.com/office/officeart/2008/layout/HorizontalMultiLevelHierarchy"/>
    <dgm:cxn modelId="{7130B2A4-C211-450D-B839-0155BBB25C59}" type="presParOf" srcId="{93A1ADE5-4D90-40F8-B4AD-6687993D76E0}" destId="{5F7E3EA6-798E-4888-A38C-63DDE2EAF92C}" srcOrd="1" destOrd="0" presId="urn:microsoft.com/office/officeart/2008/layout/HorizontalMultiLevelHierarchy"/>
    <dgm:cxn modelId="{CA614013-66E6-4EA2-A8EE-F4749DD7F544}" type="presParOf" srcId="{33EC33F7-E777-44DB-8DB0-8C4F774D823C}" destId="{638152B4-5742-48BA-8798-0DDF6C0C5A47}" srcOrd="4" destOrd="0" presId="urn:microsoft.com/office/officeart/2008/layout/HorizontalMultiLevelHierarchy"/>
    <dgm:cxn modelId="{456AC42E-308B-46CC-A950-0A954C86670A}" type="presParOf" srcId="{638152B4-5742-48BA-8798-0DDF6C0C5A47}" destId="{443585E5-A743-4BE1-BE94-2BA45A700649}" srcOrd="0" destOrd="0" presId="urn:microsoft.com/office/officeart/2008/layout/HorizontalMultiLevelHierarchy"/>
    <dgm:cxn modelId="{211496DF-FDF4-45C9-9C3C-F50935066712}" type="presParOf" srcId="{33EC33F7-E777-44DB-8DB0-8C4F774D823C}" destId="{4E2F1D00-0A89-418E-A20E-313B7D7E5477}" srcOrd="5" destOrd="0" presId="urn:microsoft.com/office/officeart/2008/layout/HorizontalMultiLevelHierarchy"/>
    <dgm:cxn modelId="{E9325A07-7A00-439E-B722-958AB2ABBB06}" type="presParOf" srcId="{4E2F1D00-0A89-418E-A20E-313B7D7E5477}" destId="{D86EDA35-2EAE-42CA-833C-81CE9C557C1F}" srcOrd="0" destOrd="0" presId="urn:microsoft.com/office/officeart/2008/layout/HorizontalMultiLevelHierarchy"/>
    <dgm:cxn modelId="{9F1E4A4E-A614-4F74-9432-B2D75A3E2D70}" type="presParOf" srcId="{4E2F1D00-0A89-418E-A20E-313B7D7E5477}" destId="{8CEE71DF-6CC9-4678-89B2-938A6D767B7A}" srcOrd="1" destOrd="0" presId="urn:microsoft.com/office/officeart/2008/layout/HorizontalMultiLevelHierarchy"/>
    <dgm:cxn modelId="{AD7A1A51-3224-4187-8BF6-ADA78BA7D966}" type="presParOf" srcId="{9E8D3035-83E8-40A3-8592-3E1F6B8372B9}" destId="{0938FA0C-F93A-45B9-A834-906C63D905D0}" srcOrd="2" destOrd="0" presId="urn:microsoft.com/office/officeart/2008/layout/HorizontalMultiLevelHierarchy"/>
    <dgm:cxn modelId="{CAFE3A68-84D8-4E1C-9FE3-B3DA254C0381}" type="presParOf" srcId="{0938FA0C-F93A-45B9-A834-906C63D905D0}" destId="{43D5CCDB-27D4-4A48-A765-085079503BC8}" srcOrd="0" destOrd="0" presId="urn:microsoft.com/office/officeart/2008/layout/HorizontalMultiLevelHierarchy"/>
    <dgm:cxn modelId="{B31CE911-9310-4D72-A783-1EF9BF338777}" type="presParOf" srcId="{9E8D3035-83E8-40A3-8592-3E1F6B8372B9}" destId="{240C3E4E-F46C-42DC-A01C-94EFC922FF6C}" srcOrd="3" destOrd="0" presId="urn:microsoft.com/office/officeart/2008/layout/HorizontalMultiLevelHierarchy"/>
    <dgm:cxn modelId="{77A94793-8B89-494B-91F2-2043E34B08E9}" type="presParOf" srcId="{240C3E4E-F46C-42DC-A01C-94EFC922FF6C}" destId="{41FE8858-41E3-47ED-8A72-2C0F15451EEC}" srcOrd="0" destOrd="0" presId="urn:microsoft.com/office/officeart/2008/layout/HorizontalMultiLevelHierarchy"/>
    <dgm:cxn modelId="{3D015658-ABB6-4165-BCFF-7B4F48DB9688}" type="presParOf" srcId="{240C3E4E-F46C-42DC-A01C-94EFC922FF6C}" destId="{C7C4E1C5-DEAD-4783-9ECE-6FE9AC1BEC2B}" srcOrd="1" destOrd="0" presId="urn:microsoft.com/office/officeart/2008/layout/HorizontalMultiLevelHierarchy"/>
    <dgm:cxn modelId="{8333F310-5FB7-4892-A9FD-CD07E1A410A5}" type="presParOf" srcId="{C7C4E1C5-DEAD-4783-9ECE-6FE9AC1BEC2B}" destId="{9777B63F-6E19-47BB-B211-ACEEEF70F369}" srcOrd="0" destOrd="0" presId="urn:microsoft.com/office/officeart/2008/layout/HorizontalMultiLevelHierarchy"/>
    <dgm:cxn modelId="{C341EBE8-D198-4C84-9640-9A500A50B348}" type="presParOf" srcId="{9777B63F-6E19-47BB-B211-ACEEEF70F369}" destId="{4C46EDB0-43AB-4F90-8214-ABC9B22245E4}" srcOrd="0" destOrd="0" presId="urn:microsoft.com/office/officeart/2008/layout/HorizontalMultiLevelHierarchy"/>
    <dgm:cxn modelId="{096D3AB8-2284-49A9-B2F6-08674FE5BCFF}" type="presParOf" srcId="{C7C4E1C5-DEAD-4783-9ECE-6FE9AC1BEC2B}" destId="{39001786-0E4C-4241-BC1A-03E97038E1A6}" srcOrd="1" destOrd="0" presId="urn:microsoft.com/office/officeart/2008/layout/HorizontalMultiLevelHierarchy"/>
    <dgm:cxn modelId="{B64A0F6A-C632-41D0-B068-702EA911DE22}" type="presParOf" srcId="{39001786-0E4C-4241-BC1A-03E97038E1A6}" destId="{09771DB5-FAB7-4598-B9A5-59EE14EC88FD}" srcOrd="0" destOrd="0" presId="urn:microsoft.com/office/officeart/2008/layout/HorizontalMultiLevelHierarchy"/>
    <dgm:cxn modelId="{A737107A-A863-48C5-BD56-4827FEAD9F1F}" type="presParOf" srcId="{39001786-0E4C-4241-BC1A-03E97038E1A6}" destId="{B58240E1-27D9-4F7E-8136-EB2CF577BE21}" srcOrd="1" destOrd="0" presId="urn:microsoft.com/office/officeart/2008/layout/HorizontalMultiLevelHierarchy"/>
    <dgm:cxn modelId="{5BE92002-93C0-476F-9763-A52940519E32}" type="presParOf" srcId="{C7C4E1C5-DEAD-4783-9ECE-6FE9AC1BEC2B}" destId="{A40DD5B1-3E24-44AE-8040-80C1EDD6F128}" srcOrd="2" destOrd="0" presId="urn:microsoft.com/office/officeart/2008/layout/HorizontalMultiLevelHierarchy"/>
    <dgm:cxn modelId="{EA7A477D-B9AD-4D6A-9723-D4435EAE9A82}" type="presParOf" srcId="{A40DD5B1-3E24-44AE-8040-80C1EDD6F128}" destId="{A7D68AEA-CA67-43C5-821B-65669121FEFC}" srcOrd="0" destOrd="0" presId="urn:microsoft.com/office/officeart/2008/layout/HorizontalMultiLevelHierarchy"/>
    <dgm:cxn modelId="{F157D242-5AF7-4BB9-8162-1387F7AFA32D}" type="presParOf" srcId="{C7C4E1C5-DEAD-4783-9ECE-6FE9AC1BEC2B}" destId="{CC4BB4ED-89D0-4A13-B777-CE429D1ED137}" srcOrd="3" destOrd="0" presId="urn:microsoft.com/office/officeart/2008/layout/HorizontalMultiLevelHierarchy"/>
    <dgm:cxn modelId="{D473685A-EE79-4744-8504-AB2121D811C5}" type="presParOf" srcId="{CC4BB4ED-89D0-4A13-B777-CE429D1ED137}" destId="{D1C460D2-EF67-4388-88F7-E3F447CEF99A}" srcOrd="0" destOrd="0" presId="urn:microsoft.com/office/officeart/2008/layout/HorizontalMultiLevelHierarchy"/>
    <dgm:cxn modelId="{3244EAE8-2B79-4480-9A77-E8FB827169FC}" type="presParOf" srcId="{CC4BB4ED-89D0-4A13-B777-CE429D1ED137}" destId="{6C7EB0AA-EEE2-4BDD-A813-517C9E3F8146}" srcOrd="1" destOrd="0" presId="urn:microsoft.com/office/officeart/2008/layout/HorizontalMultiLevelHierarchy"/>
    <dgm:cxn modelId="{092DC29C-AC57-4366-BB28-FF31434AF942}" type="presParOf" srcId="{C7C4E1C5-DEAD-4783-9ECE-6FE9AC1BEC2B}" destId="{6C580FED-73A7-47B2-8715-4C89682AED37}" srcOrd="4" destOrd="0" presId="urn:microsoft.com/office/officeart/2008/layout/HorizontalMultiLevelHierarchy"/>
    <dgm:cxn modelId="{CE1980CD-A80C-46FD-9051-4D3765356C58}" type="presParOf" srcId="{6C580FED-73A7-47B2-8715-4C89682AED37}" destId="{B1088292-5004-4B51-B84E-EE7F64F56BD4}" srcOrd="0" destOrd="0" presId="urn:microsoft.com/office/officeart/2008/layout/HorizontalMultiLevelHierarchy"/>
    <dgm:cxn modelId="{0C93BA85-BD9F-4DE8-87A9-1B87B0BA84E7}" type="presParOf" srcId="{C7C4E1C5-DEAD-4783-9ECE-6FE9AC1BEC2B}" destId="{C754E890-5615-4B1D-8465-4C4D9F73712A}" srcOrd="5" destOrd="0" presId="urn:microsoft.com/office/officeart/2008/layout/HorizontalMultiLevelHierarchy"/>
    <dgm:cxn modelId="{1882C4CB-3459-40DA-936E-7DDEF6EF8CE2}" type="presParOf" srcId="{C754E890-5615-4B1D-8465-4C4D9F73712A}" destId="{247B27E1-FDB6-4E43-8C90-6D00424F40C8}" srcOrd="0" destOrd="0" presId="urn:microsoft.com/office/officeart/2008/layout/HorizontalMultiLevelHierarchy"/>
    <dgm:cxn modelId="{53148A1F-5698-496B-943F-BE8ECC8F6526}" type="presParOf" srcId="{C754E890-5615-4B1D-8465-4C4D9F73712A}" destId="{AFEDA417-4597-448F-9A54-969879CCE26F}" srcOrd="1" destOrd="0" presId="urn:microsoft.com/office/officeart/2008/layout/HorizontalMultiLevelHierarchy"/>
    <dgm:cxn modelId="{D1DE4ECF-6766-49CC-ADF4-0E5EC36F4A65}" type="presParOf" srcId="{C7C4E1C5-DEAD-4783-9ECE-6FE9AC1BEC2B}" destId="{3C39340E-A5D1-4BDD-A17F-6A8F15252157}" srcOrd="6" destOrd="0" presId="urn:microsoft.com/office/officeart/2008/layout/HorizontalMultiLevelHierarchy"/>
    <dgm:cxn modelId="{EF3ACB37-BB20-427D-8BB7-D6102B4EB036}" type="presParOf" srcId="{3C39340E-A5D1-4BDD-A17F-6A8F15252157}" destId="{3C583385-3370-40C0-B1C4-6AB0DC49E0B5}" srcOrd="0" destOrd="0" presId="urn:microsoft.com/office/officeart/2008/layout/HorizontalMultiLevelHierarchy"/>
    <dgm:cxn modelId="{F95B4402-488D-4A23-B5E5-CF5CEB8F74B2}" type="presParOf" srcId="{C7C4E1C5-DEAD-4783-9ECE-6FE9AC1BEC2B}" destId="{9814269C-765C-4620-9CC3-D4AF33290361}" srcOrd="7" destOrd="0" presId="urn:microsoft.com/office/officeart/2008/layout/HorizontalMultiLevelHierarchy"/>
    <dgm:cxn modelId="{ED5257C9-9C5A-4BBB-8342-81A3D6FB1BA6}" type="presParOf" srcId="{9814269C-765C-4620-9CC3-D4AF33290361}" destId="{2F4D5AD5-D427-45E8-9078-DC64E6094335}" srcOrd="0" destOrd="0" presId="urn:microsoft.com/office/officeart/2008/layout/HorizontalMultiLevelHierarchy"/>
    <dgm:cxn modelId="{0F511096-4FC2-49D2-A96E-E8E53C2DA754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</dgm:pt>
    <dgm:pt modelId="{DFAC5F05-FBA3-4F27-A9A4-E0D49CB7A21A}" type="pres">
      <dgm:prSet presAssocID="{305259DB-383E-47E4-8455-97779E48EAC9}" presName="connTx" presStyleLbl="parChTrans1D2" presStyleIdx="0" presStyleCnt="2"/>
      <dgm:spPr/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</dgm:pt>
    <dgm:pt modelId="{61A59D04-C8E7-4DC1-9F18-71CEBB43AE35}" type="pres">
      <dgm:prSet presAssocID="{55718E6B-6C8C-4614-9FE8-7535AA7A4227}" presName="connTx" presStyleLbl="parChTrans1D3" presStyleIdx="0" presStyleCnt="5"/>
      <dgm:spPr/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</dgm:pt>
    <dgm:pt modelId="{318F6900-12A1-4B23-A9F8-43F381128917}" type="pres">
      <dgm:prSet presAssocID="{5375E602-9CA2-467D-B84E-16070FBB8CA1}" presName="connTx" presStyleLbl="parChTrans1D3" presStyleIdx="1" presStyleCnt="5"/>
      <dgm:spPr/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</dgm:pt>
    <dgm:pt modelId="{02B6763E-AAC0-4FFB-92D3-67E2327246F7}" type="pres">
      <dgm:prSet presAssocID="{F8F42096-C394-4845-BA08-5876227BE395}" presName="connTx" presStyleLbl="parChTrans1D3" presStyleIdx="2" presStyleCnt="5"/>
      <dgm:spPr/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</dgm:pt>
    <dgm:pt modelId="{A34F5F34-BBA3-451F-AFD4-E63F29CFD5E5}" type="pres">
      <dgm:prSet presAssocID="{60620FD4-E101-4FD2-ADAD-0A9745448801}" presName="connTx" presStyleLbl="parChTrans1D2" presStyleIdx="1" presStyleCnt="2"/>
      <dgm:spPr/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</dgm:pt>
    <dgm:pt modelId="{31B27303-5C16-49F4-86B1-B43BAF9EA29B}" type="pres">
      <dgm:prSet presAssocID="{4E4015FF-E631-4379-B18B-05797C1D1083}" presName="connTx" presStyleLbl="parChTrans1D3" presStyleIdx="3" presStyleCnt="5"/>
      <dgm:spPr/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</dgm:pt>
    <dgm:pt modelId="{454B2D55-CFE6-44D5-842E-062F03C3EE32}" type="pres">
      <dgm:prSet presAssocID="{B329D81D-16E2-4FBB-A746-DD7B15DAD537}" presName="connTx" presStyleLbl="parChTrans1D4" presStyleIdx="0" presStyleCnt="7"/>
      <dgm:spPr/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</dgm:pt>
    <dgm:pt modelId="{6DC4BD8F-5DE6-400A-9B67-86B44BA8C4C9}" type="pres">
      <dgm:prSet presAssocID="{408F4C38-19C5-473B-B3FE-9D5F950FDDA4}" presName="connTx" presStyleLbl="parChTrans1D4" presStyleIdx="1" presStyleCnt="7"/>
      <dgm:spPr/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</dgm:pt>
    <dgm:pt modelId="{443585E5-A743-4BE1-BE94-2BA45A700649}" type="pres">
      <dgm:prSet presAssocID="{AF5C9016-AC45-4C6E-9A80-ECBCCB9D68B7}" presName="connTx" presStyleLbl="parChTrans1D4" presStyleIdx="2" presStyleCnt="7"/>
      <dgm:spPr/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</dgm:pt>
    <dgm:pt modelId="{43D5CCDB-27D4-4A48-A765-085079503BC8}" type="pres">
      <dgm:prSet presAssocID="{AD466B6F-CD38-4CB9-A366-7AB10FFDD473}" presName="connTx" presStyleLbl="parChTrans1D3" presStyleIdx="4" presStyleCnt="5"/>
      <dgm:spPr/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</dgm:pt>
    <dgm:pt modelId="{4C46EDB0-43AB-4F90-8214-ABC9B22245E4}" type="pres">
      <dgm:prSet presAssocID="{57170F47-E236-48F2-BA7E-628D99761D29}" presName="connTx" presStyleLbl="parChTrans1D4" presStyleIdx="3" presStyleCnt="7"/>
      <dgm:spPr/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</dgm:pt>
    <dgm:pt modelId="{A7D68AEA-CA67-43C5-821B-65669121FEFC}" type="pres">
      <dgm:prSet presAssocID="{D32C8EF6-4273-4048-A090-C8B95A610F61}" presName="connTx" presStyleLbl="parChTrans1D4" presStyleIdx="4" presStyleCnt="7"/>
      <dgm:spPr/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</dgm:pt>
    <dgm:pt modelId="{B1088292-5004-4B51-B84E-EE7F64F56BD4}" type="pres">
      <dgm:prSet presAssocID="{6A1BFFAC-0142-4F19-8A85-77EB71312C8F}" presName="connTx" presStyleLbl="parChTrans1D4" presStyleIdx="5" presStyleCnt="7"/>
      <dgm:spPr/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</dgm:pt>
    <dgm:pt modelId="{3C583385-3370-40C0-B1C4-6AB0DC49E0B5}" type="pres">
      <dgm:prSet presAssocID="{BF4F0CB4-E94D-46B6-8437-FC56DE9AE666}" presName="connTx" presStyleLbl="parChTrans1D4" presStyleIdx="6" presStyleCnt="7"/>
      <dgm:spPr/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CF97F8FC-8230-4EC9-B349-D4EA23461B14}" type="presOf" srcId="{04FCBD85-BDA4-4B43-B2D4-4B4617A19BAA}" destId="{95732F32-9FBD-4FC1-969F-F56B89D4EEBF}" srcOrd="0" destOrd="0" presId="urn:microsoft.com/office/officeart/2008/layout/HorizontalMultiLevelHierarchy"/>
    <dgm:cxn modelId="{34BC7BFC-45C4-4D25-98D8-12AC63C539B9}" type="presOf" srcId="{BF4F0CB4-E94D-46B6-8437-FC56DE9AE666}" destId="{3C583385-3370-40C0-B1C4-6AB0DC49E0B5}" srcOrd="1" destOrd="0" presId="urn:microsoft.com/office/officeart/2008/layout/HorizontalMultiLevelHierarchy"/>
    <dgm:cxn modelId="{798EE26C-1D01-4955-A13A-A5701BCB6B32}" type="presOf" srcId="{0B807F47-5C94-41A3-847E-F0B97C27ED78}" destId="{9CFD14EC-7793-419B-BB56-1933C48AF435}" srcOrd="0" destOrd="0" presId="urn:microsoft.com/office/officeart/2008/layout/HorizontalMultiLevelHierarchy"/>
    <dgm:cxn modelId="{EDC15F7C-E68C-4932-A929-69B88C21F0F1}" type="presOf" srcId="{274E75C8-3D98-4C62-956B-00430406F43B}" destId="{53F3E970-3FCF-4E64-9BD7-50DD09A0E044}" srcOrd="0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44B270BD-4425-49DD-99F0-BD74B63493FE}" type="presOf" srcId="{5375E602-9CA2-467D-B84E-16070FBB8CA1}" destId="{EF7B5198-6196-4C2C-9FCD-46577C2588EB}" srcOrd="0" destOrd="0" presId="urn:microsoft.com/office/officeart/2008/layout/HorizontalMultiLevelHierarchy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71000CF6-EB3D-4597-BBFB-4D1313D469C5}" type="presOf" srcId="{BF4F0CB4-E94D-46B6-8437-FC56DE9AE666}" destId="{3C39340E-A5D1-4BDD-A17F-6A8F15252157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9044940A-5BD4-4AA8-8C90-F309D46A109B}" type="presOf" srcId="{305259DB-383E-47E4-8455-97779E48EAC9}" destId="{7AD08448-B622-458D-9ED2-D9AD1920BE54}" srcOrd="0" destOrd="0" presId="urn:microsoft.com/office/officeart/2008/layout/HorizontalMultiLevelHierarchy"/>
    <dgm:cxn modelId="{A848678D-C59F-4768-B8DB-5606F7DD85D9}" type="presOf" srcId="{B329D81D-16E2-4FBB-A746-DD7B15DAD537}" destId="{454B2D55-CFE6-44D5-842E-062F03C3EE32}" srcOrd="1" destOrd="0" presId="urn:microsoft.com/office/officeart/2008/layout/HorizontalMultiLevelHierarchy"/>
    <dgm:cxn modelId="{65D08B2E-CD91-40E6-9DD2-10BAE34CCBF1}" type="presOf" srcId="{D32C8EF6-4273-4048-A090-C8B95A610F61}" destId="{A40DD5B1-3E24-44AE-8040-80C1EDD6F128}" srcOrd="0" destOrd="0" presId="urn:microsoft.com/office/officeart/2008/layout/HorizontalMultiLevelHierarchy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F3EFC898-549F-41D4-95A5-4267138ED176}" type="presOf" srcId="{60620FD4-E101-4FD2-ADAD-0A9745448801}" destId="{A34F5F34-BBA3-451F-AFD4-E63F29CFD5E5}" srcOrd="1" destOrd="0" presId="urn:microsoft.com/office/officeart/2008/layout/HorizontalMultiLevelHierarchy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6C4DA363-4889-4745-8151-E4CB0F0124ED}" type="presOf" srcId="{57170F47-E236-48F2-BA7E-628D99761D29}" destId="{4C46EDB0-43AB-4F90-8214-ABC9B22245E4}" srcOrd="1" destOrd="0" presId="urn:microsoft.com/office/officeart/2008/layout/HorizontalMultiLevelHierarchy"/>
    <dgm:cxn modelId="{C09DE0D0-A800-4922-B9B6-2FBD03ADE3F3}" type="presOf" srcId="{52A864A1-C54D-4AE3-B013-85DE23D95DE9}" destId="{C327CB21-30B5-44B3-8E56-96CB481D5419}" srcOrd="0" destOrd="0" presId="urn:microsoft.com/office/officeart/2008/layout/HorizontalMultiLevelHierarchy"/>
    <dgm:cxn modelId="{8CDFD4B0-FED3-402A-B269-95FC12200C2E}" type="presOf" srcId="{AF5C9016-AC45-4C6E-9A80-ECBCCB9D68B7}" destId="{443585E5-A743-4BE1-BE94-2BA45A700649}" srcOrd="1" destOrd="0" presId="urn:microsoft.com/office/officeart/2008/layout/HorizontalMultiLevelHierarchy"/>
    <dgm:cxn modelId="{1546D7F2-3A31-44CD-B0C5-25B388324C5B}" type="presOf" srcId="{55718E6B-6C8C-4614-9FE8-7535AA7A4227}" destId="{B1B2C776-7014-41D4-9351-C5E3124BAF4F}" srcOrd="0" destOrd="0" presId="urn:microsoft.com/office/officeart/2008/layout/HorizontalMultiLevelHierarchy"/>
    <dgm:cxn modelId="{969E61AB-7684-46D5-8A70-D2ED8DE354F7}" type="presOf" srcId="{60620FD4-E101-4FD2-ADAD-0A9745448801}" destId="{47CE163A-9173-404C-8BB4-E82759E838AF}" srcOrd="0" destOrd="0" presId="urn:microsoft.com/office/officeart/2008/layout/HorizontalMultiLevelHierarchy"/>
    <dgm:cxn modelId="{7AC63482-5B6B-45A1-BE4B-CD4C0FFE5024}" type="presOf" srcId="{3F0CE52B-3FCF-4E2E-8EC3-5A0695E0BCAD}" destId="{6666C741-59F2-49B0-B3FA-154EB7F13045}" srcOrd="0" destOrd="0" presId="urn:microsoft.com/office/officeart/2008/layout/HorizontalMultiLevelHierarchy"/>
    <dgm:cxn modelId="{FA9E9332-8576-443A-82C5-1684E2FF1E41}" type="presOf" srcId="{6CF166E3-95AB-4D8D-8AAD-2CA465CA1E4C}" destId="{2D08B3D8-8890-4709-9C76-27901E05AFAE}" srcOrd="0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72CE7C82-3AFF-4CE1-83F7-19B9D5190C18}" type="presOf" srcId="{4E4015FF-E631-4379-B18B-05797C1D1083}" destId="{31B27303-5C16-49F4-86B1-B43BAF9EA29B}" srcOrd="1" destOrd="0" presId="urn:microsoft.com/office/officeart/2008/layout/HorizontalMultiLevelHierarchy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6D68DD71-D9A1-4EC0-988E-A1AF3C4F9954}" type="presOf" srcId="{05C223A8-CAE1-4549-81FE-E1B83511CF25}" destId="{D41612E7-3BFB-4F90-97C0-C1B18009A6EB}" srcOrd="0" destOrd="0" presId="urn:microsoft.com/office/officeart/2008/layout/HorizontalMultiLevelHierarchy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5E1E07D6-BD5C-440F-9042-7D11224F42BC}" type="presOf" srcId="{F8F42096-C394-4845-BA08-5876227BE395}" destId="{DB336B5A-886A-4FB4-924F-03E2F15DFDBC}" srcOrd="0" destOrd="0" presId="urn:microsoft.com/office/officeart/2008/layout/HorizontalMultiLevelHierarchy"/>
    <dgm:cxn modelId="{B9905480-765D-4230-BA75-4BAEECC722DF}" type="presOf" srcId="{49E61C4E-E193-45F2-8E1E-D516E508D963}" destId="{09771DB5-FAB7-4598-B9A5-59EE14EC88FD}" srcOrd="0" destOrd="0" presId="urn:microsoft.com/office/officeart/2008/layout/HorizontalMultiLevelHierarchy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8A7F54DB-3E1A-4179-BBA3-FD5CF012BB36}" type="presOf" srcId="{E06D1A5F-402E-4433-93B7-F6A1C5A783EC}" destId="{41FE8858-41E3-47ED-8A72-2C0F15451EEC}" srcOrd="0" destOrd="0" presId="urn:microsoft.com/office/officeart/2008/layout/HorizontalMultiLevelHierarchy"/>
    <dgm:cxn modelId="{CB9B7F7D-3315-4564-817A-31E9141B3CD9}" type="presOf" srcId="{D32C8EF6-4273-4048-A090-C8B95A610F61}" destId="{A7D68AEA-CA67-43C5-821B-65669121FEFC}" srcOrd="1" destOrd="0" presId="urn:microsoft.com/office/officeart/2008/layout/HorizontalMultiLevelHierarchy"/>
    <dgm:cxn modelId="{15CE0510-9264-4E94-83C5-362BB9CE5BE3}" type="presOf" srcId="{305259DB-383E-47E4-8455-97779E48EAC9}" destId="{DFAC5F05-FBA3-4F27-A9A4-E0D49CB7A21A}" srcOrd="1" destOrd="0" presId="urn:microsoft.com/office/officeart/2008/layout/HorizontalMultiLevelHierarchy"/>
    <dgm:cxn modelId="{F7B396CB-59BE-4AC4-8A5D-A0B0245B7887}" type="presOf" srcId="{33C69E73-2ED7-4900-B19C-670145169B52}" destId="{ADD66CDE-F684-4D39-9346-33AE2278A197}" srcOrd="0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6A538B3D-13E2-4DBA-8B89-8441F417242F}" type="presOf" srcId="{8E2D004C-0000-4149-A359-B750E0CD9EB8}" destId="{B5F12195-DB88-4BEA-AC49-7DD9F9CB6D8A}" srcOrd="0" destOrd="0" presId="urn:microsoft.com/office/officeart/2008/layout/HorizontalMultiLevelHierarchy"/>
    <dgm:cxn modelId="{4906E27E-4714-4794-B9DB-420BDBAA108E}" type="presOf" srcId="{F8F42096-C394-4845-BA08-5876227BE395}" destId="{02B6763E-AAC0-4FFB-92D3-67E2327246F7}" srcOrd="1" destOrd="0" presId="urn:microsoft.com/office/officeart/2008/layout/HorizontalMultiLevelHierarchy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0A72A2EB-B7FE-4DA1-9349-7339EA967E55}" type="presOf" srcId="{61B0AF6F-47A3-46B1-BF2A-8DD76EC4D663}" destId="{D1C460D2-EF67-4388-88F7-E3F447CEF99A}" srcOrd="0" destOrd="0" presId="urn:microsoft.com/office/officeart/2008/layout/HorizontalMultiLevelHierarchy"/>
    <dgm:cxn modelId="{D0E83415-BE24-4455-AB7E-F8D481152113}" type="presOf" srcId="{AD466B6F-CD38-4CB9-A366-7AB10FFDD473}" destId="{0938FA0C-F93A-45B9-A834-906C63D905D0}" srcOrd="0" destOrd="0" presId="urn:microsoft.com/office/officeart/2008/layout/HorizontalMultiLevelHierarchy"/>
    <dgm:cxn modelId="{6D804702-7876-4D9A-9173-62F9F40D2D6F}" type="presOf" srcId="{6A1BFFAC-0142-4F19-8A85-77EB71312C8F}" destId="{6C580FED-73A7-47B2-8715-4C89682AED37}" srcOrd="0" destOrd="0" presId="urn:microsoft.com/office/officeart/2008/layout/HorizontalMultiLevelHierarchy"/>
    <dgm:cxn modelId="{A8DCCE84-DA4A-4B27-AD20-2D374A437100}" type="presOf" srcId="{4E4015FF-E631-4379-B18B-05797C1D1083}" destId="{27814B80-2CBF-441F-817B-934DFD34E168}" srcOrd="0" destOrd="0" presId="urn:microsoft.com/office/officeart/2008/layout/HorizontalMultiLevelHierarchy"/>
    <dgm:cxn modelId="{F2707C42-D1E1-4C9E-A347-805197EC45B0}" type="presOf" srcId="{55718E6B-6C8C-4614-9FE8-7535AA7A4227}" destId="{61A59D04-C8E7-4DC1-9F18-71CEBB43AE35}" srcOrd="1" destOrd="0" presId="urn:microsoft.com/office/officeart/2008/layout/HorizontalMultiLevelHierarchy"/>
    <dgm:cxn modelId="{2967F334-6D68-485F-AB8A-B7205A450C74}" type="presOf" srcId="{5375E602-9CA2-467D-B84E-16070FBB8CA1}" destId="{318F6900-12A1-4B23-A9F8-43F381128917}" srcOrd="1" destOrd="0" presId="urn:microsoft.com/office/officeart/2008/layout/HorizontalMultiLevelHierarchy"/>
    <dgm:cxn modelId="{C510A1EE-34CF-4FEC-9E05-93BDFA0A6449}" type="presOf" srcId="{B329D81D-16E2-4FBB-A746-DD7B15DAD537}" destId="{6A55FFCC-1038-4A4B-9A6E-6CF4879544D0}" srcOrd="0" destOrd="0" presId="urn:microsoft.com/office/officeart/2008/layout/HorizontalMultiLevelHierarchy"/>
    <dgm:cxn modelId="{7CE294D0-FC10-43D1-B9C7-AC382D49CF1B}" type="presOf" srcId="{A372C18B-B174-4E41-8003-571420179092}" destId="{739C3A35-FF4B-4BE5-BE6E-4A8C444421AA}" srcOrd="0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FA0ADACA-150E-4703-A408-BFF551DD3D65}" type="presOf" srcId="{6A1BFFAC-0142-4F19-8A85-77EB71312C8F}" destId="{B1088292-5004-4B51-B84E-EE7F64F56BD4}" srcOrd="1" destOrd="0" presId="urn:microsoft.com/office/officeart/2008/layout/HorizontalMultiLevelHierarchy"/>
    <dgm:cxn modelId="{B97B527C-217F-47D9-BB8E-9D5EEB5D3BE2}" type="presOf" srcId="{408F4C38-19C5-473B-B3FE-9D5F950FDDA4}" destId="{48ED8E48-B27A-4A5A-9C47-4D9D81115CDF}" srcOrd="0" destOrd="0" presId="urn:microsoft.com/office/officeart/2008/layout/HorizontalMultiLevelHierarchy"/>
    <dgm:cxn modelId="{DFA35BB4-CF2E-4266-AAA0-0B191F0942E0}" type="presOf" srcId="{35281BCD-BAF1-4A98-978B-59CCF1115C19}" destId="{2F4D5AD5-D427-45E8-9078-DC64E6094335}" srcOrd="0" destOrd="0" presId="urn:microsoft.com/office/officeart/2008/layout/HorizontalMultiLevelHierarchy"/>
    <dgm:cxn modelId="{DEF7B7E3-9ADE-4B62-AB26-B8A711527528}" type="presOf" srcId="{408F4C38-19C5-473B-B3FE-9D5F950FDDA4}" destId="{6DC4BD8F-5DE6-400A-9B67-86B44BA8C4C9}" srcOrd="1" destOrd="0" presId="urn:microsoft.com/office/officeart/2008/layout/HorizontalMultiLevelHierarchy"/>
    <dgm:cxn modelId="{4E854F5E-8850-4295-982E-40AA55D8639D}" type="presOf" srcId="{AD466B6F-CD38-4CB9-A366-7AB10FFDD473}" destId="{43D5CCDB-27D4-4A48-A765-085079503BC8}" srcOrd="1" destOrd="0" presId="urn:microsoft.com/office/officeart/2008/layout/HorizontalMultiLevelHierarchy"/>
    <dgm:cxn modelId="{0AE49658-9688-466A-8795-D3AE209389EF}" type="presOf" srcId="{87DF3577-6226-463F-A22F-CFFB81F65D44}" destId="{247B27E1-FDB6-4E43-8C90-6D00424F40C8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6ED9B649-66A0-42A1-B886-D0B24FDE30D4}" type="presOf" srcId="{D51308F2-A3D5-4E4C-9321-9651E33B70F3}" destId="{D86EDA35-2EAE-42CA-833C-81CE9C557C1F}" srcOrd="0" destOrd="0" presId="urn:microsoft.com/office/officeart/2008/layout/HorizontalMultiLevelHierarchy"/>
    <dgm:cxn modelId="{30C5F35D-74C4-4DF7-B665-BD77B9246250}" type="presOf" srcId="{57170F47-E236-48F2-BA7E-628D99761D29}" destId="{9777B63F-6E19-47BB-B211-ACEEEF70F369}" srcOrd="0" destOrd="0" presId="urn:microsoft.com/office/officeart/2008/layout/HorizontalMultiLevelHierarchy"/>
    <dgm:cxn modelId="{9695EA66-22FC-46CA-A414-C6EEF1F54670}" type="presOf" srcId="{AF5C9016-AC45-4C6E-9A80-ECBCCB9D68B7}" destId="{638152B4-5742-48BA-8798-0DDF6C0C5A47}" srcOrd="0" destOrd="0" presId="urn:microsoft.com/office/officeart/2008/layout/HorizontalMultiLevelHierarchy"/>
    <dgm:cxn modelId="{681C3747-064E-4BDA-9E28-C7F67EE8DA15}" type="presParOf" srcId="{739C3A35-FF4B-4BE5-BE6E-4A8C444421AA}" destId="{2B45ACB0-77AF-4D57-84B4-9AF7D07B2E69}" srcOrd="0" destOrd="0" presId="urn:microsoft.com/office/officeart/2008/layout/HorizontalMultiLevelHierarchy"/>
    <dgm:cxn modelId="{F302EC69-C612-48B0-A4EC-1E2B4152E643}" type="presParOf" srcId="{2B45ACB0-77AF-4D57-84B4-9AF7D07B2E69}" destId="{53F3E970-3FCF-4E64-9BD7-50DD09A0E044}" srcOrd="0" destOrd="0" presId="urn:microsoft.com/office/officeart/2008/layout/HorizontalMultiLevelHierarchy"/>
    <dgm:cxn modelId="{218962B7-CD56-417C-A31A-11A9C1EBDA38}" type="presParOf" srcId="{2B45ACB0-77AF-4D57-84B4-9AF7D07B2E69}" destId="{4942AC0A-94E6-4046-A977-A07B5864DEC2}" srcOrd="1" destOrd="0" presId="urn:microsoft.com/office/officeart/2008/layout/HorizontalMultiLevelHierarchy"/>
    <dgm:cxn modelId="{6C38ABE3-9FF4-4164-B16A-27CEFC3F8728}" type="presParOf" srcId="{4942AC0A-94E6-4046-A977-A07B5864DEC2}" destId="{7AD08448-B622-458D-9ED2-D9AD1920BE54}" srcOrd="0" destOrd="0" presId="urn:microsoft.com/office/officeart/2008/layout/HorizontalMultiLevelHierarchy"/>
    <dgm:cxn modelId="{76E0B136-6DF9-4560-BE2D-1B50A74142E4}" type="presParOf" srcId="{7AD08448-B622-458D-9ED2-D9AD1920BE54}" destId="{DFAC5F05-FBA3-4F27-A9A4-E0D49CB7A21A}" srcOrd="0" destOrd="0" presId="urn:microsoft.com/office/officeart/2008/layout/HorizontalMultiLevelHierarchy"/>
    <dgm:cxn modelId="{A5564F52-0965-49BE-8DA2-C9627638651E}" type="presParOf" srcId="{4942AC0A-94E6-4046-A977-A07B5864DEC2}" destId="{1F2BE95C-2318-4446-8F71-675CA8EB9F17}" srcOrd="1" destOrd="0" presId="urn:microsoft.com/office/officeart/2008/layout/HorizontalMultiLevelHierarchy"/>
    <dgm:cxn modelId="{A82CF3D4-3F57-44F4-B91A-077C1E387E1A}" type="presParOf" srcId="{1F2BE95C-2318-4446-8F71-675CA8EB9F17}" destId="{ADD66CDE-F684-4D39-9346-33AE2278A197}" srcOrd="0" destOrd="0" presId="urn:microsoft.com/office/officeart/2008/layout/HorizontalMultiLevelHierarchy"/>
    <dgm:cxn modelId="{1034393E-B869-4204-999F-8DB5FE2B831B}" type="presParOf" srcId="{1F2BE95C-2318-4446-8F71-675CA8EB9F17}" destId="{3EF103AA-31E0-4845-96B5-8993F4F3B845}" srcOrd="1" destOrd="0" presId="urn:microsoft.com/office/officeart/2008/layout/HorizontalMultiLevelHierarchy"/>
    <dgm:cxn modelId="{3885A969-3D84-4D8D-9B52-A6B9F1DB3B24}" type="presParOf" srcId="{3EF103AA-31E0-4845-96B5-8993F4F3B845}" destId="{B1B2C776-7014-41D4-9351-C5E3124BAF4F}" srcOrd="0" destOrd="0" presId="urn:microsoft.com/office/officeart/2008/layout/HorizontalMultiLevelHierarchy"/>
    <dgm:cxn modelId="{2679B925-2F4E-474B-9FF6-6EF73B0F30A9}" type="presParOf" srcId="{B1B2C776-7014-41D4-9351-C5E3124BAF4F}" destId="{61A59D04-C8E7-4DC1-9F18-71CEBB43AE35}" srcOrd="0" destOrd="0" presId="urn:microsoft.com/office/officeart/2008/layout/HorizontalMultiLevelHierarchy"/>
    <dgm:cxn modelId="{FB6BCACD-9773-4A92-9EC2-41B825CDD248}" type="presParOf" srcId="{3EF103AA-31E0-4845-96B5-8993F4F3B845}" destId="{FC0FC25D-8908-47F8-B7A2-A70FAF31781C}" srcOrd="1" destOrd="0" presId="urn:microsoft.com/office/officeart/2008/layout/HorizontalMultiLevelHierarchy"/>
    <dgm:cxn modelId="{0DEE6985-0377-42E1-A7ED-D31F23A6CFBB}" type="presParOf" srcId="{FC0FC25D-8908-47F8-B7A2-A70FAF31781C}" destId="{9CFD14EC-7793-419B-BB56-1933C48AF435}" srcOrd="0" destOrd="0" presId="urn:microsoft.com/office/officeart/2008/layout/HorizontalMultiLevelHierarchy"/>
    <dgm:cxn modelId="{4147F132-2981-4A43-99BA-8A5945FE3697}" type="presParOf" srcId="{FC0FC25D-8908-47F8-B7A2-A70FAF31781C}" destId="{731CBFF2-29B0-4FF3-85D2-AAB638B6FFE1}" srcOrd="1" destOrd="0" presId="urn:microsoft.com/office/officeart/2008/layout/HorizontalMultiLevelHierarchy"/>
    <dgm:cxn modelId="{4EB520C9-FE33-4BB4-BEA7-AAA0FD673D67}" type="presParOf" srcId="{3EF103AA-31E0-4845-96B5-8993F4F3B845}" destId="{EF7B5198-6196-4C2C-9FCD-46577C2588EB}" srcOrd="2" destOrd="0" presId="urn:microsoft.com/office/officeart/2008/layout/HorizontalMultiLevelHierarchy"/>
    <dgm:cxn modelId="{C8BB8178-E1FB-4CC6-BE5F-683577744F9C}" type="presParOf" srcId="{EF7B5198-6196-4C2C-9FCD-46577C2588EB}" destId="{318F6900-12A1-4B23-A9F8-43F381128917}" srcOrd="0" destOrd="0" presId="urn:microsoft.com/office/officeart/2008/layout/HorizontalMultiLevelHierarchy"/>
    <dgm:cxn modelId="{230E233B-1917-4FE9-8091-BC6E79FA3876}" type="presParOf" srcId="{3EF103AA-31E0-4845-96B5-8993F4F3B845}" destId="{1FEF4A3B-6252-4E04-B557-126EFA062818}" srcOrd="3" destOrd="0" presId="urn:microsoft.com/office/officeart/2008/layout/HorizontalMultiLevelHierarchy"/>
    <dgm:cxn modelId="{7CE39001-7AA7-4000-86D7-7F99F57CA961}" type="presParOf" srcId="{1FEF4A3B-6252-4E04-B557-126EFA062818}" destId="{C327CB21-30B5-44B3-8E56-96CB481D5419}" srcOrd="0" destOrd="0" presId="urn:microsoft.com/office/officeart/2008/layout/HorizontalMultiLevelHierarchy"/>
    <dgm:cxn modelId="{E2F4BBF5-6226-433C-BF94-C85954F329FC}" type="presParOf" srcId="{1FEF4A3B-6252-4E04-B557-126EFA062818}" destId="{3B58BB11-ADD7-4C3D-A677-48E36424AEBC}" srcOrd="1" destOrd="0" presId="urn:microsoft.com/office/officeart/2008/layout/HorizontalMultiLevelHierarchy"/>
    <dgm:cxn modelId="{86570140-DF40-45A3-BA96-3DD4413A49FD}" type="presParOf" srcId="{3EF103AA-31E0-4845-96B5-8993F4F3B845}" destId="{DB336B5A-886A-4FB4-924F-03E2F15DFDBC}" srcOrd="4" destOrd="0" presId="urn:microsoft.com/office/officeart/2008/layout/HorizontalMultiLevelHierarchy"/>
    <dgm:cxn modelId="{60E8D04A-DE1F-467E-93FC-24777D5234C2}" type="presParOf" srcId="{DB336B5A-886A-4FB4-924F-03E2F15DFDBC}" destId="{02B6763E-AAC0-4FFB-92D3-67E2327246F7}" srcOrd="0" destOrd="0" presId="urn:microsoft.com/office/officeart/2008/layout/HorizontalMultiLevelHierarchy"/>
    <dgm:cxn modelId="{606C8F55-FDD5-4271-A5BB-52E72D4D1147}" type="presParOf" srcId="{3EF103AA-31E0-4845-96B5-8993F4F3B845}" destId="{BA11F66E-0236-45E2-9C40-E91C4E0F9870}" srcOrd="5" destOrd="0" presId="urn:microsoft.com/office/officeart/2008/layout/HorizontalMultiLevelHierarchy"/>
    <dgm:cxn modelId="{6B1012F1-4600-46EB-BFA6-C81156FC237C}" type="presParOf" srcId="{BA11F66E-0236-45E2-9C40-E91C4E0F9870}" destId="{2D08B3D8-8890-4709-9C76-27901E05AFAE}" srcOrd="0" destOrd="0" presId="urn:microsoft.com/office/officeart/2008/layout/HorizontalMultiLevelHierarchy"/>
    <dgm:cxn modelId="{78641F2A-257D-485F-8E0A-6E2819795FC9}" type="presParOf" srcId="{BA11F66E-0236-45E2-9C40-E91C4E0F9870}" destId="{3EA9AD51-1FD9-4867-9A31-88555C8688E5}" srcOrd="1" destOrd="0" presId="urn:microsoft.com/office/officeart/2008/layout/HorizontalMultiLevelHierarchy"/>
    <dgm:cxn modelId="{73869671-BE10-4BE5-A0DE-286572EA1D28}" type="presParOf" srcId="{4942AC0A-94E6-4046-A977-A07B5864DEC2}" destId="{47CE163A-9173-404C-8BB4-E82759E838AF}" srcOrd="2" destOrd="0" presId="urn:microsoft.com/office/officeart/2008/layout/HorizontalMultiLevelHierarchy"/>
    <dgm:cxn modelId="{3F7B8ED7-5D6E-455D-8400-A11CBBDF40C4}" type="presParOf" srcId="{47CE163A-9173-404C-8BB4-E82759E838AF}" destId="{A34F5F34-BBA3-451F-AFD4-E63F29CFD5E5}" srcOrd="0" destOrd="0" presId="urn:microsoft.com/office/officeart/2008/layout/HorizontalMultiLevelHierarchy"/>
    <dgm:cxn modelId="{443B92EC-F428-4824-96DB-659615F80826}" type="presParOf" srcId="{4942AC0A-94E6-4046-A977-A07B5864DEC2}" destId="{20DFC303-C0AE-4898-9523-E3953BF5057F}" srcOrd="3" destOrd="0" presId="urn:microsoft.com/office/officeart/2008/layout/HorizontalMultiLevelHierarchy"/>
    <dgm:cxn modelId="{7D4B7A8E-C638-4981-9EBE-A80CBBDE5186}" type="presParOf" srcId="{20DFC303-C0AE-4898-9523-E3953BF5057F}" destId="{6666C741-59F2-49B0-B3FA-154EB7F13045}" srcOrd="0" destOrd="0" presId="urn:microsoft.com/office/officeart/2008/layout/HorizontalMultiLevelHierarchy"/>
    <dgm:cxn modelId="{C383B033-C75E-4392-97DA-9740977DFDFA}" type="presParOf" srcId="{20DFC303-C0AE-4898-9523-E3953BF5057F}" destId="{9E8D3035-83E8-40A3-8592-3E1F6B8372B9}" srcOrd="1" destOrd="0" presId="urn:microsoft.com/office/officeart/2008/layout/HorizontalMultiLevelHierarchy"/>
    <dgm:cxn modelId="{D72CE9CD-7FAA-4449-921E-4441A0916F65}" type="presParOf" srcId="{9E8D3035-83E8-40A3-8592-3E1F6B8372B9}" destId="{27814B80-2CBF-441F-817B-934DFD34E168}" srcOrd="0" destOrd="0" presId="urn:microsoft.com/office/officeart/2008/layout/HorizontalMultiLevelHierarchy"/>
    <dgm:cxn modelId="{1BCDAF65-9732-4310-8141-604BE2EEBC31}" type="presParOf" srcId="{27814B80-2CBF-441F-817B-934DFD34E168}" destId="{31B27303-5C16-49F4-86B1-B43BAF9EA29B}" srcOrd="0" destOrd="0" presId="urn:microsoft.com/office/officeart/2008/layout/HorizontalMultiLevelHierarchy"/>
    <dgm:cxn modelId="{3950F762-3B91-4965-80F4-6BF3AFA3857E}" type="presParOf" srcId="{9E8D3035-83E8-40A3-8592-3E1F6B8372B9}" destId="{1B5F3B5D-5E99-4F89-8963-D9D597F76C33}" srcOrd="1" destOrd="0" presId="urn:microsoft.com/office/officeart/2008/layout/HorizontalMultiLevelHierarchy"/>
    <dgm:cxn modelId="{1B1A78C7-4559-4AA6-8C98-8810E6391119}" type="presParOf" srcId="{1B5F3B5D-5E99-4F89-8963-D9D597F76C33}" destId="{B5F12195-DB88-4BEA-AC49-7DD9F9CB6D8A}" srcOrd="0" destOrd="0" presId="urn:microsoft.com/office/officeart/2008/layout/HorizontalMultiLevelHierarchy"/>
    <dgm:cxn modelId="{85734B5D-2A5C-4977-B286-2D6C63672E5B}" type="presParOf" srcId="{1B5F3B5D-5E99-4F89-8963-D9D597F76C33}" destId="{33EC33F7-E777-44DB-8DB0-8C4F774D823C}" srcOrd="1" destOrd="0" presId="urn:microsoft.com/office/officeart/2008/layout/HorizontalMultiLevelHierarchy"/>
    <dgm:cxn modelId="{BF70824A-4C39-42B4-AC9B-90D853E49FC2}" type="presParOf" srcId="{33EC33F7-E777-44DB-8DB0-8C4F774D823C}" destId="{6A55FFCC-1038-4A4B-9A6E-6CF4879544D0}" srcOrd="0" destOrd="0" presId="urn:microsoft.com/office/officeart/2008/layout/HorizontalMultiLevelHierarchy"/>
    <dgm:cxn modelId="{D1655F17-F203-43DE-A71D-78ABBD0CB940}" type="presParOf" srcId="{6A55FFCC-1038-4A4B-9A6E-6CF4879544D0}" destId="{454B2D55-CFE6-44D5-842E-062F03C3EE32}" srcOrd="0" destOrd="0" presId="urn:microsoft.com/office/officeart/2008/layout/HorizontalMultiLevelHierarchy"/>
    <dgm:cxn modelId="{3A9AC263-2B38-426B-B8DF-FA2511EF12DD}" type="presParOf" srcId="{33EC33F7-E777-44DB-8DB0-8C4F774D823C}" destId="{E322B08E-EB3B-40DA-8754-CFF8E55390A9}" srcOrd="1" destOrd="0" presId="urn:microsoft.com/office/officeart/2008/layout/HorizontalMultiLevelHierarchy"/>
    <dgm:cxn modelId="{1B11937E-A975-4C67-B4DF-1B95C6E75362}" type="presParOf" srcId="{E322B08E-EB3B-40DA-8754-CFF8E55390A9}" destId="{95732F32-9FBD-4FC1-969F-F56B89D4EEBF}" srcOrd="0" destOrd="0" presId="urn:microsoft.com/office/officeart/2008/layout/HorizontalMultiLevelHierarchy"/>
    <dgm:cxn modelId="{A17DF188-3B19-4C5A-A388-6FDA0034D469}" type="presParOf" srcId="{E322B08E-EB3B-40DA-8754-CFF8E55390A9}" destId="{E1C3ECC9-1625-46BA-9F3B-DD9739A802C5}" srcOrd="1" destOrd="0" presId="urn:microsoft.com/office/officeart/2008/layout/HorizontalMultiLevelHierarchy"/>
    <dgm:cxn modelId="{D7411357-0399-411D-9DFE-24E6E28D4B2A}" type="presParOf" srcId="{33EC33F7-E777-44DB-8DB0-8C4F774D823C}" destId="{48ED8E48-B27A-4A5A-9C47-4D9D81115CDF}" srcOrd="2" destOrd="0" presId="urn:microsoft.com/office/officeart/2008/layout/HorizontalMultiLevelHierarchy"/>
    <dgm:cxn modelId="{98314E0D-7C39-489B-8560-288A1A52CF46}" type="presParOf" srcId="{48ED8E48-B27A-4A5A-9C47-4D9D81115CDF}" destId="{6DC4BD8F-5DE6-400A-9B67-86B44BA8C4C9}" srcOrd="0" destOrd="0" presId="urn:microsoft.com/office/officeart/2008/layout/HorizontalMultiLevelHierarchy"/>
    <dgm:cxn modelId="{FAE2288F-AE90-44BF-92A2-23E7B2BFF373}" type="presParOf" srcId="{33EC33F7-E777-44DB-8DB0-8C4F774D823C}" destId="{93A1ADE5-4D90-40F8-B4AD-6687993D76E0}" srcOrd="3" destOrd="0" presId="urn:microsoft.com/office/officeart/2008/layout/HorizontalMultiLevelHierarchy"/>
    <dgm:cxn modelId="{423112DD-1E83-4B96-A2A4-515844C04F1A}" type="presParOf" srcId="{93A1ADE5-4D90-40F8-B4AD-6687993D76E0}" destId="{D41612E7-3BFB-4F90-97C0-C1B18009A6EB}" srcOrd="0" destOrd="0" presId="urn:microsoft.com/office/officeart/2008/layout/HorizontalMultiLevelHierarchy"/>
    <dgm:cxn modelId="{17A2E152-A77B-4C02-9417-4AF518299D3D}" type="presParOf" srcId="{93A1ADE5-4D90-40F8-B4AD-6687993D76E0}" destId="{5F7E3EA6-798E-4888-A38C-63DDE2EAF92C}" srcOrd="1" destOrd="0" presId="urn:microsoft.com/office/officeart/2008/layout/HorizontalMultiLevelHierarchy"/>
    <dgm:cxn modelId="{A375E0C5-AED0-4191-BB9F-170F1B00CB10}" type="presParOf" srcId="{33EC33F7-E777-44DB-8DB0-8C4F774D823C}" destId="{638152B4-5742-48BA-8798-0DDF6C0C5A47}" srcOrd="4" destOrd="0" presId="urn:microsoft.com/office/officeart/2008/layout/HorizontalMultiLevelHierarchy"/>
    <dgm:cxn modelId="{E6E1F0C1-59C2-4F80-9B48-F174B5A61350}" type="presParOf" srcId="{638152B4-5742-48BA-8798-0DDF6C0C5A47}" destId="{443585E5-A743-4BE1-BE94-2BA45A700649}" srcOrd="0" destOrd="0" presId="urn:microsoft.com/office/officeart/2008/layout/HorizontalMultiLevelHierarchy"/>
    <dgm:cxn modelId="{EF5D6C4D-455C-413C-B3C1-EAC455BBD0E5}" type="presParOf" srcId="{33EC33F7-E777-44DB-8DB0-8C4F774D823C}" destId="{4E2F1D00-0A89-418E-A20E-313B7D7E5477}" srcOrd="5" destOrd="0" presId="urn:microsoft.com/office/officeart/2008/layout/HorizontalMultiLevelHierarchy"/>
    <dgm:cxn modelId="{5D9B8B14-135A-4D8D-9CFA-EE7D095E2FE3}" type="presParOf" srcId="{4E2F1D00-0A89-418E-A20E-313B7D7E5477}" destId="{D86EDA35-2EAE-42CA-833C-81CE9C557C1F}" srcOrd="0" destOrd="0" presId="urn:microsoft.com/office/officeart/2008/layout/HorizontalMultiLevelHierarchy"/>
    <dgm:cxn modelId="{4BA70440-D52F-40E5-ABFB-D15451F4C737}" type="presParOf" srcId="{4E2F1D00-0A89-418E-A20E-313B7D7E5477}" destId="{8CEE71DF-6CC9-4678-89B2-938A6D767B7A}" srcOrd="1" destOrd="0" presId="urn:microsoft.com/office/officeart/2008/layout/HorizontalMultiLevelHierarchy"/>
    <dgm:cxn modelId="{7E8710D4-04B4-42D1-9431-7C5E01FC1E10}" type="presParOf" srcId="{9E8D3035-83E8-40A3-8592-3E1F6B8372B9}" destId="{0938FA0C-F93A-45B9-A834-906C63D905D0}" srcOrd="2" destOrd="0" presId="urn:microsoft.com/office/officeart/2008/layout/HorizontalMultiLevelHierarchy"/>
    <dgm:cxn modelId="{47294B2B-1D1D-4282-AFFF-BCB34D0BDFE9}" type="presParOf" srcId="{0938FA0C-F93A-45B9-A834-906C63D905D0}" destId="{43D5CCDB-27D4-4A48-A765-085079503BC8}" srcOrd="0" destOrd="0" presId="urn:microsoft.com/office/officeart/2008/layout/HorizontalMultiLevelHierarchy"/>
    <dgm:cxn modelId="{49901DA6-590D-427F-8BC3-F83D0920FAA3}" type="presParOf" srcId="{9E8D3035-83E8-40A3-8592-3E1F6B8372B9}" destId="{240C3E4E-F46C-42DC-A01C-94EFC922FF6C}" srcOrd="3" destOrd="0" presId="urn:microsoft.com/office/officeart/2008/layout/HorizontalMultiLevelHierarchy"/>
    <dgm:cxn modelId="{B6F5A9FB-876D-45FC-B234-1B2DCEC83932}" type="presParOf" srcId="{240C3E4E-F46C-42DC-A01C-94EFC922FF6C}" destId="{41FE8858-41E3-47ED-8A72-2C0F15451EEC}" srcOrd="0" destOrd="0" presId="urn:microsoft.com/office/officeart/2008/layout/HorizontalMultiLevelHierarchy"/>
    <dgm:cxn modelId="{666D2422-6E29-4BF0-B52E-D3E8F90893AB}" type="presParOf" srcId="{240C3E4E-F46C-42DC-A01C-94EFC922FF6C}" destId="{C7C4E1C5-DEAD-4783-9ECE-6FE9AC1BEC2B}" srcOrd="1" destOrd="0" presId="urn:microsoft.com/office/officeart/2008/layout/HorizontalMultiLevelHierarchy"/>
    <dgm:cxn modelId="{1297CBF8-E1BE-4105-AFFE-9525827ACA9D}" type="presParOf" srcId="{C7C4E1C5-DEAD-4783-9ECE-6FE9AC1BEC2B}" destId="{9777B63F-6E19-47BB-B211-ACEEEF70F369}" srcOrd="0" destOrd="0" presId="urn:microsoft.com/office/officeart/2008/layout/HorizontalMultiLevelHierarchy"/>
    <dgm:cxn modelId="{03573D24-D47E-426B-B19E-528B0EE047B0}" type="presParOf" srcId="{9777B63F-6E19-47BB-B211-ACEEEF70F369}" destId="{4C46EDB0-43AB-4F90-8214-ABC9B22245E4}" srcOrd="0" destOrd="0" presId="urn:microsoft.com/office/officeart/2008/layout/HorizontalMultiLevelHierarchy"/>
    <dgm:cxn modelId="{B6D94196-0C7F-4556-A83C-0DE68810A32F}" type="presParOf" srcId="{C7C4E1C5-DEAD-4783-9ECE-6FE9AC1BEC2B}" destId="{39001786-0E4C-4241-BC1A-03E97038E1A6}" srcOrd="1" destOrd="0" presId="urn:microsoft.com/office/officeart/2008/layout/HorizontalMultiLevelHierarchy"/>
    <dgm:cxn modelId="{4D97AAE4-30AE-45AE-9612-AE365E6475B0}" type="presParOf" srcId="{39001786-0E4C-4241-BC1A-03E97038E1A6}" destId="{09771DB5-FAB7-4598-B9A5-59EE14EC88FD}" srcOrd="0" destOrd="0" presId="urn:microsoft.com/office/officeart/2008/layout/HorizontalMultiLevelHierarchy"/>
    <dgm:cxn modelId="{D9E55422-DE20-4D68-BE18-ED82499588BB}" type="presParOf" srcId="{39001786-0E4C-4241-BC1A-03E97038E1A6}" destId="{B58240E1-27D9-4F7E-8136-EB2CF577BE21}" srcOrd="1" destOrd="0" presId="urn:microsoft.com/office/officeart/2008/layout/HorizontalMultiLevelHierarchy"/>
    <dgm:cxn modelId="{3D48F0CF-CFC7-4905-A360-3FE0FEA58D3C}" type="presParOf" srcId="{C7C4E1C5-DEAD-4783-9ECE-6FE9AC1BEC2B}" destId="{A40DD5B1-3E24-44AE-8040-80C1EDD6F128}" srcOrd="2" destOrd="0" presId="urn:microsoft.com/office/officeart/2008/layout/HorizontalMultiLevelHierarchy"/>
    <dgm:cxn modelId="{7A322909-5652-4818-87D0-1C6EC3241EB2}" type="presParOf" srcId="{A40DD5B1-3E24-44AE-8040-80C1EDD6F128}" destId="{A7D68AEA-CA67-43C5-821B-65669121FEFC}" srcOrd="0" destOrd="0" presId="urn:microsoft.com/office/officeart/2008/layout/HorizontalMultiLevelHierarchy"/>
    <dgm:cxn modelId="{813E3CDB-A7AA-434B-90FC-8D557B84BAAF}" type="presParOf" srcId="{C7C4E1C5-DEAD-4783-9ECE-6FE9AC1BEC2B}" destId="{CC4BB4ED-89D0-4A13-B777-CE429D1ED137}" srcOrd="3" destOrd="0" presId="urn:microsoft.com/office/officeart/2008/layout/HorizontalMultiLevelHierarchy"/>
    <dgm:cxn modelId="{7E9CD8EA-A43D-4E71-8E43-56320A830CC9}" type="presParOf" srcId="{CC4BB4ED-89D0-4A13-B777-CE429D1ED137}" destId="{D1C460D2-EF67-4388-88F7-E3F447CEF99A}" srcOrd="0" destOrd="0" presId="urn:microsoft.com/office/officeart/2008/layout/HorizontalMultiLevelHierarchy"/>
    <dgm:cxn modelId="{30DC8404-82C4-4B07-BD0B-A90D0C60AAD2}" type="presParOf" srcId="{CC4BB4ED-89D0-4A13-B777-CE429D1ED137}" destId="{6C7EB0AA-EEE2-4BDD-A813-517C9E3F8146}" srcOrd="1" destOrd="0" presId="urn:microsoft.com/office/officeart/2008/layout/HorizontalMultiLevelHierarchy"/>
    <dgm:cxn modelId="{4FC77E02-8AE9-4B6C-A81D-E20D01392C2B}" type="presParOf" srcId="{C7C4E1C5-DEAD-4783-9ECE-6FE9AC1BEC2B}" destId="{6C580FED-73A7-47B2-8715-4C89682AED37}" srcOrd="4" destOrd="0" presId="urn:microsoft.com/office/officeart/2008/layout/HorizontalMultiLevelHierarchy"/>
    <dgm:cxn modelId="{DEE5F334-B155-4FFB-8F33-1047BBB5EAD5}" type="presParOf" srcId="{6C580FED-73A7-47B2-8715-4C89682AED37}" destId="{B1088292-5004-4B51-B84E-EE7F64F56BD4}" srcOrd="0" destOrd="0" presId="urn:microsoft.com/office/officeart/2008/layout/HorizontalMultiLevelHierarchy"/>
    <dgm:cxn modelId="{E591C1E3-D624-4B3F-A119-5C8A3C44B9E9}" type="presParOf" srcId="{C7C4E1C5-DEAD-4783-9ECE-6FE9AC1BEC2B}" destId="{C754E890-5615-4B1D-8465-4C4D9F73712A}" srcOrd="5" destOrd="0" presId="urn:microsoft.com/office/officeart/2008/layout/HorizontalMultiLevelHierarchy"/>
    <dgm:cxn modelId="{09BF2A18-776D-4FA9-A980-7F196D25915E}" type="presParOf" srcId="{C754E890-5615-4B1D-8465-4C4D9F73712A}" destId="{247B27E1-FDB6-4E43-8C90-6D00424F40C8}" srcOrd="0" destOrd="0" presId="urn:microsoft.com/office/officeart/2008/layout/HorizontalMultiLevelHierarchy"/>
    <dgm:cxn modelId="{006D1352-62D2-418D-B9A8-17C672A15D48}" type="presParOf" srcId="{C754E890-5615-4B1D-8465-4C4D9F73712A}" destId="{AFEDA417-4597-448F-9A54-969879CCE26F}" srcOrd="1" destOrd="0" presId="urn:microsoft.com/office/officeart/2008/layout/HorizontalMultiLevelHierarchy"/>
    <dgm:cxn modelId="{9FDC211E-177F-4B5C-A07C-3D809E9B43DE}" type="presParOf" srcId="{C7C4E1C5-DEAD-4783-9ECE-6FE9AC1BEC2B}" destId="{3C39340E-A5D1-4BDD-A17F-6A8F15252157}" srcOrd="6" destOrd="0" presId="urn:microsoft.com/office/officeart/2008/layout/HorizontalMultiLevelHierarchy"/>
    <dgm:cxn modelId="{6E735FEF-0582-4B28-8891-83A5F99C1CED}" type="presParOf" srcId="{3C39340E-A5D1-4BDD-A17F-6A8F15252157}" destId="{3C583385-3370-40C0-B1C4-6AB0DC49E0B5}" srcOrd="0" destOrd="0" presId="urn:microsoft.com/office/officeart/2008/layout/HorizontalMultiLevelHierarchy"/>
    <dgm:cxn modelId="{CCFCC54A-DA18-4A11-8A56-9FD5171CB834}" type="presParOf" srcId="{C7C4E1C5-DEAD-4783-9ECE-6FE9AC1BEC2B}" destId="{9814269C-765C-4620-9CC3-D4AF33290361}" srcOrd="7" destOrd="0" presId="urn:microsoft.com/office/officeart/2008/layout/HorizontalMultiLevelHierarchy"/>
    <dgm:cxn modelId="{4A5202D9-BF74-4845-B038-59A9336E5650}" type="presParOf" srcId="{9814269C-765C-4620-9CC3-D4AF33290361}" destId="{2F4D5AD5-D427-45E8-9078-DC64E6094335}" srcOrd="0" destOrd="0" presId="urn:microsoft.com/office/officeart/2008/layout/HorizontalMultiLevelHierarchy"/>
    <dgm:cxn modelId="{5665385E-11BA-4253-9E63-55305D833123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220-815C-4847-9AE7-C0F95204393F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913-21F7-4DC1-AFFE-D3B60ED0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220-815C-4847-9AE7-C0F95204393F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913-21F7-4DC1-AFFE-D3B60ED0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220-815C-4847-9AE7-C0F95204393F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913-21F7-4DC1-AFFE-D3B60ED0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220-815C-4847-9AE7-C0F95204393F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913-21F7-4DC1-AFFE-D3B60ED0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220-815C-4847-9AE7-C0F95204393F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913-21F7-4DC1-AFFE-D3B60ED0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5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220-815C-4847-9AE7-C0F95204393F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913-21F7-4DC1-AFFE-D3B60ED0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220-815C-4847-9AE7-C0F95204393F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913-21F7-4DC1-AFFE-D3B60ED0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6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220-815C-4847-9AE7-C0F95204393F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913-21F7-4DC1-AFFE-D3B60ED0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7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220-815C-4847-9AE7-C0F95204393F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913-21F7-4DC1-AFFE-D3B60ED0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220-815C-4847-9AE7-C0F95204393F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913-21F7-4DC1-AFFE-D3B60ED0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220-815C-4847-9AE7-C0F95204393F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913-21F7-4DC1-AFFE-D3B60ED0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0220-815C-4847-9AE7-C0F95204393F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2913-21F7-4DC1-AFFE-D3B60ED0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Decoding List Mode Binary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Netscher, </a:t>
            </a:r>
            <a:r>
              <a:rPr lang="en-US" dirty="0" err="1" smtClean="0"/>
              <a:t>Qiyu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Event - Raw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Bit 31: “1”</a:t>
            </a:r>
          </a:p>
          <a:p>
            <a:r>
              <a:rPr lang="en-US" dirty="0" smtClean="0"/>
              <a:t>Bits 30-17:</a:t>
            </a:r>
            <a:r>
              <a:rPr lang="en-US" dirty="0" smtClean="0">
                <a:sym typeface="Wingdings" pitchFamily="2" charset="2"/>
              </a:rPr>
              <a:t> address</a:t>
            </a:r>
          </a:p>
          <a:p>
            <a:r>
              <a:rPr lang="en-US" dirty="0" smtClean="0">
                <a:sym typeface="Wingdings" pitchFamily="2" charset="2"/>
              </a:rPr>
              <a:t>Bit 16: unused</a:t>
            </a:r>
          </a:p>
          <a:p>
            <a:r>
              <a:rPr lang="en-US" dirty="0" smtClean="0">
                <a:sym typeface="Wingdings" pitchFamily="2" charset="2"/>
              </a:rPr>
              <a:t>Bits 15-10: 64-level counter to create ADC train</a:t>
            </a:r>
          </a:p>
          <a:p>
            <a:r>
              <a:rPr lang="en-US" dirty="0" smtClean="0">
                <a:sym typeface="Wingdings" pitchFamily="2" charset="2"/>
              </a:rPr>
              <a:t>Bits 9-0: raw ADC data 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1600200"/>
            <a:ext cx="4196080" cy="13874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40" y="3408462"/>
            <a:ext cx="3886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0087" y="6169223"/>
            <a:ext cx="377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64 raw ADC data points form 1 single event curve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27040" y="298767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32-bit raw ADC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0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Event – 32-bit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Bit 31: “1”</a:t>
            </a:r>
          </a:p>
          <a:p>
            <a:r>
              <a:rPr lang="en-US" dirty="0" smtClean="0"/>
              <a:t>Bits 30-11:</a:t>
            </a:r>
            <a:r>
              <a:rPr lang="en-US" dirty="0" smtClean="0">
                <a:sym typeface="Wingdings" pitchFamily="2" charset="2"/>
              </a:rPr>
              <a:t> address</a:t>
            </a:r>
          </a:p>
          <a:p>
            <a:r>
              <a:rPr lang="en-US" dirty="0" smtClean="0">
                <a:sym typeface="Wingdings" pitchFamily="2" charset="2"/>
              </a:rPr>
              <a:t>Bits 10-0: payload data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Time mode, energy mode, test mode, flood map mode, user-defined mode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62600" y="3691551"/>
            <a:ext cx="19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32-bit single event data</a:t>
            </a:r>
            <a:endParaRPr lang="en-US" sz="1400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2340906"/>
            <a:ext cx="4074160" cy="13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Event – 64-bit data</a:t>
            </a:r>
            <a:br>
              <a:rPr lang="en-US" dirty="0" smtClean="0"/>
            </a:br>
            <a:r>
              <a:rPr lang="en-US" dirty="0" smtClean="0"/>
              <a:t>(not recommended)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Bit 63: “1”</a:t>
            </a:r>
          </a:p>
          <a:p>
            <a:r>
              <a:rPr lang="en-US" dirty="0" smtClean="0"/>
              <a:t>Bit 32: “0”</a:t>
            </a:r>
          </a:p>
          <a:p>
            <a:r>
              <a:rPr lang="en-US" dirty="0" smtClean="0"/>
              <a:t>Bit 31: “1”</a:t>
            </a:r>
          </a:p>
          <a:p>
            <a:r>
              <a:rPr lang="en-US" dirty="0" smtClean="0"/>
              <a:t>Bit 0: “1”</a:t>
            </a:r>
          </a:p>
          <a:p>
            <a:r>
              <a:rPr lang="en-US" dirty="0" smtClean="0"/>
              <a:t>Bits 62-43:</a:t>
            </a:r>
            <a:r>
              <a:rPr lang="en-US" dirty="0" smtClean="0">
                <a:sym typeface="Wingdings" pitchFamily="2" charset="2"/>
              </a:rPr>
              <a:t> address</a:t>
            </a:r>
          </a:p>
          <a:p>
            <a:r>
              <a:rPr lang="en-US" dirty="0" smtClean="0">
                <a:sym typeface="Wingdings" pitchFamily="2" charset="2"/>
              </a:rPr>
              <a:t>Bits 42-33,30-1: payload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4645223"/>
            <a:ext cx="19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64-bit single event data</a:t>
            </a:r>
            <a:endParaRPr lang="en-US" sz="1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960" y="1905000"/>
            <a:ext cx="4307840" cy="268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28648359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uble Bracket 2"/>
          <p:cNvSpPr/>
          <p:nvPr/>
        </p:nvSpPr>
        <p:spPr>
          <a:xfrm>
            <a:off x="6019800" y="4020207"/>
            <a:ext cx="1905000" cy="2609193"/>
          </a:xfrm>
          <a:prstGeom prst="bracketPair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Coincidence event – </a:t>
            </a:r>
            <a:br>
              <a:rPr lang="en-US" dirty="0" smtClean="0"/>
            </a:br>
            <a:r>
              <a:rPr lang="en-US" dirty="0" smtClean="0"/>
              <a:t>32-bit </a:t>
            </a:r>
            <a:r>
              <a:rPr lang="en-US" dirty="0" smtClean="0">
                <a:sym typeface="Wingdings" pitchFamily="2" charset="2"/>
              </a:rPr>
              <a:t> 64-bit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57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Two 32-bit single event words</a:t>
            </a:r>
          </a:p>
          <a:p>
            <a:r>
              <a:rPr lang="en-US" dirty="0" smtClean="0">
                <a:sym typeface="Wingdings" pitchFamily="2" charset="2"/>
              </a:rPr>
              <a:t>Bit 31: set to 1 if valid coincidence data; 0 if not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1280" y="468691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64-bit coincidence event data</a:t>
            </a:r>
            <a:endParaRPr lang="en-US" sz="1400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960" y="2151578"/>
            <a:ext cx="4561840" cy="24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Coincidence event – </a:t>
            </a:r>
            <a:br>
              <a:rPr lang="en-US" dirty="0" smtClean="0"/>
            </a:br>
            <a:r>
              <a:rPr lang="en-US" dirty="0" smtClean="0"/>
              <a:t>32-bit </a:t>
            </a:r>
            <a:r>
              <a:rPr lang="en-US" dirty="0" smtClean="0">
                <a:sym typeface="Wingdings" pitchFamily="2" charset="2"/>
              </a:rPr>
              <a:t> 32-bit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57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Bit 31: “1”</a:t>
            </a:r>
          </a:p>
          <a:p>
            <a:r>
              <a:rPr lang="en-US" dirty="0" smtClean="0">
                <a:sym typeface="Wingdings" pitchFamily="2" charset="2"/>
              </a:rPr>
              <a:t>Bit 30: set to 1 if valid coincidence data; 0 if not</a:t>
            </a:r>
          </a:p>
          <a:p>
            <a:r>
              <a:rPr lang="en-US" dirty="0" smtClean="0">
                <a:sym typeface="Wingdings" pitchFamily="2" charset="2"/>
              </a:rPr>
              <a:t>Bits 29-0: determined by user (i.e. coincidence pair ID and time differential)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2667000"/>
            <a:ext cx="3749040" cy="1173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9720" y="388182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</a:t>
            </a:r>
            <a:r>
              <a:rPr lang="en-US" sz="1400" dirty="0" smtClean="0">
                <a:sym typeface="Wingdings" pitchFamily="2" charset="2"/>
              </a:rPr>
              <a:t>32</a:t>
            </a:r>
            <a:r>
              <a:rPr lang="en-US" sz="1400" dirty="0" smtClean="0"/>
              <a:t>-bit coincidence event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95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Coincidence event – </a:t>
            </a:r>
            <a:br>
              <a:rPr lang="en-US" dirty="0" smtClean="0"/>
            </a:br>
            <a:r>
              <a:rPr lang="en-US" dirty="0" smtClean="0"/>
              <a:t>64-bit </a:t>
            </a:r>
            <a:r>
              <a:rPr lang="en-US" dirty="0" smtClean="0">
                <a:sym typeface="Wingdings" pitchFamily="2" charset="2"/>
              </a:rPr>
              <a:t> 128-bit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57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Two 64-bit single event words</a:t>
            </a:r>
          </a:p>
          <a:p>
            <a:r>
              <a:rPr lang="en-US" dirty="0" smtClean="0">
                <a:sym typeface="Wingdings" pitchFamily="2" charset="2"/>
              </a:rPr>
              <a:t>Bit 63: set to 1 if valid coincidence data; 0 if not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9270" y="4984182"/>
            <a:ext cx="1887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Wingdings" pitchFamily="2" charset="2"/>
              </a:rPr>
              <a:t>64-bit single</a:t>
            </a:r>
            <a:r>
              <a:rPr lang="en-US" sz="1400" dirty="0" smtClean="0"/>
              <a:t> event data</a:t>
            </a:r>
            <a:endParaRPr lang="en-US" sz="1400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960" y="2272665"/>
            <a:ext cx="4307840" cy="268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Coincidence event – </a:t>
            </a:r>
            <a:br>
              <a:rPr lang="en-US" dirty="0" smtClean="0"/>
            </a:br>
            <a:r>
              <a:rPr lang="en-US" dirty="0" smtClean="0"/>
              <a:t>64-bit </a:t>
            </a:r>
            <a:r>
              <a:rPr lang="en-US" dirty="0" smtClean="0">
                <a:sym typeface="Wingdings" pitchFamily="2" charset="2"/>
              </a:rPr>
              <a:t> 64-bit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Bit 63: “1”</a:t>
            </a:r>
          </a:p>
          <a:p>
            <a:r>
              <a:rPr lang="en-US" dirty="0" smtClean="0">
                <a:sym typeface="Wingdings" pitchFamily="2" charset="2"/>
              </a:rPr>
              <a:t>Bit 62: set to 1 if valid coincidence data; 0 if not</a:t>
            </a:r>
          </a:p>
          <a:p>
            <a:r>
              <a:rPr lang="en-US" dirty="0" smtClean="0">
                <a:sym typeface="Wingdings" pitchFamily="2" charset="2"/>
              </a:rPr>
              <a:t>Bits 61-0: determined by user (i.e. coincidence pair ID and time differential)</a:t>
            </a:r>
          </a:p>
        </p:txBody>
      </p:sp>
    </p:spTree>
    <p:extLst>
      <p:ext uri="{BB962C8B-B14F-4D97-AF65-F5344CB8AC3E}">
        <p14:creationId xmlns:p14="http://schemas.microsoft.com/office/powerpoint/2010/main" val="5739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98320543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0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27032768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ouble Bracket 6"/>
          <p:cNvSpPr/>
          <p:nvPr/>
        </p:nvSpPr>
        <p:spPr>
          <a:xfrm>
            <a:off x="2057400" y="725214"/>
            <a:ext cx="1905000" cy="4151586"/>
          </a:xfrm>
          <a:prstGeom prst="bracketPair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Provide ancillary information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64 bits marked by “00” beginning each byte</a:t>
            </a:r>
          </a:p>
          <a:p>
            <a:pPr lvl="1"/>
            <a:r>
              <a:rPr lang="en-US" dirty="0" smtClean="0"/>
              <a:t>Last byte begins “01”</a:t>
            </a:r>
          </a:p>
          <a:p>
            <a:pPr lvl="1"/>
            <a:r>
              <a:rPr lang="en-US" dirty="0" smtClean="0"/>
              <a:t>Format flag indicates type of word</a:t>
            </a:r>
          </a:p>
          <a:p>
            <a:pPr lvl="1"/>
            <a:r>
              <a:rPr lang="en-US" dirty="0" smtClean="0"/>
              <a:t>Payload contains data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362200"/>
            <a:ext cx="4333240" cy="2667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8522" y="5029201"/>
            <a:ext cx="156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64-bit status 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36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Raw ADC</a:t>
            </a:r>
          </a:p>
          <a:p>
            <a:pPr lvl="1"/>
            <a:r>
              <a:rPr lang="en-US" dirty="0" smtClean="0"/>
              <a:t>32 bits</a:t>
            </a:r>
          </a:p>
          <a:p>
            <a:r>
              <a:rPr lang="en-US" dirty="0" smtClean="0"/>
              <a:t>Single event</a:t>
            </a:r>
          </a:p>
          <a:p>
            <a:pPr lvl="1"/>
            <a:r>
              <a:rPr lang="en-US" dirty="0" smtClean="0"/>
              <a:t>32 or 64 bits</a:t>
            </a:r>
          </a:p>
          <a:p>
            <a:r>
              <a:rPr lang="en-US" dirty="0" smtClean="0"/>
              <a:t>Coincidence event</a:t>
            </a:r>
          </a:p>
          <a:p>
            <a:pPr lvl="1"/>
            <a:r>
              <a:rPr lang="en-US" dirty="0" smtClean="0"/>
              <a:t>32, 64, or 128 bits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Most-significant bit always “1”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6165" y="2464365"/>
            <a:ext cx="4074160" cy="1350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6942" y="3815010"/>
            <a:ext cx="223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Ex. 32-bit single event 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0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28648359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uble Bracket 2"/>
          <p:cNvSpPr/>
          <p:nvPr/>
        </p:nvSpPr>
        <p:spPr>
          <a:xfrm>
            <a:off x="4038600" y="228600"/>
            <a:ext cx="1905000" cy="2057400"/>
          </a:xfrm>
          <a:prstGeom prst="bracketPair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Status Word – </a:t>
            </a:r>
            <a:br>
              <a:rPr lang="en-US" dirty="0" smtClean="0"/>
            </a:br>
            <a:r>
              <a:rPr lang="en-US" dirty="0" smtClean="0"/>
              <a:t>Event data format / Timer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572001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Bit 63-62, 55-55, 47-46, 39-38, 31-30, 23-22, 15-14: “00”</a:t>
            </a:r>
          </a:p>
          <a:p>
            <a:r>
              <a:rPr lang="en-US" dirty="0" smtClean="0"/>
              <a:t>Bits 7-6:</a:t>
            </a:r>
            <a:r>
              <a:rPr lang="en-US" dirty="0" smtClean="0">
                <a:sym typeface="Wingdings" pitchFamily="2" charset="2"/>
              </a:rPr>
              <a:t> “01”</a:t>
            </a:r>
          </a:p>
          <a:p>
            <a:r>
              <a:rPr lang="en-US" dirty="0" smtClean="0">
                <a:sym typeface="Wingdings" pitchFamily="2" charset="2"/>
              </a:rPr>
              <a:t>Bit 61-57: status word type – </a:t>
            </a:r>
            <a:r>
              <a:rPr lang="en-US" dirty="0" smtClean="0">
                <a:sym typeface="Wingdings" pitchFamily="2" charset="2"/>
              </a:rPr>
              <a:t>format/timer word = “00000”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Bit 56: single or coincidence</a:t>
            </a:r>
          </a:p>
          <a:p>
            <a:r>
              <a:rPr lang="en-US" dirty="0" smtClean="0">
                <a:sym typeface="Wingdings" pitchFamily="2" charset="2"/>
              </a:rPr>
              <a:t>Bits 53-48: event word type (i.e. raw ADC)</a:t>
            </a:r>
          </a:p>
          <a:p>
            <a:r>
              <a:rPr lang="en-US" dirty="0" smtClean="0">
                <a:sym typeface="Wingdings" pitchFamily="2" charset="2"/>
              </a:rPr>
              <a:t>Bits 45-44: system </a:t>
            </a:r>
            <a:r>
              <a:rPr lang="en-US" dirty="0" err="1" smtClean="0">
                <a:sym typeface="Wingdings" pitchFamily="2" charset="2"/>
              </a:rPr>
              <a:t>config</a:t>
            </a:r>
            <a:r>
              <a:rPr lang="en-US" dirty="0" smtClean="0">
                <a:sym typeface="Wingdings" pitchFamily="2" charset="2"/>
              </a:rPr>
              <a:t> (i.e. small </a:t>
            </a:r>
            <a:r>
              <a:rPr lang="en-US" dirty="0" err="1" smtClean="0">
                <a:sym typeface="Wingdings" pitchFamily="2" charset="2"/>
              </a:rPr>
              <a:t>config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Bits 43-40: status word frequency (i.e. every 1 </a:t>
            </a:r>
            <a:r>
              <a:rPr lang="en-US" dirty="0" err="1" smtClean="0">
                <a:sym typeface="Wingdings" pitchFamily="2" charset="2"/>
              </a:rPr>
              <a:t>ms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Remaining 30 bits: timer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912882"/>
            <a:ext cx="4079240" cy="2409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5791" y="4416623"/>
            <a:ext cx="249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data format / Timer 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Status Word – </a:t>
            </a:r>
            <a:br>
              <a:rPr lang="en-US" dirty="0" smtClean="0"/>
            </a:br>
            <a:r>
              <a:rPr lang="en-US" dirty="0" smtClean="0"/>
              <a:t>Coincidence event </a:t>
            </a:r>
            <a:r>
              <a:rPr lang="en-US" dirty="0"/>
              <a:t>r</a:t>
            </a:r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572001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Bit 63-62, 55-55, 47-46, 39-38, 31-30, 23-22, 15-14: “00”</a:t>
            </a:r>
          </a:p>
          <a:p>
            <a:r>
              <a:rPr lang="en-US" dirty="0" smtClean="0"/>
              <a:t>Bits 7-6:</a:t>
            </a:r>
            <a:r>
              <a:rPr lang="en-US" dirty="0" smtClean="0">
                <a:sym typeface="Wingdings" pitchFamily="2" charset="2"/>
              </a:rPr>
              <a:t> “01”</a:t>
            </a:r>
          </a:p>
          <a:p>
            <a:r>
              <a:rPr lang="en-US" dirty="0" smtClean="0">
                <a:sym typeface="Wingdings" pitchFamily="2" charset="2"/>
              </a:rPr>
              <a:t>Bit 61-57: status word type – </a:t>
            </a:r>
            <a:r>
              <a:rPr lang="en-US" dirty="0" smtClean="0">
                <a:sym typeface="Wingdings" pitchFamily="2" charset="2"/>
              </a:rPr>
              <a:t>coincidence rate word = “00001”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Bit 56,53,52: status word frequency (i.e. every 1 sec)</a:t>
            </a:r>
          </a:p>
          <a:p>
            <a:r>
              <a:rPr lang="en-US" dirty="0" smtClean="0">
                <a:sym typeface="Wingdings" pitchFamily="2" charset="2"/>
              </a:rPr>
              <a:t>Bits 51-48: coincidence event rate status word counter</a:t>
            </a:r>
          </a:p>
          <a:p>
            <a:r>
              <a:rPr lang="en-US" dirty="0" smtClean="0">
                <a:sym typeface="Wingdings" pitchFamily="2" charset="2"/>
              </a:rPr>
              <a:t>Remaining 36 bits: coincidence event counter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6415" y="4416623"/>
            <a:ext cx="2330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Coincidence event rate word</a:t>
            </a:r>
            <a:endParaRPr lang="en-US" sz="1400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4520" y="1828800"/>
            <a:ext cx="4394200" cy="251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Status Word – </a:t>
            </a:r>
            <a:br>
              <a:rPr lang="en-US" dirty="0" smtClean="0"/>
            </a:br>
            <a:r>
              <a:rPr lang="en-US" dirty="0" smtClean="0"/>
              <a:t>Single event rate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572001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Bit 63-62, 55-55, 47-46, 39-38, 31-30, 23-22, 15-14: “00”</a:t>
            </a:r>
          </a:p>
          <a:p>
            <a:r>
              <a:rPr lang="en-US" dirty="0" smtClean="0"/>
              <a:t>Bits 7-6:</a:t>
            </a:r>
            <a:r>
              <a:rPr lang="en-US" dirty="0" smtClean="0">
                <a:sym typeface="Wingdings" pitchFamily="2" charset="2"/>
              </a:rPr>
              <a:t> “01”</a:t>
            </a:r>
          </a:p>
          <a:p>
            <a:r>
              <a:rPr lang="en-US" dirty="0" smtClean="0">
                <a:sym typeface="Wingdings" pitchFamily="2" charset="2"/>
              </a:rPr>
              <a:t>Bit 61-57: status word type – </a:t>
            </a:r>
            <a:r>
              <a:rPr lang="en-US" dirty="0" smtClean="0">
                <a:sym typeface="Wingdings" pitchFamily="2" charset="2"/>
              </a:rPr>
              <a:t>single event rate word = “00010”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Bit 56,53,52: status word frequency (i.e. every 1 sec)</a:t>
            </a:r>
          </a:p>
          <a:p>
            <a:r>
              <a:rPr lang="en-US" dirty="0" smtClean="0">
                <a:sym typeface="Wingdings" pitchFamily="2" charset="2"/>
              </a:rPr>
              <a:t>Bits 51-48: single event rate status word counter</a:t>
            </a:r>
          </a:p>
          <a:p>
            <a:r>
              <a:rPr lang="en-US" dirty="0" smtClean="0">
                <a:sym typeface="Wingdings" pitchFamily="2" charset="2"/>
              </a:rPr>
              <a:t>Remaining 36 bits: single event counter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2472" y="1910080"/>
            <a:ext cx="4138295" cy="2433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5014" y="4416623"/>
            <a:ext cx="187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Single event rate 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44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28648359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uble Bracket 2"/>
          <p:cNvSpPr/>
          <p:nvPr/>
        </p:nvSpPr>
        <p:spPr>
          <a:xfrm>
            <a:off x="6019800" y="2133600"/>
            <a:ext cx="1905000" cy="1999593"/>
          </a:xfrm>
          <a:prstGeom prst="bracketPair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727</Words>
  <Application>Microsoft Office PowerPoint</Application>
  <PresentationFormat>On-screen Show (4:3)</PresentationFormat>
  <Paragraphs>160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Decoding List Mode Binary Data</vt:lpstr>
      <vt:lpstr>PowerPoint Presentation</vt:lpstr>
      <vt:lpstr>Status Words</vt:lpstr>
      <vt:lpstr>Event Words</vt:lpstr>
      <vt:lpstr>PowerPoint Presentation</vt:lpstr>
      <vt:lpstr>Status Word –  Event data format / Timer </vt:lpstr>
      <vt:lpstr>Status Word –  Coincidence event rate</vt:lpstr>
      <vt:lpstr>Status Word –  Single event rate </vt:lpstr>
      <vt:lpstr>PowerPoint Presentation</vt:lpstr>
      <vt:lpstr>Single Event - Raw ADC</vt:lpstr>
      <vt:lpstr>Single Event – 32-bit data</vt:lpstr>
      <vt:lpstr>Single Event – 64-bit data (not recommended)</vt:lpstr>
      <vt:lpstr>PowerPoint Presentation</vt:lpstr>
      <vt:lpstr>Coincidence event –  32-bit  64-bit</vt:lpstr>
      <vt:lpstr>Coincidence event –  32-bit  32-bit</vt:lpstr>
      <vt:lpstr>Coincidence event –  64-bit  128-bit</vt:lpstr>
      <vt:lpstr>Coincidence event –  64-bit  64-bit</vt:lpstr>
      <vt:lpstr>PowerPoint Presentation</vt:lpstr>
    </vt:vector>
  </TitlesOfParts>
  <Company>Lawrence Berkeley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List Mode Binary Data</dc:title>
  <dc:creator>OpenPET</dc:creator>
  <cp:lastModifiedBy>OpenPET</cp:lastModifiedBy>
  <cp:revision>25</cp:revision>
  <dcterms:created xsi:type="dcterms:W3CDTF">2013-06-27T19:00:43Z</dcterms:created>
  <dcterms:modified xsi:type="dcterms:W3CDTF">2013-06-27T22:44:00Z</dcterms:modified>
</cp:coreProperties>
</file>