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673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" y="509778"/>
            <a:ext cx="14127480" cy="4334256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940" y="8949833"/>
            <a:ext cx="9827657" cy="122529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78704" y="-58150"/>
            <a:ext cx="337185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306" y="7102745"/>
            <a:ext cx="16017002" cy="192024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628" y="8959548"/>
            <a:ext cx="10250281" cy="12435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17" y="-51578"/>
            <a:ext cx="7601236" cy="214884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687" y="5525119"/>
            <a:ext cx="1177004" cy="11430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1784" y="2637044"/>
            <a:ext cx="10117693" cy="2084832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2841" y="7197614"/>
            <a:ext cx="1193006" cy="146304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1784" y="4176379"/>
            <a:ext cx="10117693" cy="2084832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1784" y="5696569"/>
            <a:ext cx="10117693" cy="2084832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1784" y="7197614"/>
            <a:ext cx="10117693" cy="2084832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4377" y="4348686"/>
            <a:ext cx="1177004" cy="1143000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54687" y="2976801"/>
            <a:ext cx="1177004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98" y="93583"/>
            <a:ext cx="4312825" cy="214884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5078" y="2216849"/>
            <a:ext cx="4506278" cy="1572768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8937" y="2899505"/>
            <a:ext cx="4326684" cy="1261872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5078" y="4117372"/>
            <a:ext cx="4506278" cy="157276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68937" y="4800171"/>
            <a:ext cx="4326684" cy="1261872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55078" y="5951601"/>
            <a:ext cx="4506278" cy="1572768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68937" y="6634401"/>
            <a:ext cx="4326684" cy="1261872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68937" y="8431340"/>
            <a:ext cx="4326684" cy="1261872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97989" y="2306717"/>
            <a:ext cx="2181701" cy="1773936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98275" y="4157805"/>
            <a:ext cx="2181701" cy="1773936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98275" y="6019324"/>
            <a:ext cx="2181701" cy="1773936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98275" y="7852267"/>
            <a:ext cx="2181701" cy="1773936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055078" y="7779544"/>
            <a:ext cx="4506278" cy="15727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729" y="-277177"/>
            <a:ext cx="8632079" cy="207568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04" y="7731824"/>
            <a:ext cx="14021038" cy="21214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729" y="-277177"/>
            <a:ext cx="8632079" cy="207568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993" y="828246"/>
            <a:ext cx="6699552" cy="132588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3522" y="6627828"/>
            <a:ext cx="4676299" cy="173736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5667" y="7720251"/>
            <a:ext cx="4676299" cy="173736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7619" y="3273409"/>
            <a:ext cx="1343168" cy="1298448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12544" y="6627971"/>
            <a:ext cx="4676299" cy="186537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30118" y="7720251"/>
            <a:ext cx="4676299" cy="1463040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39075" y="6627828"/>
            <a:ext cx="4676299" cy="1737360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04058" y="7720251"/>
            <a:ext cx="4946333" cy="2011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143" y="-281178"/>
            <a:ext cx="7642098" cy="193852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392" y="690372"/>
            <a:ext cx="5943600" cy="12710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749" y="5825871"/>
            <a:ext cx="3992928" cy="2048256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6466" y="3797475"/>
            <a:ext cx="9132999" cy="152704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6466" y="5770864"/>
            <a:ext cx="9132999" cy="15270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303" y="-314896"/>
            <a:ext cx="8357044" cy="2039112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991" y="753380"/>
            <a:ext cx="6489525" cy="13075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303" y="-314896"/>
            <a:ext cx="8357044" cy="2039112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991" y="753380"/>
            <a:ext cx="6489525" cy="13075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594" y="-222885"/>
            <a:ext cx="8506492" cy="206654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999" y="865537"/>
            <a:ext cx="6603540" cy="132588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7815" y="5379530"/>
            <a:ext cx="3325416" cy="1362456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7815" y="6009180"/>
            <a:ext cx="3325416" cy="237744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2749" y="5417391"/>
            <a:ext cx="3369135" cy="1362456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2749" y="6056757"/>
            <a:ext cx="3369135" cy="274320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62831" y="5442966"/>
            <a:ext cx="3342418" cy="1362456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62831" y="6076331"/>
            <a:ext cx="3342418" cy="2377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사용자 지정</PresentationFormat>
  <Paragraphs>10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구해줘코딩! Vue.js 심화편_zoom_1회_최종_0601</dc:title>
  <dc:subject>Presentation</dc:subject>
  <dc:creator>mangoboard.net_9335448</dc:creator>
  <cp:lastModifiedBy>소희연</cp:lastModifiedBy>
  <cp:revision>1</cp:revision>
  <dcterms:created xsi:type="dcterms:W3CDTF">2021-06-01T01:23:41Z</dcterms:created>
  <dcterms:modified xsi:type="dcterms:W3CDTF">2021-06-01T01:30:23Z</dcterms:modified>
</cp:coreProperties>
</file>