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7556480" cy="9875520"/>
  <p:notesSz cx="9875520" cy="1755648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image" Target="../media/image-3-7.png"/><Relationship Id="rId8" Type="http://schemas.openxmlformats.org/officeDocument/2006/relationships/image" Target="../media/image-3-8.png"/><Relationship Id="rId9" Type="http://schemas.openxmlformats.org/officeDocument/2006/relationships/image" Target="../media/image-3-9.png"/><Relationship Id="rId10" Type="http://schemas.openxmlformats.org/officeDocument/2006/relationships/image" Target="../media/image-3-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image" Target="../media/image-4-7.png"/><Relationship Id="rId8" Type="http://schemas.openxmlformats.org/officeDocument/2006/relationships/image" Target="../media/image-4-8.png"/><Relationship Id="rId9" Type="http://schemas.openxmlformats.org/officeDocument/2006/relationships/image" Target="../media/image-4-9.png"/><Relationship Id="rId10" Type="http://schemas.openxmlformats.org/officeDocument/2006/relationships/image" Target="../media/image-4-10.png"/><Relationship Id="rId11" Type="http://schemas.openxmlformats.org/officeDocument/2006/relationships/image" Target="../media/image-4-11.png"/><Relationship Id="rId12" Type="http://schemas.openxmlformats.org/officeDocument/2006/relationships/image" Target="../media/image-4-12.png"/><Relationship Id="rId13" Type="http://schemas.openxmlformats.org/officeDocument/2006/relationships/image" Target="../media/image-4-13.png"/><Relationship Id="rId14" Type="http://schemas.openxmlformats.org/officeDocument/2006/relationships/image" Target="../media/image-4-14.png"/><Relationship Id="rId15" Type="http://schemas.openxmlformats.org/officeDocument/2006/relationships/slideLayout" Target="../slideLayouts/slideLayout1.xml"/><Relationship Id="rId1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image" Target="../media/image-7-7.png"/><Relationship Id="rId8" Type="http://schemas.openxmlformats.org/officeDocument/2006/relationships/image" Target="../media/image-7-8.png"/><Relationship Id="rId9" Type="http://schemas.openxmlformats.org/officeDocument/2006/relationships/image" Target="../media/image-7-9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" y="509778"/>
            <a:ext cx="14127480" cy="4334256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940" y="8949833"/>
            <a:ext cx="9827657" cy="1225296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8704" y="-58150"/>
            <a:ext cx="3371850" cy="1371600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644" y="4342114"/>
            <a:ext cx="12536853" cy="28895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143" y="-281178"/>
            <a:ext cx="7642098" cy="1938528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392" y="690372"/>
            <a:ext cx="5943600" cy="1271016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749" y="5825871"/>
            <a:ext cx="3992928" cy="2048256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6466" y="3797475"/>
            <a:ext cx="9132999" cy="1527048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6466" y="5770864"/>
            <a:ext cx="9132999" cy="15270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17" y="-51578"/>
            <a:ext cx="7601236" cy="2148840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687" y="5525119"/>
            <a:ext cx="1177004" cy="1143000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1784" y="2637044"/>
            <a:ext cx="10117693" cy="2084832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2841" y="7197614"/>
            <a:ext cx="1193006" cy="1463040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1784" y="4176379"/>
            <a:ext cx="10117693" cy="2084832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1784" y="5696569"/>
            <a:ext cx="10117693" cy="2084832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1784" y="7197614"/>
            <a:ext cx="10117693" cy="2084832"/>
          </a:xfrm>
          <a:prstGeom prst="rect">
            <a:avLst/>
          </a:prstGeom>
        </p:spPr>
      </p:pic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74377" y="4348686"/>
            <a:ext cx="1177004" cy="1143000"/>
          </a:xfrm>
          <a:prstGeom prst="rect">
            <a:avLst/>
          </a:prstGeom>
        </p:spPr>
      </p:pic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31399" y="3228404"/>
            <a:ext cx="975693" cy="10789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98" y="93583"/>
            <a:ext cx="4312825" cy="2148840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5078" y="2216849"/>
            <a:ext cx="4506278" cy="1572768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8937" y="2899505"/>
            <a:ext cx="4326684" cy="1261872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5078" y="4117372"/>
            <a:ext cx="4506278" cy="1572768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68937" y="4800171"/>
            <a:ext cx="4326684" cy="1261872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55078" y="5951601"/>
            <a:ext cx="4506278" cy="1572768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68937" y="6634401"/>
            <a:ext cx="4326684" cy="1261872"/>
          </a:xfrm>
          <a:prstGeom prst="rect">
            <a:avLst/>
          </a:prstGeom>
        </p:spPr>
      </p:pic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68937" y="8431340"/>
            <a:ext cx="4326684" cy="1261872"/>
          </a:xfrm>
          <a:prstGeom prst="rect">
            <a:avLst/>
          </a:prstGeom>
        </p:spPr>
      </p:pic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97989" y="2306717"/>
            <a:ext cx="2181701" cy="1773936"/>
          </a:xfrm>
          <a:prstGeom prst="rect">
            <a:avLst/>
          </a:prstGeom>
        </p:spPr>
      </p:pic>
      <p:pic>
        <p:nvPicPr>
          <p:cNvPr id="12" name="Object 11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98275" y="4157805"/>
            <a:ext cx="2181701" cy="1773936"/>
          </a:xfrm>
          <a:prstGeom prst="rect">
            <a:avLst/>
          </a:prstGeom>
        </p:spPr>
      </p:pic>
      <p:pic>
        <p:nvPicPr>
          <p:cNvPr id="13" name="Object 12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98275" y="6019324"/>
            <a:ext cx="2181701" cy="1773936"/>
          </a:xfrm>
          <a:prstGeom prst="rect">
            <a:avLst/>
          </a:prstGeom>
        </p:spPr>
      </p:pic>
      <p:pic>
        <p:nvPicPr>
          <p:cNvPr id="14" name="Object 13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98275" y="7852267"/>
            <a:ext cx="2181701" cy="1773936"/>
          </a:xfrm>
          <a:prstGeom prst="rect">
            <a:avLst/>
          </a:prstGeom>
        </p:spPr>
      </p:pic>
      <p:pic>
        <p:nvPicPr>
          <p:cNvPr id="15" name="Object 14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055078" y="7779544"/>
            <a:ext cx="4506278" cy="15727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303" y="-314896"/>
            <a:ext cx="8357044" cy="2039112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991" y="753380"/>
            <a:ext cx="6489525" cy="13075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303" y="-314896"/>
            <a:ext cx="8357044" cy="2039112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991" y="753380"/>
            <a:ext cx="6489525" cy="13075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594" y="-222885"/>
            <a:ext cx="8506492" cy="2066544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999" y="865537"/>
            <a:ext cx="6603540" cy="1325880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815" y="5379530"/>
            <a:ext cx="3325416" cy="1362456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7815" y="6009180"/>
            <a:ext cx="3325416" cy="2377440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2749" y="5417391"/>
            <a:ext cx="3369135" cy="1362456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2749" y="6056757"/>
            <a:ext cx="3369135" cy="2743200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62831" y="5442966"/>
            <a:ext cx="3342418" cy="1362456"/>
          </a:xfrm>
          <a:prstGeom prst="rect">
            <a:avLst/>
          </a:prstGeom>
        </p:spPr>
      </p:pic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62831" y="6076331"/>
            <a:ext cx="3342418" cy="23774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306" y="7102745"/>
            <a:ext cx="16017002" cy="1920240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628" y="8959548"/>
            <a:ext cx="10250281" cy="12435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구해줘코딩! Vue.js 심화편_zoom_2회</dc:title>
  <dc:subject>Presentation</dc:subject>
  <dc:creator>mangoboard.net_9615028</dc:creator>
  <cp:lastModifiedBy>mangoboard.net_9615028</cp:lastModifiedBy>
  <cp:revision>1</cp:revision>
  <dcterms:created xsi:type="dcterms:W3CDTF">2021-06-01T06:31:13Z</dcterms:created>
  <dcterms:modified xsi:type="dcterms:W3CDTF">2021-06-01T06:31:13Z</dcterms:modified>
</cp:coreProperties>
</file>