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509778"/>
            <a:ext cx="14127480" cy="433425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40" y="8949833"/>
            <a:ext cx="9827657" cy="122529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704" y="-58150"/>
            <a:ext cx="3371850" cy="13716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4" y="4342114"/>
            <a:ext cx="12536853" cy="2889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43" y="-281178"/>
            <a:ext cx="7642098" cy="193852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92" y="690372"/>
            <a:ext cx="5943600" cy="127101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49" y="5825871"/>
            <a:ext cx="3992928" cy="204825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466" y="3797475"/>
            <a:ext cx="9132999" cy="152704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466" y="5770864"/>
            <a:ext cx="9132999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7" y="-51578"/>
            <a:ext cx="7601236" cy="21488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5399246"/>
            <a:ext cx="1277731" cy="11704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784" y="2637044"/>
            <a:ext cx="10117693" cy="208483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41" y="7197614"/>
            <a:ext cx="1193006" cy="146304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784" y="4176379"/>
            <a:ext cx="10117693" cy="208483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784" y="5696569"/>
            <a:ext cx="10117693" cy="208483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84" y="7197614"/>
            <a:ext cx="10117693" cy="208483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3375" y="4575572"/>
            <a:ext cx="995410" cy="108813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1399" y="3228404"/>
            <a:ext cx="975693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8" y="93583"/>
            <a:ext cx="4312825" cy="21488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078" y="2216849"/>
            <a:ext cx="4506278" cy="157276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8937" y="2899505"/>
            <a:ext cx="4326684" cy="12618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5078" y="4117372"/>
            <a:ext cx="4506278" cy="157276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37" y="4800171"/>
            <a:ext cx="4326684" cy="126187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5078" y="5951601"/>
            <a:ext cx="4506278" cy="157276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8937" y="6634401"/>
            <a:ext cx="4326684" cy="126187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8937" y="8431340"/>
            <a:ext cx="4326684" cy="126187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7989" y="2306717"/>
            <a:ext cx="2181701" cy="177393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8275" y="4157805"/>
            <a:ext cx="2181701" cy="177393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8275" y="6019324"/>
            <a:ext cx="2181701" cy="1773936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8275" y="7852267"/>
            <a:ext cx="2181701" cy="1773936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55078" y="7779544"/>
            <a:ext cx="4506278" cy="1572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594" y="-222885"/>
            <a:ext cx="8506492" cy="206654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999" y="865537"/>
            <a:ext cx="6603540" cy="132588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844" y="5379530"/>
            <a:ext cx="3325416" cy="136245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844" y="6009180"/>
            <a:ext cx="3325416" cy="237744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477" y="5442966"/>
            <a:ext cx="3342418" cy="136245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0477" y="6076331"/>
            <a:ext cx="3342418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87" y="7160752"/>
            <a:ext cx="16017002" cy="19202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8" y="8959548"/>
            <a:ext cx="10250281" cy="1243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구해줘코딩! Vue.js 심화편_zoom_4회</dc:title>
  <dc:subject>Presentation</dc:subject>
  <dc:creator>mangoboard.net_9689721</dc:creator>
  <cp:lastModifiedBy>mangoboard.net_9689721</cp:lastModifiedBy>
  <cp:revision>1</cp:revision>
  <dcterms:created xsi:type="dcterms:W3CDTF">2021-06-08T07:32:53Z</dcterms:created>
  <dcterms:modified xsi:type="dcterms:W3CDTF">2021-06-08T07:32:53Z</dcterms:modified>
</cp:coreProperties>
</file>