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A4AA6-AB82-4435-A70B-52410B29D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230EEE-32DD-4415-A7AA-D071AC95B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E29A3-7AFE-4CAD-BF97-0DD73981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A497-AF0F-42FC-B8D5-1427A4A6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8C6C2-74F8-406C-9AB2-27C138C9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5604-80E5-494F-A5CC-66C0D13D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B0607-1592-4B93-B3DF-70DF9014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6A7E-5064-4ACD-AC2A-AEBDD77E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E4A7F-2844-49CC-85CA-FC9EC640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EF133-A810-446F-9FD8-2CA1FF0E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2A977-BF4C-403B-8B7F-AE596795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36C5F-BF63-43D6-9544-037446CE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1411A-18A3-44CE-9379-E7F3704C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49943-51FD-42C3-8A79-BB4ECBF9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1A7BD-7282-4420-99AE-A68F9A3C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0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1CE6-5DAD-4837-A15D-7CA6573E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1D184-E14E-4D57-BFF0-27F6A97D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A1D63-6978-4C9D-87B5-1A938F1B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3B16C-B74C-4E62-9BBD-D6C8ACE8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43258-B69C-4278-B9AD-2B54B419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5F261-04F2-41AD-AA94-5975EC29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8BB9-C237-449E-80EB-8DE7BBAF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2450A-9004-48EE-823F-8A3F6BA6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9781E-3A78-405A-A58F-9A5FEFBF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0DEFC-84E1-4E43-AF53-587F1BA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6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D5276-E3E4-4374-AB99-6EAC57F7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FEA9C-E68E-40A9-91D3-AF305DF83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85189-7B99-4AD7-8F00-8DD52C63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80997-5F67-4F67-BD08-4D312D29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E289D-A93A-448C-A031-F0D5808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8DA31-D421-4F24-B945-5F984579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6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2612-E361-480D-ABB1-FD716C38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71E81-9AE9-4EE9-8D94-0EBD7DA6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7AA59-F60C-442C-A526-EE620310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932C8-693D-4907-847A-1E352F3A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F2EC6-B720-4F58-AACE-EBF0AC37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D13C7A-E41B-4149-AD31-4432B5AB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C0D930-CEA3-4180-BF82-CEFE2F84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AA546-C344-42C1-8B6E-7F84C942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0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BB150-6D53-45FF-A111-3A529DE3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E1307-C399-4E14-B295-B1FABF57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9EFDA-0081-4AC4-8CCE-74DBF758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EE88D-48C0-4B53-AA14-C62A6BFA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5CEF1-AC1E-41FF-838F-BDBAAEBB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3058A-AD55-48CF-A6A1-DC820BFE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D876B-DC18-4629-AFA5-C214838A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0F75-9C37-49E2-8219-D5461FE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0332A-C1F7-425A-A114-ADACC971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9B5EC-0688-4D49-9EA5-A16FFC7F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25737-6975-47F4-AEC6-21895EFE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DC7D8-87DD-4FA0-B359-17662E90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D34ED-4D0A-4E21-921A-0CEA126D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E1C4F-30A3-40FE-BB9D-7679496D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B0BCD9-6E79-4921-B126-887FDFAB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8024D-B518-41A6-B1C1-69BEF38C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1F8A2-CCAE-4195-98B7-C54FBF45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0C88C-1F1C-4161-A2B7-E0DCE9DF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252BE-01FF-42B8-8A04-07731C64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6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399B2-F63D-435D-875A-FE12599D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F969D-79C6-4BE5-874C-3186420F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D9A67-5C0D-4B50-A05E-1D6D8BAC7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9A6A-70FE-400A-A28E-BF2E22E811F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A304C-0D0B-482B-807A-8776591C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5312C-CA85-43DB-9B47-B77A9024B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AA32-82D7-4C7F-AF39-80AE4EF3D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3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C83D8-6201-4437-B902-823756B7D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06CA-9CA7-47C6-A75F-B19A8ED98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이혜리</a:t>
            </a:r>
            <a:r>
              <a:rPr lang="ko-KR" altLang="en-US" dirty="0"/>
              <a:t> 고희정 박하연</a:t>
            </a:r>
          </a:p>
        </p:txBody>
      </p:sp>
    </p:spTree>
    <p:extLst>
      <p:ext uri="{BB962C8B-B14F-4D97-AF65-F5344CB8AC3E}">
        <p14:creationId xmlns:p14="http://schemas.microsoft.com/office/powerpoint/2010/main" val="109817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A3E7-5D3D-4CA7-8709-C043B59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5275-1DDC-421E-AD21-3EEE48BF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C7BAF-D3C1-46E5-8209-1903A0D7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17FF4-4B19-4876-9433-7EFA2EDA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4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18998-3B68-413D-8A04-AEABA741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A9A9D-0238-4313-9F6F-6945AA04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0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06AE-F5FB-428C-9BCD-5D78855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CA3EF-C524-4314-99FA-0DB4476D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6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817A9-0076-42BF-9C9A-ABBF5732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CD9DC-48A9-429D-93A9-3F9F297C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2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9C027-874C-403D-AAA1-2DEF4A7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9D442-FF95-49F7-AD46-0108CB7C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endParaRPr lang="en-US" altLang="ko-KR" dirty="0"/>
          </a:p>
          <a:p>
            <a:pPr lvl="1"/>
            <a:r>
              <a:rPr lang="ko-KR" altLang="en-US" dirty="0"/>
              <a:t>게임 기획</a:t>
            </a:r>
            <a:endParaRPr lang="en-US" altLang="ko-KR" dirty="0"/>
          </a:p>
          <a:p>
            <a:pPr lvl="1"/>
            <a:r>
              <a:rPr lang="ko-KR" altLang="en-US" dirty="0"/>
              <a:t>게임 오브젝트 크기</a:t>
            </a:r>
            <a:endParaRPr lang="en-US" altLang="ko-KR" dirty="0"/>
          </a:p>
          <a:p>
            <a:r>
              <a:rPr lang="ko-KR" altLang="en-US" dirty="0"/>
              <a:t>기술 설명</a:t>
            </a:r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개발 플랫폼</a:t>
            </a:r>
            <a:endParaRPr lang="en-US" altLang="ko-KR" dirty="0"/>
          </a:p>
          <a:p>
            <a:pPr lvl="1"/>
            <a:r>
              <a:rPr lang="ko-KR" altLang="en-US" dirty="0"/>
              <a:t>개발 도구</a:t>
            </a:r>
            <a:r>
              <a:rPr lang="en-US" altLang="ko-KR" dirty="0"/>
              <a:t>(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맥스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 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1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7B31-8DFE-4A49-B2AE-7DB806F1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F7A-416F-436A-AFD5-FB3E25DA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3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203C-E863-43F9-B62D-483954F4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47B65-D3F6-45AD-97A8-D348006B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F4ADF-408E-4598-943E-E88FAB43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5953A-8D9E-4F5D-AE09-B5158EA9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8E17D-DC41-4E29-9F99-FFDCDE9E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E6FA7-CF2F-4F4D-84E4-CF857D42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5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3FBE-E48F-415D-868B-2AB8DE21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F70B-C432-4DAB-9A1F-DBFC8CB3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7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26C8-0CDB-49A5-99C5-F4EF9C6F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B964D-E4BD-4B69-9A3D-DBDFECA1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6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21D8-6FA4-4E1F-B1F8-F25BDAF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3EFAA-EB4D-4037-86FC-419C01EE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와이드스크린</PresentationFormat>
  <Paragraphs>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졸업작품 기획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기획</dc:title>
  <dc:creator>박하연</dc:creator>
  <cp:lastModifiedBy>박하연</cp:lastModifiedBy>
  <cp:revision>3</cp:revision>
  <dcterms:created xsi:type="dcterms:W3CDTF">2018-10-30T14:21:53Z</dcterms:created>
  <dcterms:modified xsi:type="dcterms:W3CDTF">2018-10-30T14:46:14Z</dcterms:modified>
</cp:coreProperties>
</file>