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1" r:id="rId6"/>
    <p:sldId id="267" r:id="rId7"/>
    <p:sldId id="268" r:id="rId8"/>
    <p:sldId id="269" r:id="rId9"/>
    <p:sldId id="273" r:id="rId10"/>
    <p:sldId id="259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howGuides="1">
      <p:cViewPr>
        <p:scale>
          <a:sx n="68" d="100"/>
          <a:sy n="68" d="100"/>
        </p:scale>
        <p:origin x="216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1B1DFF-DAE7-453E-AF13-58525857B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B92F06-97F2-4FA5-8685-88DD34E08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CE14A-FF01-4C8B-9754-CF5CF313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770C2-23E7-47A2-81E1-25E91DED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B5D4E-1E7A-4CB9-9376-E9D7402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19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5AA21-2001-444C-B63A-EA8CCEB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2D4A9E-07DF-4A52-AFB9-AAAD6C6AD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2B9959-DA79-4543-8C88-40FC1049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ED6A9-6429-4DE3-8E99-056B7225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C4E75-1682-44EE-BB0F-52410FB5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69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507396-89FF-4FBD-A6D9-682E6A0F5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EF1894-57E4-4522-8575-B533A4EAE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B8ACD-230E-47B4-8132-812CAB1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B021D-46CE-4789-85CD-BCEDC91D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FC88A-1737-4DB8-A081-059F1D9B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43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76F94-CAA0-4C48-BDFD-3F643338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33F64C-2E07-4F54-88F1-222C9F8B5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6D9ED-689D-4DFE-AF08-8DD5CD0F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DEA13-E761-4D32-9870-C429A340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8D516-9031-4FBB-8037-BA5E1450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66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A0C00-3174-480A-9AB8-E537C7FF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B8679F-2476-4F07-A0F0-874C6AA54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BE6CB-596D-4C0B-8539-6D06646D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62B2C-A45F-4202-A6F6-88B80576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912D0-DDE9-4790-8B34-5B585F2F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3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E36A6-4EE3-45B4-B946-A6EC09D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FB5F5-C483-4D48-AA85-091CF6C0E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E5756-08C0-450F-9BB6-566EC6905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DD5C6-AC53-43BD-BCE6-3404AA67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BA70F-CBCF-48EE-A93B-9F0E1136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A4CD71-AC05-48A8-8981-5E8710D0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2097D-25B0-486A-A0DE-2E9C1121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9477B-80E3-449B-A6C9-221FEC2D8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3450F-833C-46E3-883B-8D44D0075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BEB891-74E8-4F7A-A3E3-ED74F4495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6F79D5-54F9-4A41-800D-EE1CC78A3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105F41-D5BC-45C1-A2C6-3B14B809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E6BD4B-8C21-43D6-A7C0-2B1CF4C4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1AEE49-7743-43B2-85CE-90C64765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01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B8D6E-15B2-4CE1-A1DE-0A30B4A5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85B73E-059F-4C31-BA0C-5CA300E4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F2824-C8F5-44F2-9449-BC9AEBC6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0D0772-5B2C-46CB-83C3-22CD5867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7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C616A6-AEC1-4437-A3C2-7305D075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0DDAB5-CFA2-4E38-AD59-626BAEB3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4245C2-E9E4-464F-A06D-F49CE7A8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2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7C74F-3C15-4F8A-A990-6EC0086E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B48F4-D193-4B98-A471-4D10F9394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29E3A-1857-4CC0-96D0-75936DB1B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2E8C3-FD4C-4BA0-A775-120162B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001C3-C470-454F-B888-FEF183D1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6829B0-77BF-4EC7-85FF-D40D738E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93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CA43A-FD35-4DAD-AA8D-602093D8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446F14-0E16-414C-9C15-8B7B9D2B5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2C1144-37CA-4B91-AE05-78DAC4887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CB3B5-B137-4961-8D50-5181C108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EC4A-4F5B-4FF3-8194-1AC6353E6C11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32003-9C9E-4E14-AA05-40A3A1E8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115768-3597-4721-89D1-41950773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8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F07115-7390-4EF1-8F09-7026EC9D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65AE3-34E3-4D4E-8F96-52BF81D3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39AB5-CA2A-498C-89F4-9C666C40D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EC4A-4F5B-4FF3-8194-1AC6353E6C11}" type="datetimeFigureOut">
              <a:rPr lang="ko-KR" altLang="en-US" smtClean="0"/>
              <a:t>2019. 11. 30.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A3D79-73B7-408D-8656-839A8775F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11F83-2624-424F-9F92-153AB882E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627C-CAAB-45B3-83CE-67F1ECCF93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0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BC179-B4AA-4A75-A327-574565DED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CF87FD-5901-4605-B19B-A48B81EA0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 수요일 자정까지</a:t>
            </a:r>
          </a:p>
        </p:txBody>
      </p:sp>
    </p:spTree>
    <p:extLst>
      <p:ext uri="{BB962C8B-B14F-4D97-AF65-F5344CB8AC3E}">
        <p14:creationId xmlns:p14="http://schemas.microsoft.com/office/powerpoint/2010/main" val="398457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0AA9A-E9B5-40C4-8844-FFED4DC8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힌트</a:t>
            </a:r>
            <a:r>
              <a:rPr lang="en-US" altLang="ko-KR" dirty="0"/>
              <a:t>2 – </a:t>
            </a:r>
            <a:r>
              <a:rPr lang="en-US" altLang="ko-KR" dirty="0" err="1"/>
              <a:t>ScrolledText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22044-36EF-4274-B6EE-FD2AD95DD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tkinter.scrolledtext</a:t>
            </a:r>
            <a:r>
              <a:rPr lang="en-US" altLang="ko-KR" dirty="0"/>
              <a:t> import *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t1 = </a:t>
            </a:r>
            <a:r>
              <a:rPr lang="en-US" altLang="ko-KR" dirty="0" err="1"/>
              <a:t>ScrolledText</a:t>
            </a:r>
            <a:r>
              <a:rPr lang="en-US" altLang="ko-KR" dirty="0"/>
              <a:t>(</a:t>
            </a:r>
            <a:r>
              <a:rPr lang="en-US" altLang="ko-KR" dirty="0" err="1"/>
              <a:t>parent_widget</a:t>
            </a:r>
            <a:r>
              <a:rPr lang="en-US" altLang="ko-KR" dirty="0"/>
              <a:t>, </a:t>
            </a:r>
            <a:r>
              <a:rPr lang="ko-KR" altLang="en-US" dirty="0"/>
              <a:t>추가 옵션들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t1.insert(END, </a:t>
            </a:r>
            <a:r>
              <a:rPr lang="ko-KR" altLang="en-US" dirty="0"/>
              <a:t>내용</a:t>
            </a:r>
            <a:r>
              <a:rPr lang="en-US" altLang="ko-KR" dirty="0"/>
              <a:t>) # </a:t>
            </a:r>
            <a:r>
              <a:rPr lang="ko-KR" altLang="en-US" dirty="0"/>
              <a:t>내용 </a:t>
            </a:r>
            <a:r>
              <a:rPr lang="en-US" altLang="ko-KR" dirty="0"/>
              <a:t>append </a:t>
            </a:r>
            <a:r>
              <a:rPr lang="ko-KR" altLang="en-US" dirty="0"/>
              <a:t>하기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t1.get(1.0, END) # </a:t>
            </a:r>
            <a:r>
              <a:rPr lang="ko-KR" altLang="en-US" dirty="0"/>
              <a:t>전체 내용 읽기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t1.delete(1.0, END) # </a:t>
            </a:r>
            <a:r>
              <a:rPr lang="ko-KR" altLang="en-US" dirty="0"/>
              <a:t>전체 내용 지우기</a:t>
            </a:r>
          </a:p>
        </p:txBody>
      </p:sp>
    </p:spTree>
    <p:extLst>
      <p:ext uri="{BB962C8B-B14F-4D97-AF65-F5344CB8AC3E}">
        <p14:creationId xmlns:p14="http://schemas.microsoft.com/office/powerpoint/2010/main" val="328521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0E919-A428-44D3-9388-B78C371A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힌트</a:t>
            </a:r>
            <a:r>
              <a:rPr lang="en-US" altLang="ko-KR" dirty="0"/>
              <a:t>3 – </a:t>
            </a:r>
            <a:r>
              <a:rPr lang="ko-KR" altLang="en-US" dirty="0"/>
              <a:t>메시지 박스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87B06-B032-4409-B23A-34DC3137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tkinter</a:t>
            </a:r>
            <a:r>
              <a:rPr lang="en-US" altLang="ko-KR" dirty="0"/>
              <a:t> import </a:t>
            </a:r>
            <a:r>
              <a:rPr lang="en-US" altLang="ko-KR" dirty="0" err="1"/>
              <a:t>messagebox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messagebox.showerror</a:t>
            </a:r>
            <a:r>
              <a:rPr lang="en-US" altLang="ko-KR" dirty="0"/>
              <a:t>(</a:t>
            </a:r>
            <a:r>
              <a:rPr lang="ko-KR" altLang="en-US" dirty="0"/>
              <a:t>타이틀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42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162AE-FB75-4DC6-9CC7-89711884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en-US" altLang="ko-KR" dirty="0"/>
              <a:t>GUI </a:t>
            </a:r>
            <a:r>
              <a:rPr lang="ko-KR" altLang="en-US" dirty="0"/>
              <a:t>프로그램으로 바꾸기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5DC515-56CA-4E6F-BF12-7134313FF6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8405" y="1825625"/>
            <a:ext cx="4421189" cy="4351338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B82C1B-0809-424E-9187-5246FD1BF2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프로그램 설명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윈도우 </a:t>
            </a:r>
            <a:r>
              <a:rPr lang="ko-KR" altLang="en-US" dirty="0"/>
              <a:t>타이틀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인코딩</a:t>
            </a:r>
            <a:r>
              <a:rPr lang="en-US" altLang="ko-KR" dirty="0"/>
              <a:t>/</a:t>
            </a:r>
            <a:r>
              <a:rPr lang="ko-KR" altLang="en-US" dirty="0"/>
              <a:t>디코딩 선택 </a:t>
            </a:r>
            <a:r>
              <a:rPr lang="en-US" altLang="ko-KR" dirty="0">
                <a:sym typeface="Wingdings" panose="05000000000000000000" pitchFamily="2" charset="2"/>
              </a:rPr>
              <a:t> 2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ko-KR" altLang="en-US" dirty="0"/>
              <a:t>라디오박스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파일 이름 입력 </a:t>
            </a:r>
            <a:r>
              <a:rPr lang="en-US" altLang="ko-KR" dirty="0">
                <a:sym typeface="Wingdings" panose="05000000000000000000" pitchFamily="2" charset="2"/>
              </a:rPr>
              <a:t> ‘Open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File’</a:t>
            </a:r>
            <a:r>
              <a:rPr lang="ko-KR" altLang="en-US" dirty="0">
                <a:sym typeface="Wingdings" panose="05000000000000000000" pitchFamily="2" charset="2"/>
              </a:rPr>
              <a:t> 버튼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파일 읽은 후 왼쪽 </a:t>
            </a:r>
            <a:r>
              <a:rPr lang="en-US" altLang="ko-KR" dirty="0">
                <a:sym typeface="Wingdings" panose="05000000000000000000" pitchFamily="2" charset="2"/>
              </a:rPr>
              <a:t>Label</a:t>
            </a:r>
            <a:r>
              <a:rPr lang="ko-KR" altLang="en-US" dirty="0">
                <a:sym typeface="Wingdings" panose="05000000000000000000" pitchFamily="2" charset="2"/>
              </a:rPr>
              <a:t>에 파일이름 표시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ko-KR" altLang="en-US" dirty="0"/>
              <a:t>비밀번호 입력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텍스트박스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ko-KR" altLang="en-US" dirty="0"/>
              <a:t>인코딩</a:t>
            </a:r>
            <a:r>
              <a:rPr lang="en-US" altLang="ko-KR" dirty="0"/>
              <a:t>/</a:t>
            </a:r>
            <a:r>
              <a:rPr lang="ko-KR" altLang="en-US" dirty="0"/>
              <a:t>디코딩 수행 </a:t>
            </a:r>
            <a:r>
              <a:rPr lang="en-US" altLang="ko-KR" dirty="0">
                <a:sym typeface="Wingdings" panose="05000000000000000000" pitchFamily="2" charset="2"/>
              </a:rPr>
              <a:t> ‘RUN’</a:t>
            </a:r>
            <a:r>
              <a:rPr lang="ko-KR" altLang="en-US" dirty="0"/>
              <a:t> 버튼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결과 확인 </a:t>
            </a:r>
            <a:r>
              <a:rPr lang="en-US" altLang="ko-KR" dirty="0">
                <a:sym typeface="Wingdings" panose="05000000000000000000" pitchFamily="2" charset="2"/>
              </a:rPr>
              <a:t> 4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en-US" altLang="ko-KR" dirty="0" err="1">
                <a:sym typeface="Wingdings" panose="05000000000000000000" pitchFamily="2" charset="2"/>
              </a:rPr>
              <a:t>ScrolledText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인코딩의 경우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순서대로 원래 텍스트 파일 </a:t>
            </a:r>
            <a:r>
              <a:rPr lang="en-US" altLang="ko-KR" dirty="0">
                <a:sym typeface="Wingdings" panose="05000000000000000000" pitchFamily="2" charset="2"/>
              </a:rPr>
              <a:t>(txt </a:t>
            </a:r>
            <a:r>
              <a:rPr lang="ko-KR" altLang="en-US" dirty="0">
                <a:sym typeface="Wingdings" panose="05000000000000000000" pitchFamily="2" charset="2"/>
              </a:rPr>
              <a:t>파일 읽은 것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인코딩 </a:t>
            </a:r>
            <a:r>
              <a:rPr lang="ko-KR" altLang="en-US" dirty="0" err="1">
                <a:sym typeface="Wingdings" panose="05000000000000000000" pitchFamily="2" charset="2"/>
              </a:rPr>
              <a:t>딕셔너리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텍스트 파일 암호화한 것 </a:t>
            </a:r>
            <a:r>
              <a:rPr lang="en-US" altLang="ko-KR" dirty="0">
                <a:sym typeface="Wingdings" panose="05000000000000000000" pitchFamily="2" charset="2"/>
              </a:rPr>
              <a:t>(enc </a:t>
            </a:r>
            <a:r>
              <a:rPr lang="ko-KR" altLang="en-US" dirty="0">
                <a:sym typeface="Wingdings" panose="05000000000000000000" pitchFamily="2" charset="2"/>
              </a:rPr>
              <a:t>파일에 쓸 내용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 err="1">
                <a:sym typeface="Wingdings" panose="05000000000000000000" pitchFamily="2" charset="2"/>
              </a:rPr>
              <a:t>딕셔너리</a:t>
            </a:r>
            <a:r>
              <a:rPr lang="ko-KR" altLang="en-US" dirty="0">
                <a:sym typeface="Wingdings" panose="05000000000000000000" pitchFamily="2" charset="2"/>
              </a:rPr>
              <a:t> 암호화한 것 </a:t>
            </a:r>
            <a:r>
              <a:rPr lang="en-US" altLang="ko-KR" dirty="0">
                <a:sym typeface="Wingdings" panose="05000000000000000000" pitchFamily="2" charset="2"/>
              </a:rPr>
              <a:t>(key </a:t>
            </a:r>
            <a:r>
              <a:rPr lang="ko-KR" altLang="en-US" dirty="0">
                <a:sym typeface="Wingdings" panose="05000000000000000000" pitchFamily="2" charset="2"/>
              </a:rPr>
              <a:t>파일에 쓸 내용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디코딩의 경우 순서대로 암호화된 파일 </a:t>
            </a:r>
            <a:r>
              <a:rPr lang="en-US" altLang="ko-KR" dirty="0"/>
              <a:t>(enc </a:t>
            </a:r>
            <a:r>
              <a:rPr lang="ko-KR" altLang="en-US" dirty="0"/>
              <a:t>파일 읽은 것</a:t>
            </a:r>
            <a:r>
              <a:rPr lang="en-US" altLang="ko-KR" dirty="0"/>
              <a:t>), </a:t>
            </a:r>
            <a:r>
              <a:rPr lang="ko-KR" altLang="en-US" dirty="0" err="1"/>
              <a:t>딕셔너리</a:t>
            </a:r>
            <a:r>
              <a:rPr lang="ko-KR" altLang="en-US" dirty="0"/>
              <a:t> 암호화된 것 </a:t>
            </a:r>
            <a:r>
              <a:rPr lang="en-US" altLang="ko-KR" dirty="0"/>
              <a:t>(key </a:t>
            </a:r>
            <a:r>
              <a:rPr lang="ko-KR" altLang="en-US" dirty="0"/>
              <a:t>파일 읽은 것</a:t>
            </a:r>
            <a:r>
              <a:rPr lang="en-US" altLang="ko-KR" dirty="0"/>
              <a:t>), </a:t>
            </a:r>
            <a:r>
              <a:rPr lang="ko-KR" altLang="en-US" dirty="0"/>
              <a:t>디코딩 </a:t>
            </a:r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ko-KR" altLang="en-US" dirty="0" err="1"/>
              <a:t>디코딩된</a:t>
            </a:r>
            <a:r>
              <a:rPr lang="ko-KR" altLang="en-US" dirty="0"/>
              <a:t> 파일 </a:t>
            </a:r>
            <a:r>
              <a:rPr lang="en-US" altLang="ko-KR" dirty="0"/>
              <a:t>(</a:t>
            </a:r>
            <a:r>
              <a:rPr lang="en-US" altLang="ko-KR" dirty="0" err="1"/>
              <a:t>dec</a:t>
            </a:r>
            <a:r>
              <a:rPr lang="ko-KR" altLang="en-US" dirty="0"/>
              <a:t> 파일에 쓸 것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194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162AE-FB75-4DC6-9CC7-89711884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  <a:r>
              <a:rPr lang="en-US" altLang="ko-KR" dirty="0"/>
              <a:t>4</a:t>
            </a:r>
            <a:r>
              <a:rPr lang="ko-KR" altLang="en-US" dirty="0"/>
              <a:t>를 </a:t>
            </a:r>
            <a:r>
              <a:rPr lang="en-US" altLang="ko-KR" dirty="0"/>
              <a:t>GUI </a:t>
            </a:r>
            <a:r>
              <a:rPr lang="ko-KR" altLang="en-US" dirty="0"/>
              <a:t>프로그램으로 바꾸기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5DC515-56CA-4E6F-BF12-7134313FF6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8405" y="1825625"/>
            <a:ext cx="4421189" cy="4351338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B82C1B-0809-424E-9187-5246FD1BF2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윈도우 위</a:t>
            </a:r>
            <a:r>
              <a:rPr lang="en-US" altLang="ko-KR" dirty="0"/>
              <a:t>, </a:t>
            </a:r>
            <a:r>
              <a:rPr lang="ko-KR" altLang="en-US" dirty="0"/>
              <a:t>아래</a:t>
            </a:r>
            <a:r>
              <a:rPr lang="en-US" altLang="ko-KR" dirty="0"/>
              <a:t>, </a:t>
            </a:r>
            <a:r>
              <a:rPr lang="ko-KR" altLang="en-US" dirty="0"/>
              <a:t>좌</a:t>
            </a:r>
            <a:r>
              <a:rPr lang="en-US" altLang="ko-KR" dirty="0"/>
              <a:t>, </a:t>
            </a:r>
            <a:r>
              <a:rPr lang="ko-KR" altLang="en-US" dirty="0"/>
              <a:t>우에 적절히 여백을 둔다</a:t>
            </a:r>
            <a:r>
              <a:rPr lang="en-US" altLang="ko-KR" dirty="0"/>
              <a:t>. </a:t>
            </a:r>
            <a:r>
              <a:rPr lang="en-US" altLang="ko-KR" dirty="0">
                <a:highlight>
                  <a:srgbClr val="00FFFF"/>
                </a:highlight>
              </a:rPr>
              <a:t>(</a:t>
            </a:r>
            <a:r>
              <a:rPr lang="ko-KR" altLang="en-US" dirty="0">
                <a:highlight>
                  <a:srgbClr val="00FFFF"/>
                </a:highlight>
              </a:rPr>
              <a:t>프레임 이용할 것</a:t>
            </a:r>
            <a:r>
              <a:rPr lang="en-US" altLang="ko-KR" dirty="0">
                <a:highlight>
                  <a:srgbClr val="00FFFF"/>
                </a:highlight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파일이름을 표시하는 레이블은 </a:t>
            </a:r>
            <a:r>
              <a:rPr lang="en-US" altLang="ko-KR" dirty="0"/>
              <a:t>width=80</a:t>
            </a:r>
            <a:r>
              <a:rPr lang="ko-KR" altLang="en-US" dirty="0"/>
              <a:t> 이며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00FFFF"/>
                </a:highlight>
              </a:rPr>
              <a:t>grid </a:t>
            </a:r>
            <a:r>
              <a:rPr lang="ko-KR" altLang="en-US" dirty="0">
                <a:highlight>
                  <a:srgbClr val="00FFFF"/>
                </a:highlight>
              </a:rPr>
              <a:t>레이아웃에서 </a:t>
            </a:r>
            <a:r>
              <a:rPr lang="en-US" altLang="ko-KR" dirty="0">
                <a:highlight>
                  <a:srgbClr val="00FFFF"/>
                </a:highlight>
              </a:rPr>
              <a:t>2</a:t>
            </a:r>
            <a:r>
              <a:rPr lang="ko-KR" altLang="en-US" dirty="0">
                <a:highlight>
                  <a:srgbClr val="00FFFF"/>
                </a:highlight>
              </a:rPr>
              <a:t>칸을 차지하도록 한다</a:t>
            </a:r>
            <a:r>
              <a:rPr lang="en-US" altLang="ko-KR" dirty="0">
                <a:highlight>
                  <a:srgbClr val="00FFFF"/>
                </a:highlight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결과표시 </a:t>
            </a:r>
            <a:r>
              <a:rPr lang="en-US" altLang="ko-KR" dirty="0" err="1"/>
              <a:t>ScrolledText</a:t>
            </a:r>
            <a:r>
              <a:rPr lang="ko-KR" altLang="en-US" dirty="0"/>
              <a:t>는 </a:t>
            </a:r>
            <a:r>
              <a:rPr lang="en-US" altLang="ko-KR" dirty="0"/>
              <a:t>width=80, height=10 </a:t>
            </a:r>
            <a:r>
              <a:rPr lang="ko-KR" altLang="en-US" dirty="0"/>
              <a:t>이다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ScrolledText</a:t>
            </a:r>
            <a:r>
              <a:rPr lang="en-US" altLang="ko-KR" dirty="0"/>
              <a:t> </a:t>
            </a:r>
            <a:r>
              <a:rPr lang="ko-KR" altLang="en-US" dirty="0"/>
              <a:t>에 표시되는 내용의 최대 글자수는 </a:t>
            </a:r>
            <a:r>
              <a:rPr lang="en-US" altLang="ko-KR" dirty="0"/>
              <a:t>3000</a:t>
            </a:r>
            <a:r>
              <a:rPr lang="ko-KR" altLang="en-US" dirty="0"/>
              <a:t>자이다</a:t>
            </a:r>
            <a:r>
              <a:rPr lang="en-US" altLang="ko-KR" dirty="0"/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ScrolledText</a:t>
            </a:r>
            <a:r>
              <a:rPr lang="en-US" altLang="ko-KR" dirty="0"/>
              <a:t> </a:t>
            </a:r>
            <a:r>
              <a:rPr lang="ko-KR" altLang="en-US" dirty="0"/>
              <a:t>에 표시될 내용을 저장한 변수에서 </a:t>
            </a:r>
            <a:r>
              <a:rPr lang="en-US" altLang="ko-KR" dirty="0"/>
              <a:t>3000</a:t>
            </a:r>
            <a:r>
              <a:rPr lang="ko-KR" altLang="en-US" dirty="0"/>
              <a:t>개만 읽을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03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95E92-D2AA-4F13-B614-AAC6E216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인코딩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2125E59-EB78-4348-91CF-6BE9A0F1F8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8405" y="1825625"/>
            <a:ext cx="4421189" cy="4351338"/>
          </a:xfrm>
          <a:prstGeom prst="rect">
            <a:avLst/>
          </a:prstGeom>
        </p:spPr>
      </p:pic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035F6109-55D4-4C61-BCD9-FEE7DB07FD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2405" y="1825625"/>
            <a:ext cx="4421189" cy="43513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062194" y="2196445"/>
            <a:ext cx="509047" cy="188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>
            <a:stCxn id="3" idx="0"/>
            <a:endCxn id="8" idx="0"/>
          </p:cNvCxnSpPr>
          <p:nvPr/>
        </p:nvCxnSpPr>
        <p:spPr>
          <a:xfrm rot="16200000" flipV="1">
            <a:off x="4353220" y="1232947"/>
            <a:ext cx="12700" cy="1926996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056615" y="2196445"/>
            <a:ext cx="2666214" cy="188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62260" y="2758977"/>
            <a:ext cx="3701591" cy="84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3" idx="3"/>
            <a:endCxn id="9" idx="3"/>
          </p:cNvCxnSpPr>
          <p:nvPr/>
        </p:nvCxnSpPr>
        <p:spPr>
          <a:xfrm flipH="1">
            <a:off x="5363851" y="2290713"/>
            <a:ext cx="207390" cy="889295"/>
          </a:xfrm>
          <a:prstGeom prst="curvedConnector3">
            <a:avLst>
              <a:gd name="adj1" fmla="val -1102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0389909" y="2372477"/>
            <a:ext cx="509047" cy="188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구부러진 연결선 21"/>
          <p:cNvCxnSpPr>
            <a:stCxn id="21" idx="3"/>
            <a:endCxn id="27" idx="3"/>
          </p:cNvCxnSpPr>
          <p:nvPr/>
        </p:nvCxnSpPr>
        <p:spPr>
          <a:xfrm flipH="1">
            <a:off x="10691564" y="2466745"/>
            <a:ext cx="207392" cy="1539830"/>
          </a:xfrm>
          <a:prstGeom prst="curvedConnector3">
            <a:avLst>
              <a:gd name="adj1" fmla="val -11022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989975" y="5272858"/>
            <a:ext cx="3701591" cy="84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21" idx="3"/>
            <a:endCxn id="24" idx="3"/>
          </p:cNvCxnSpPr>
          <p:nvPr/>
        </p:nvCxnSpPr>
        <p:spPr>
          <a:xfrm flipH="1">
            <a:off x="10691566" y="2466745"/>
            <a:ext cx="207390" cy="3227144"/>
          </a:xfrm>
          <a:prstGeom prst="curvedConnector3">
            <a:avLst>
              <a:gd name="adj1" fmla="val -1102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989974" y="4430796"/>
            <a:ext cx="3701591" cy="84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989973" y="3585544"/>
            <a:ext cx="3701591" cy="84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구부러진 연결선 28"/>
          <p:cNvCxnSpPr>
            <a:stCxn id="21" idx="3"/>
            <a:endCxn id="26" idx="3"/>
          </p:cNvCxnSpPr>
          <p:nvPr/>
        </p:nvCxnSpPr>
        <p:spPr>
          <a:xfrm flipH="1">
            <a:off x="10691565" y="2466745"/>
            <a:ext cx="207391" cy="2385082"/>
          </a:xfrm>
          <a:prstGeom prst="curvedConnector3">
            <a:avLst>
              <a:gd name="adj1" fmla="val -11022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85341" y="3051994"/>
            <a:ext cx="91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txt</a:t>
            </a:r>
            <a:r>
              <a:rPr lang="ko-KR" altLang="en-US" dirty="0">
                <a:solidFill>
                  <a:srgbClr val="FF0000"/>
                </a:solidFill>
              </a:rPr>
              <a:t>파일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12809" y="38910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암호키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55339" y="4533989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txt </a:t>
            </a:r>
            <a:r>
              <a:rPr lang="ko-KR" altLang="en-US" dirty="0" err="1">
                <a:solidFill>
                  <a:srgbClr val="FF0000"/>
                </a:solidFill>
              </a:rPr>
              <a:t>인코딩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enc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파일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38558" y="5370723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err="1">
                <a:solidFill>
                  <a:srgbClr val="FF0000"/>
                </a:solidFill>
              </a:rPr>
              <a:t>암호키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인코딩</a:t>
            </a:r>
            <a:endParaRPr lang="en-US" altLang="ko-KR" dirty="0">
              <a:solidFill>
                <a:srgbClr val="FF0000"/>
              </a:solidFill>
            </a:endParaRPr>
          </a:p>
          <a:p>
            <a:pPr algn="r"/>
            <a:r>
              <a:rPr lang="en-US" altLang="ko-KR" dirty="0">
                <a:solidFill>
                  <a:srgbClr val="FF0000"/>
                </a:solidFill>
              </a:rPr>
              <a:t>(key </a:t>
            </a:r>
            <a:r>
              <a:rPr lang="ko-KR" altLang="en-US" dirty="0">
                <a:solidFill>
                  <a:srgbClr val="FF0000"/>
                </a:solidFill>
              </a:rPr>
              <a:t>파일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9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내용 개체 틀 2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0672" y="1825625"/>
            <a:ext cx="5004655" cy="4351338"/>
          </a:xfrm>
          <a:prstGeom prst="rect">
            <a:avLst/>
          </a:prstGeom>
        </p:spPr>
      </p:pic>
      <p:pic>
        <p:nvPicPr>
          <p:cNvPr id="26" name="내용 개체 틀 2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26672" y="1825625"/>
            <a:ext cx="5004655" cy="43513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E728A1-1103-407E-AD01-3E17849AF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디코딩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32429" y="2196445"/>
            <a:ext cx="509047" cy="188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stCxn id="6" idx="0"/>
            <a:endCxn id="8" idx="0"/>
          </p:cNvCxnSpPr>
          <p:nvPr/>
        </p:nvCxnSpPr>
        <p:spPr>
          <a:xfrm rot="16200000" flipV="1">
            <a:off x="4471448" y="1080940"/>
            <a:ext cx="12700" cy="2231010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800520" y="2196445"/>
            <a:ext cx="3110845" cy="188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62260" y="2758977"/>
            <a:ext cx="3701591" cy="84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6" idx="3"/>
            <a:endCxn id="9" idx="3"/>
          </p:cNvCxnSpPr>
          <p:nvPr/>
        </p:nvCxnSpPr>
        <p:spPr>
          <a:xfrm flipH="1">
            <a:off x="5363851" y="2290713"/>
            <a:ext cx="477625" cy="889295"/>
          </a:xfrm>
          <a:prstGeom prst="curvedConnector3">
            <a:avLst>
              <a:gd name="adj1" fmla="val -4786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0691565" y="2372476"/>
            <a:ext cx="509047" cy="188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구부러진 연결선 12"/>
          <p:cNvCxnSpPr>
            <a:stCxn id="6" idx="3"/>
            <a:endCxn id="17" idx="3"/>
          </p:cNvCxnSpPr>
          <p:nvPr/>
        </p:nvCxnSpPr>
        <p:spPr>
          <a:xfrm flipH="1">
            <a:off x="5363851" y="2290713"/>
            <a:ext cx="477625" cy="1725600"/>
          </a:xfrm>
          <a:prstGeom prst="curvedConnector3">
            <a:avLst>
              <a:gd name="adj1" fmla="val -4786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989975" y="5272858"/>
            <a:ext cx="3701591" cy="84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>
            <a:stCxn id="12" idx="3"/>
            <a:endCxn id="14" idx="3"/>
          </p:cNvCxnSpPr>
          <p:nvPr/>
        </p:nvCxnSpPr>
        <p:spPr>
          <a:xfrm flipH="1">
            <a:off x="10691566" y="2466744"/>
            <a:ext cx="509046" cy="3227145"/>
          </a:xfrm>
          <a:prstGeom prst="curvedConnector3">
            <a:avLst>
              <a:gd name="adj1" fmla="val -44908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989974" y="4430796"/>
            <a:ext cx="3701591" cy="84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662260" y="3595282"/>
            <a:ext cx="3701591" cy="84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구부러진 연결선 17"/>
          <p:cNvCxnSpPr>
            <a:stCxn id="12" idx="3"/>
            <a:endCxn id="16" idx="3"/>
          </p:cNvCxnSpPr>
          <p:nvPr/>
        </p:nvCxnSpPr>
        <p:spPr>
          <a:xfrm flipH="1">
            <a:off x="10691565" y="2466744"/>
            <a:ext cx="509047" cy="2385083"/>
          </a:xfrm>
          <a:prstGeom prst="curvedConnector3">
            <a:avLst>
              <a:gd name="adj1" fmla="val -4490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86194" y="296884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enc</a:t>
            </a:r>
            <a:r>
              <a:rPr lang="ko-KR" altLang="en-US" dirty="0">
                <a:solidFill>
                  <a:srgbClr val="FF0000"/>
                </a:solidFill>
              </a:rPr>
              <a:t>파일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5061" y="3895651"/>
            <a:ext cx="107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key </a:t>
            </a:r>
            <a:r>
              <a:rPr lang="ko-KR" altLang="en-US" dirty="0">
                <a:solidFill>
                  <a:srgbClr val="FF0000"/>
                </a:solidFill>
              </a:rPr>
              <a:t>파일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33127" y="4663887"/>
            <a:ext cx="130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key </a:t>
            </a:r>
            <a:r>
              <a:rPr lang="ko-KR" altLang="en-US" dirty="0" err="1">
                <a:solidFill>
                  <a:srgbClr val="FF0000"/>
                </a:solidFill>
              </a:rPr>
              <a:t>디코딩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3127" y="551249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enc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디코딩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74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AE399-9BD8-45D2-BEDF-E0A59E03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처리 </a:t>
            </a:r>
            <a:r>
              <a:rPr lang="en-US" altLang="ko-KR" dirty="0"/>
              <a:t>(1),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98CB18-1636-411A-9B4F-553C3EA2B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 선택하지 않고 </a:t>
            </a:r>
            <a:r>
              <a:rPr lang="en-US" altLang="ko-KR" dirty="0"/>
              <a:t>RUN</a:t>
            </a:r>
            <a:r>
              <a:rPr lang="ko-KR" altLang="en-US" dirty="0"/>
              <a:t> 누른 경우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35C5D0-B600-4AAE-A36E-AAA0E6CB18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2147" y="2505075"/>
            <a:ext cx="3733069" cy="3684588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1A282CA-C301-4A3E-9E95-1C0AB0A50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비밀번호 입력없이 </a:t>
            </a:r>
            <a:r>
              <a:rPr lang="en-US" altLang="ko-KR" dirty="0"/>
              <a:t>RUN </a:t>
            </a:r>
            <a:r>
              <a:rPr lang="ko-KR" altLang="en-US" dirty="0"/>
              <a:t>누른 경우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C1E0A87-9C09-4F38-B9BC-7E3F3F845A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95503" y="2505075"/>
            <a:ext cx="3736581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3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776D6AA-5B34-4E7E-ABE9-66ED7B20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처리 </a:t>
            </a:r>
            <a:r>
              <a:rPr lang="en-US" altLang="ko-KR" dirty="0"/>
              <a:t>(3), (4)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AD10EBD-17BD-40B1-80A3-EBD0D4784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Encryption/Decryption </a:t>
            </a:r>
            <a:r>
              <a:rPr lang="ko-KR" altLang="en-US" dirty="0"/>
              <a:t>옵션 선택하지 않고 </a:t>
            </a:r>
            <a:r>
              <a:rPr lang="en-US" altLang="ko-KR" dirty="0"/>
              <a:t>RUN </a:t>
            </a:r>
            <a:r>
              <a:rPr lang="ko-KR" altLang="en-US" dirty="0"/>
              <a:t>누른 경우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EF190B-37E2-48E7-9A65-ACE6979554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5192" y="2505075"/>
            <a:ext cx="3746979" cy="3684588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0F345250-6F80-4F35-83EE-DF80A59C6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Decryption</a:t>
            </a:r>
            <a:r>
              <a:rPr lang="ko-KR" altLang="en-US" dirty="0"/>
              <a:t> 실패한 경우 </a:t>
            </a:r>
            <a:r>
              <a:rPr lang="en-US" altLang="ko-KR" dirty="0"/>
              <a:t>(</a:t>
            </a:r>
            <a:r>
              <a:rPr lang="ko-KR" altLang="en-US" dirty="0"/>
              <a:t>비밀번호가 잘못된 경우 혹은 잘못된 파일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39FFAA7-43AF-4A24-946A-C8C91F3F5D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92037" y="2505075"/>
            <a:ext cx="374351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7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F45B2D2-2BFE-4F62-B14A-DC11B2E8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에러 처리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2D9775B-7C55-48D4-A8E4-E11E8B339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파일 열기 대화창에서 </a:t>
            </a:r>
            <a:r>
              <a:rPr lang="en-US" altLang="ko-KR" dirty="0"/>
              <a:t>‘</a:t>
            </a:r>
            <a:r>
              <a:rPr lang="ko-KR" altLang="en-US" dirty="0"/>
              <a:t>취소</a:t>
            </a:r>
            <a:r>
              <a:rPr lang="en-US" altLang="ko-KR" dirty="0"/>
              <a:t>‘</a:t>
            </a:r>
            <a:r>
              <a:rPr lang="ko-KR" altLang="en-US" dirty="0"/>
              <a:t>한 경우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34B014-02A6-42B8-8790-49EBB30F2A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0391" y="2505075"/>
            <a:ext cx="3736581" cy="3684588"/>
          </a:xfrm>
          <a:prstGeom prst="rect">
            <a:avLst/>
          </a:prstGeom>
        </p:spPr>
      </p:pic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8AEDB071-F7DF-4351-ADF9-D602F67D22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/>
              <a:t>새로운 파일을 여는 경우</a:t>
            </a:r>
            <a:r>
              <a:rPr lang="en-US" altLang="ko-KR" dirty="0"/>
              <a:t>, 4</a:t>
            </a:r>
            <a:r>
              <a:rPr lang="ko-KR" altLang="en-US" dirty="0"/>
              <a:t>개의 </a:t>
            </a:r>
            <a:r>
              <a:rPr lang="en-US" altLang="ko-KR" dirty="0" err="1"/>
              <a:t>ScrolledText</a:t>
            </a:r>
            <a:r>
              <a:rPr lang="ko-KR" altLang="en-US" dirty="0"/>
              <a:t>가 모두 지워지고</a:t>
            </a:r>
            <a:r>
              <a:rPr lang="en-US" altLang="ko-KR" dirty="0"/>
              <a:t>, </a:t>
            </a:r>
            <a:r>
              <a:rPr lang="ko-KR" altLang="en-US" dirty="0"/>
              <a:t>새로 연 파일의 내용이 첫번째 </a:t>
            </a:r>
            <a:r>
              <a:rPr lang="en-US" altLang="ko-KR" dirty="0" err="1"/>
              <a:t>ScrolledText</a:t>
            </a:r>
            <a:r>
              <a:rPr lang="ko-KR" altLang="en-US" dirty="0"/>
              <a:t>에 쓰여지게 된다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파일 열기를 취소하면</a:t>
            </a:r>
            <a:r>
              <a:rPr lang="en-US" altLang="ko-KR" dirty="0"/>
              <a:t>, </a:t>
            </a:r>
            <a:r>
              <a:rPr lang="ko-KR" altLang="en-US" dirty="0"/>
              <a:t>일단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 err="1"/>
              <a:t>ScrolledText</a:t>
            </a:r>
            <a:r>
              <a:rPr lang="ko-KR" altLang="en-US" dirty="0"/>
              <a:t>를 모두 지우는 것까지는 같다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, </a:t>
            </a:r>
            <a:r>
              <a:rPr lang="ko-KR" altLang="en-US" dirty="0"/>
              <a:t>새로 쓸 내용이 없다는 에러 메시지박스를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36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96F7E-0D13-4410-85A3-EA039D0E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힌트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3BB7555-7A78-41EC-BC79-B4EAE210C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위젯의 내용을 읽거나 쓰기 위한 변수를 만들 때 반드시 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변수 타입으로 만들 것</a:t>
            </a:r>
            <a:r>
              <a:rPr lang="en-US" altLang="ko-KR" dirty="0"/>
              <a:t>. </a:t>
            </a:r>
            <a:r>
              <a:rPr lang="en-US" altLang="ko-KR" dirty="0" err="1"/>
              <a:t>tkinter</a:t>
            </a:r>
            <a:r>
              <a:rPr lang="ko-KR" altLang="en-US" dirty="0"/>
              <a:t> 변수들은 값을 읽고 쓸 때 </a:t>
            </a:r>
            <a:r>
              <a:rPr lang="en-US" altLang="ko-KR" dirty="0"/>
              <a:t>get(), set()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라디오버튼 선택 값 저장 시</a:t>
            </a:r>
            <a:endParaRPr lang="en-US" altLang="ko-KR" dirty="0"/>
          </a:p>
          <a:p>
            <a:pPr lvl="1"/>
            <a:r>
              <a:rPr lang="ko-KR" altLang="en-US" dirty="0"/>
              <a:t>파일 열기 후 방금 연 파일의 이름 저장 시</a:t>
            </a:r>
            <a:endParaRPr lang="en-US" altLang="ko-KR" dirty="0"/>
          </a:p>
          <a:p>
            <a:pPr lvl="1"/>
            <a:r>
              <a:rPr lang="ko-KR" altLang="en-US" dirty="0"/>
              <a:t>파일 열기 후 방금 연 파일의 내용 저장 시</a:t>
            </a:r>
            <a:endParaRPr lang="en-US" altLang="ko-KR" dirty="0"/>
          </a:p>
          <a:p>
            <a:pPr lvl="1"/>
            <a:r>
              <a:rPr lang="ko-KR" altLang="en-US" dirty="0" err="1"/>
              <a:t>디코딩</a:t>
            </a:r>
            <a:r>
              <a:rPr lang="ko-KR" altLang="en-US" dirty="0"/>
              <a:t> 시</a:t>
            </a:r>
            <a:r>
              <a:rPr lang="en-US" altLang="ko-KR" dirty="0"/>
              <a:t>, </a:t>
            </a:r>
            <a:r>
              <a:rPr lang="ko-KR" altLang="en-US" dirty="0"/>
              <a:t>파일 열기 후 방금 연 파일의 </a:t>
            </a:r>
            <a:r>
              <a:rPr lang="en-US" altLang="ko-KR" dirty="0"/>
              <a:t>key</a:t>
            </a:r>
            <a:r>
              <a:rPr lang="ko-KR" altLang="en-US" dirty="0"/>
              <a:t>파일 내용 저장 시</a:t>
            </a:r>
            <a:endParaRPr lang="en-US" altLang="ko-KR" dirty="0"/>
          </a:p>
          <a:p>
            <a:pPr lvl="1"/>
            <a:r>
              <a:rPr lang="ko-KR" altLang="en-US" dirty="0"/>
              <a:t>사용자로부터 받은 비밀번호 저장 시 </a:t>
            </a:r>
          </a:p>
        </p:txBody>
      </p:sp>
    </p:spTree>
    <p:extLst>
      <p:ext uri="{BB962C8B-B14F-4D97-AF65-F5344CB8AC3E}">
        <p14:creationId xmlns:p14="http://schemas.microsoft.com/office/powerpoint/2010/main" val="181161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479</Words>
  <Application>Microsoft Macintosh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숙제5</vt:lpstr>
      <vt:lpstr>숙제4를 GUI 프로그램으로 바꾸기 (1)</vt:lpstr>
      <vt:lpstr>숙제4를 GUI 프로그램으로 바꾸기 (2)</vt:lpstr>
      <vt:lpstr>인코딩</vt:lpstr>
      <vt:lpstr>디코딩</vt:lpstr>
      <vt:lpstr>에러 처리 (1), (2)</vt:lpstr>
      <vt:lpstr>에러 처리 (3), (4)</vt:lpstr>
      <vt:lpstr>에러 처리 (5)</vt:lpstr>
      <vt:lpstr>힌트1</vt:lpstr>
      <vt:lpstr>힌트2 – ScrolledText 사용법</vt:lpstr>
      <vt:lpstr>힌트3 – 메시지 박스 사용법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숙제5</dc:title>
  <dc:creator>박 지현</dc:creator>
  <cp:lastModifiedBy>신희주</cp:lastModifiedBy>
  <cp:revision>75</cp:revision>
  <dcterms:created xsi:type="dcterms:W3CDTF">2019-11-26T11:08:50Z</dcterms:created>
  <dcterms:modified xsi:type="dcterms:W3CDTF">2019-11-30T09:37:16Z</dcterms:modified>
</cp:coreProperties>
</file>