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94665"/>
  </p:normalViewPr>
  <p:slideViewPr>
    <p:cSldViewPr snapToGrid="0" showGuides="1">
      <p:cViewPr>
        <p:scale>
          <a:sx n="62" d="100"/>
          <a:sy n="62" d="100"/>
        </p:scale>
        <p:origin x="24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5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1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0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EA30-DBE5-4FAA-8C71-4C038C2D77B4}" type="datetimeFigureOut">
              <a:rPr lang="ko-KR" altLang="en-US" smtClean="0"/>
              <a:t>2019. 11. 14.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E8BB-0FB6-49DB-835C-3B428E3D7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11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수요일 자정까지</a:t>
            </a:r>
          </a:p>
        </p:txBody>
      </p:sp>
    </p:spTree>
    <p:extLst>
      <p:ext uri="{BB962C8B-B14F-4D97-AF65-F5344CB8AC3E}">
        <p14:creationId xmlns:p14="http://schemas.microsoft.com/office/powerpoint/2010/main" val="113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영문파일</a:t>
            </a:r>
            <a:r>
              <a:rPr lang="ko-KR" altLang="en-US" dirty="0"/>
              <a:t> 암호</a:t>
            </a:r>
            <a:r>
              <a:rPr lang="en-US" altLang="ko-KR" dirty="0"/>
              <a:t>/</a:t>
            </a:r>
            <a:r>
              <a:rPr lang="ko-KR" altLang="en-US" dirty="0" err="1"/>
              <a:t>복호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프로그램이 시작되면 프로그램에 대한 설명과 사용법을 안내한다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가지 옵션 중 하나를 번호로 선택하게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파일 암호화하기 </a:t>
            </a:r>
            <a:r>
              <a:rPr lang="en-US" altLang="ko-KR" dirty="0"/>
              <a:t>(2) </a:t>
            </a:r>
            <a:r>
              <a:rPr lang="ko-KR" altLang="en-US" dirty="0"/>
              <a:t>암호화된 파일 </a:t>
            </a:r>
            <a:r>
              <a:rPr lang="ko-KR" altLang="en-US" dirty="0" err="1"/>
              <a:t>복호하기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잘못된 입력을 하면 둘 중의 하나를 선택할 때까지 계속 반복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파일 이름을 입력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읽을 파일이 없으면 예외처리하고 프로그램 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 err="1"/>
              <a:t>복호화</a:t>
            </a:r>
            <a:r>
              <a:rPr lang="ko-KR" altLang="en-US" dirty="0"/>
              <a:t> 비밀번호를 입력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비밀번호는 공백이 포함되지 않은 아무거나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1"/>
            <a:r>
              <a:rPr lang="ko-KR" altLang="en-US" dirty="0"/>
              <a:t>잘못된 입력을 하면 제대로 된 값을 받을 때까지 계속 반복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141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파일 암호화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암호화 대상은 영문자 대</a:t>
            </a:r>
            <a:r>
              <a:rPr lang="en-US" altLang="ko-KR" dirty="0"/>
              <a:t>/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모든 문장부호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특수기호 </a:t>
            </a:r>
            <a:r>
              <a:rPr lang="en-US" altLang="ko-KR" dirty="0"/>
              <a:t>(26+26+10+3+a)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암호화 대상에 중복되지</a:t>
            </a:r>
            <a:r>
              <a:rPr lang="en-US" altLang="ko-KR" dirty="0"/>
              <a:t> </a:t>
            </a:r>
            <a:r>
              <a:rPr lang="ko-KR" altLang="en-US" dirty="0"/>
              <a:t>않는 </a:t>
            </a:r>
            <a:r>
              <a:rPr lang="ko-KR" altLang="en-US" dirty="0" err="1"/>
              <a:t>랜덤번호를</a:t>
            </a:r>
            <a:r>
              <a:rPr lang="ko-KR" altLang="en-US" dirty="0"/>
              <a:t> </a:t>
            </a:r>
            <a:r>
              <a:rPr lang="en-US" altLang="ko-KR" dirty="0"/>
              <a:t>mapping </a:t>
            </a:r>
            <a:r>
              <a:rPr lang="ko-KR" altLang="en-US" dirty="0"/>
              <a:t>한 </a:t>
            </a:r>
            <a:r>
              <a:rPr lang="ko-KR" altLang="en-US" dirty="0" err="1"/>
              <a:t>암호코드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만든다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암호코드</a:t>
            </a:r>
            <a:r>
              <a:rPr lang="ko-KR" altLang="en-US" dirty="0"/>
              <a:t> </a:t>
            </a:r>
            <a:r>
              <a:rPr lang="ko-KR" altLang="en-US" dirty="0" err="1"/>
              <a:t>딕셔너리에서</a:t>
            </a:r>
            <a:r>
              <a:rPr lang="ko-KR" altLang="en-US" dirty="0"/>
              <a:t> 키는 암호화 대상이 되는 문자이고</a:t>
            </a:r>
            <a:r>
              <a:rPr lang="en-US" altLang="ko-KR" dirty="0"/>
              <a:t>, </a:t>
            </a:r>
            <a:r>
              <a:rPr lang="ko-KR" altLang="en-US" dirty="0"/>
              <a:t>값은 랜덤번호이다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암호코드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쌍</a:t>
            </a:r>
            <a:r>
              <a:rPr lang="en-US" altLang="ko-KR" dirty="0"/>
              <a:t>)</a:t>
            </a:r>
            <a:r>
              <a:rPr lang="ko-KR" altLang="en-US" dirty="0"/>
              <a:t>를 화면에 프린트한다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파일을 암호화하여 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enc</a:t>
            </a:r>
            <a:r>
              <a:rPr lang="en-US" altLang="ko-KR" dirty="0"/>
              <a:t>”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enc</a:t>
            </a:r>
            <a:r>
              <a:rPr lang="en-US" altLang="ko-KR" dirty="0"/>
              <a:t>”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파일이름은</a:t>
            </a:r>
            <a:r>
              <a:rPr lang="ko-KR" altLang="en-US" dirty="0"/>
              <a:t> 암호화 대상 파일에서 </a:t>
            </a:r>
            <a:r>
              <a:rPr lang="ko-KR" altLang="en-US" dirty="0" err="1"/>
              <a:t>확장자를</a:t>
            </a:r>
            <a:r>
              <a:rPr lang="ko-KR" altLang="en-US" dirty="0"/>
              <a:t> 제외한 이름이다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alice.txt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alice.enc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비밀번호 </a:t>
            </a:r>
            <a:r>
              <a:rPr lang="en-US" altLang="ko-KR" dirty="0"/>
              <a:t>4</a:t>
            </a:r>
            <a:r>
              <a:rPr lang="ko-KR" altLang="en-US" dirty="0"/>
              <a:t>자리를 </a:t>
            </a:r>
            <a:r>
              <a:rPr lang="en-US" altLang="ko-KR" dirty="0"/>
              <a:t>Unicode </a:t>
            </a:r>
            <a:r>
              <a:rPr lang="ko-KR" altLang="en-US" dirty="0"/>
              <a:t>값으로 변경한 다음 모두 더한다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암호코드에서 키와 값 각각에 </a:t>
            </a:r>
            <a:r>
              <a:rPr lang="en-US" altLang="ko-KR" dirty="0"/>
              <a:t>(</a:t>
            </a:r>
            <a:r>
              <a:rPr lang="ko-KR" altLang="en-US" dirty="0"/>
              <a:t>비밀번호 </a:t>
            </a:r>
            <a:r>
              <a:rPr lang="en-US" altLang="ko-KR" dirty="0"/>
              <a:t>Unicode </a:t>
            </a:r>
            <a:r>
              <a:rPr lang="ko-KR" altLang="en-US" dirty="0"/>
              <a:t>합</a:t>
            </a:r>
            <a:r>
              <a:rPr lang="en-US" altLang="ko-KR" dirty="0"/>
              <a:t>)</a:t>
            </a:r>
            <a:r>
              <a:rPr lang="ko-KR" altLang="en-US" dirty="0"/>
              <a:t>을 더하여 </a:t>
            </a:r>
            <a:r>
              <a:rPr lang="ko-KR" altLang="en-US" dirty="0" err="1"/>
              <a:t>암호코드를</a:t>
            </a:r>
            <a:r>
              <a:rPr lang="ko-KR" altLang="en-US" dirty="0"/>
              <a:t> 암호화한다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/>
              <a:t>암호코드</a:t>
            </a:r>
            <a:r>
              <a:rPr lang="ko-KR" altLang="en-US" dirty="0"/>
              <a:t> 키는 문자이므로 </a:t>
            </a:r>
            <a:r>
              <a:rPr lang="en-US" altLang="ko-KR" dirty="0"/>
              <a:t>Unicode </a:t>
            </a:r>
            <a:r>
              <a:rPr lang="ko-KR" altLang="en-US" dirty="0"/>
              <a:t>숫자로 바꾼 후 비밀번호 합과 더한다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암호화된 </a:t>
            </a:r>
            <a:r>
              <a:rPr lang="ko-KR" altLang="en-US" dirty="0" err="1"/>
              <a:t>암호코드를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.key”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.key” </a:t>
            </a:r>
            <a:r>
              <a:rPr lang="ko-KR" altLang="en-US" dirty="0"/>
              <a:t>에서 </a:t>
            </a:r>
            <a:r>
              <a:rPr lang="ko-KR" altLang="en-US" dirty="0" err="1"/>
              <a:t>파일이름은</a:t>
            </a:r>
            <a:r>
              <a:rPr lang="ko-KR" altLang="en-US" dirty="0"/>
              <a:t> 암호화 대상 파일에서 </a:t>
            </a:r>
            <a:r>
              <a:rPr lang="ko-KR" altLang="en-US" dirty="0" err="1"/>
              <a:t>확장자를</a:t>
            </a:r>
            <a:r>
              <a:rPr lang="ko-KR" altLang="en-US" dirty="0"/>
              <a:t> 제외한 이름이다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alice.txt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alice.key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암호키와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암호값을</a:t>
            </a:r>
            <a:r>
              <a:rPr lang="ko-KR" altLang="en-US" dirty="0">
                <a:sym typeface="Wingdings" panose="05000000000000000000" pitchFamily="2" charset="2"/>
              </a:rPr>
              <a:t> 순서대로 저장하되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값 사이에 공백을 추가하여 구별되게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99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파일 </a:t>
            </a:r>
            <a:r>
              <a:rPr lang="ko-KR" altLang="en-US" dirty="0" err="1"/>
              <a:t>복호화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.key” </a:t>
            </a:r>
            <a:r>
              <a:rPr lang="ko-KR" altLang="en-US" dirty="0"/>
              <a:t>파일을 읽어 암호화된 </a:t>
            </a:r>
            <a:r>
              <a:rPr lang="ko-KR" altLang="en-US" dirty="0" err="1"/>
              <a:t>암호코드를</a:t>
            </a:r>
            <a:r>
              <a:rPr lang="ko-KR" altLang="en-US" dirty="0"/>
              <a:t> 비밀번호를 이용하여 다시 </a:t>
            </a:r>
            <a:r>
              <a:rPr lang="ko-KR" altLang="en-US" dirty="0" err="1"/>
              <a:t>복호화한다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파일이름</a:t>
            </a:r>
            <a:r>
              <a:rPr lang="en-US" altLang="ko-KR" dirty="0"/>
              <a:t>.key’</a:t>
            </a:r>
            <a:r>
              <a:rPr lang="ko-KR" altLang="en-US" dirty="0"/>
              <a:t>에서 </a:t>
            </a:r>
            <a:r>
              <a:rPr lang="ko-KR" altLang="en-US" dirty="0" err="1"/>
              <a:t>파일이름은</a:t>
            </a:r>
            <a:r>
              <a:rPr lang="ko-KR" altLang="en-US" dirty="0"/>
              <a:t> </a:t>
            </a:r>
            <a:r>
              <a:rPr lang="ko-KR" altLang="en-US" dirty="0" err="1"/>
              <a:t>복호화</a:t>
            </a:r>
            <a:r>
              <a:rPr lang="ko-KR" altLang="en-US" dirty="0"/>
              <a:t> 대상 파일에서 </a:t>
            </a:r>
            <a:r>
              <a:rPr lang="ko-KR" altLang="en-US" dirty="0" err="1"/>
              <a:t>확장자를</a:t>
            </a:r>
            <a:r>
              <a:rPr lang="ko-KR" altLang="en-US" dirty="0"/>
              <a:t> 제외한 이름이다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alice</a:t>
            </a:r>
            <a:r>
              <a:rPr lang="en-US" altLang="ko-KR" dirty="0"/>
              <a:t>. </a:t>
            </a:r>
            <a:r>
              <a:rPr lang="en-US" altLang="ko-KR" dirty="0" err="1"/>
              <a:t>enc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alice.key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저장된 값은 순서대로 </a:t>
            </a:r>
            <a:r>
              <a:rPr lang="en-US" altLang="ko-KR" dirty="0"/>
              <a:t>‘</a:t>
            </a:r>
            <a:r>
              <a:rPr lang="ko-KR" altLang="en-US" dirty="0"/>
              <a:t>암호화 대상이 된 문자</a:t>
            </a:r>
            <a:r>
              <a:rPr lang="en-US" altLang="ko-KR" dirty="0"/>
              <a:t>‘, ‘</a:t>
            </a:r>
            <a:r>
              <a:rPr lang="ko-KR" altLang="en-US" dirty="0"/>
              <a:t>랜덤번호암호</a:t>
            </a:r>
            <a:r>
              <a:rPr lang="en-US" altLang="ko-KR" dirty="0"/>
              <a:t>‘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비밀번호는 암호화할 때 사용했던 비밀번호와 동일한 것을 사용해야한다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파일 </a:t>
            </a:r>
            <a:r>
              <a:rPr lang="ko-KR" altLang="en-US" dirty="0" err="1"/>
              <a:t>복호화에</a:t>
            </a:r>
            <a:r>
              <a:rPr lang="ko-KR" altLang="en-US" dirty="0"/>
              <a:t> 사용될 </a:t>
            </a:r>
            <a:r>
              <a:rPr lang="ko-KR" altLang="en-US" dirty="0" err="1"/>
              <a:t>암호코드는</a:t>
            </a:r>
            <a:r>
              <a:rPr lang="ko-KR" altLang="en-US" dirty="0"/>
              <a:t> 파일 암호화할 때와 반대로 랜덤암호번호를 키로</a:t>
            </a:r>
            <a:r>
              <a:rPr lang="en-US" altLang="ko-KR" dirty="0"/>
              <a:t>, </a:t>
            </a:r>
            <a:r>
              <a:rPr lang="ko-KR" altLang="en-US" dirty="0"/>
              <a:t>암호화대상문자를 값으로 하는 </a:t>
            </a:r>
            <a:r>
              <a:rPr lang="ko-KR" altLang="en-US" dirty="0" err="1"/>
              <a:t>딕셔너리로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복호된</a:t>
            </a:r>
            <a:r>
              <a:rPr lang="ko-KR" altLang="en-US" dirty="0"/>
              <a:t> </a:t>
            </a:r>
            <a:r>
              <a:rPr lang="ko-KR" altLang="en-US" dirty="0" err="1"/>
              <a:t>암호코드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딕셔너리</a:t>
            </a:r>
            <a:r>
              <a:rPr lang="en-US" altLang="ko-KR" dirty="0"/>
              <a:t>)</a:t>
            </a:r>
            <a:r>
              <a:rPr lang="ko-KR" altLang="en-US" dirty="0"/>
              <a:t>를 화면에 프린트한다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복호된</a:t>
            </a:r>
            <a:r>
              <a:rPr lang="ko-KR" altLang="en-US" dirty="0"/>
              <a:t> </a:t>
            </a:r>
            <a:r>
              <a:rPr lang="ko-KR" altLang="en-US" dirty="0" err="1"/>
              <a:t>암호코드를</a:t>
            </a:r>
            <a:r>
              <a:rPr lang="ko-KR" altLang="en-US" dirty="0"/>
              <a:t> 이용하여 암호화된 파일 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enc</a:t>
            </a:r>
            <a:r>
              <a:rPr lang="en-US" altLang="ko-KR" dirty="0"/>
              <a:t>”</a:t>
            </a:r>
            <a:r>
              <a:rPr lang="ko-KR" altLang="en-US" dirty="0"/>
              <a:t>를 읽어 </a:t>
            </a:r>
            <a:r>
              <a:rPr lang="ko-KR" altLang="en-US" dirty="0" err="1"/>
              <a:t>복호화한</a:t>
            </a:r>
            <a:r>
              <a:rPr lang="ko-KR" altLang="en-US" dirty="0"/>
              <a:t> 후 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dec</a:t>
            </a:r>
            <a:r>
              <a:rPr lang="en-US" altLang="ko-KR" dirty="0"/>
              <a:t>”</a:t>
            </a:r>
            <a:r>
              <a:rPr lang="ko-KR" altLang="en-US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4022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예시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랜덤 </a:t>
            </a:r>
            <a:r>
              <a:rPr lang="ko-KR" altLang="en-US" dirty="0" err="1"/>
              <a:t>암호코드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629694"/>
            <a:ext cx="64293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암호화 예시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 err="1"/>
              <a:t>암호코드를</a:t>
            </a:r>
            <a:r>
              <a:rPr lang="ko-KR" altLang="en-US" dirty="0"/>
              <a:t> 이용해서 </a:t>
            </a:r>
            <a:r>
              <a:rPr lang="en-US" altLang="ko-KR" dirty="0"/>
              <a:t>alice.txt</a:t>
            </a:r>
            <a:r>
              <a:rPr lang="ko-KR" altLang="en-US" dirty="0"/>
              <a:t>를 암호화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001" y="1825625"/>
            <a:ext cx="6021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암호화 예시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비밀번호 이용해서 </a:t>
            </a:r>
            <a:r>
              <a:rPr lang="ko-KR" altLang="en-US" dirty="0" err="1"/>
              <a:t>암호코드를</a:t>
            </a:r>
            <a:r>
              <a:rPr lang="ko-KR" altLang="en-US" dirty="0"/>
              <a:t> 암호화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2815431"/>
            <a:ext cx="9010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복호화</a:t>
            </a:r>
            <a:r>
              <a:rPr lang="ko-KR" altLang="en-US" dirty="0"/>
              <a:t> 예시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비밀번호를 이용하여 </a:t>
            </a:r>
            <a:r>
              <a:rPr lang="en-US" altLang="ko-KR" dirty="0" err="1"/>
              <a:t>alice.key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들어있는 암호화된 </a:t>
            </a:r>
            <a:r>
              <a:rPr lang="ko-KR" altLang="en-US" dirty="0" err="1"/>
              <a:t>암호코드를</a:t>
            </a:r>
            <a:r>
              <a:rPr lang="ko-KR" altLang="en-US" dirty="0"/>
              <a:t> 원상복귀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624931"/>
            <a:ext cx="6410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복호화</a:t>
            </a:r>
            <a:r>
              <a:rPr lang="ko-KR" altLang="en-US" dirty="0"/>
              <a:t> 예시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암호코드를</a:t>
            </a:r>
            <a:r>
              <a:rPr lang="ko-KR" altLang="en-US" dirty="0"/>
              <a:t> 이용하여 </a:t>
            </a:r>
            <a:r>
              <a:rPr lang="en-US" altLang="ko-KR" dirty="0"/>
              <a:t>text</a:t>
            </a:r>
            <a:r>
              <a:rPr lang="ko-KR" altLang="en-US" dirty="0"/>
              <a:t>를 원래대로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039" y="1825625"/>
            <a:ext cx="5939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436</Words>
  <Application>Microsoft Macintosh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숙제4</vt:lpstr>
      <vt:lpstr>영문파일 암호/복호</vt:lpstr>
      <vt:lpstr>(1) 파일 암호화</vt:lpstr>
      <vt:lpstr>(2) 파일 복호화</vt:lpstr>
      <vt:lpstr>암호화 예시  – 랜덤 암호코드</vt:lpstr>
      <vt:lpstr>암호화 예시  – 암호코드를 이용해서 alice.txt를 암호화</vt:lpstr>
      <vt:lpstr>암호화 예시  – 비밀번호 이용해서 암호코드를 암호화</vt:lpstr>
      <vt:lpstr>복호화 예시 - 비밀번호를 이용하여 alice.key에 들어있는 암호화된 암호코드를 원상복귀</vt:lpstr>
      <vt:lpstr>복호화 예시 - 암호코드를 이용하여 text를 원래대로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숙제3</dc:title>
  <dc:creator>user</dc:creator>
  <cp:lastModifiedBy>신희주</cp:lastModifiedBy>
  <cp:revision>79</cp:revision>
  <dcterms:created xsi:type="dcterms:W3CDTF">2019-10-31T00:38:18Z</dcterms:created>
  <dcterms:modified xsi:type="dcterms:W3CDTF">2019-11-16T00:40:28Z</dcterms:modified>
</cp:coreProperties>
</file>