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78" r:id="rId10"/>
    <p:sldId id="276" r:id="rId11"/>
    <p:sldId id="270" r:id="rId12"/>
    <p:sldId id="264" r:id="rId13"/>
    <p:sldId id="265" r:id="rId14"/>
    <p:sldId id="266" r:id="rId15"/>
    <p:sldId id="271" r:id="rId16"/>
    <p:sldId id="267" r:id="rId17"/>
    <p:sldId id="272" r:id="rId18"/>
    <p:sldId id="273" r:id="rId19"/>
    <p:sldId id="268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924" autoAdjust="0"/>
  </p:normalViewPr>
  <p:slideViewPr>
    <p:cSldViewPr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14BE7-AA9D-44F0-86DA-8D90C912CB7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5B55A0-297E-4DFA-B7D5-186A48003999}">
      <dgm:prSet phldrT="[Text]"/>
      <dgm:spPr/>
      <dgm:t>
        <a:bodyPr/>
        <a:lstStyle/>
        <a:p>
          <a:r>
            <a:rPr lang="fr-FR" dirty="0" smtClean="0"/>
            <a:t>Direction</a:t>
          </a:r>
          <a:endParaRPr lang="en-US" dirty="0"/>
        </a:p>
      </dgm:t>
    </dgm:pt>
    <dgm:pt modelId="{1E4FB325-6559-443A-AC72-B96C28CF760E}" type="parTrans" cxnId="{F6DE4A67-2601-41C8-8185-43F79E652EE1}">
      <dgm:prSet/>
      <dgm:spPr/>
      <dgm:t>
        <a:bodyPr/>
        <a:lstStyle/>
        <a:p>
          <a:endParaRPr lang="en-US"/>
        </a:p>
      </dgm:t>
    </dgm:pt>
    <dgm:pt modelId="{DAC1CFE7-4903-4775-98F1-3A1337C74BA2}" type="sibTrans" cxnId="{F6DE4A67-2601-41C8-8185-43F79E652EE1}">
      <dgm:prSet/>
      <dgm:spPr/>
      <dgm:t>
        <a:bodyPr/>
        <a:lstStyle/>
        <a:p>
          <a:endParaRPr lang="en-US"/>
        </a:p>
      </dgm:t>
    </dgm:pt>
    <dgm:pt modelId="{DF7E222F-5B0F-49C5-8D33-37FA916D6D60}">
      <dgm:prSet phldrT="[Text]"/>
      <dgm:spPr/>
      <dgm:t>
        <a:bodyPr/>
        <a:lstStyle/>
        <a:p>
          <a:r>
            <a:rPr lang="fr-FR" dirty="0" smtClean="0"/>
            <a:t>comptabilité</a:t>
          </a:r>
          <a:endParaRPr lang="en-US" dirty="0"/>
        </a:p>
      </dgm:t>
    </dgm:pt>
    <dgm:pt modelId="{9F30EC33-DEDE-41E9-9D87-751FDD4A7A91}" type="parTrans" cxnId="{B9A12347-2683-4E02-BCFB-8C9DF0756EF1}">
      <dgm:prSet/>
      <dgm:spPr/>
      <dgm:t>
        <a:bodyPr/>
        <a:lstStyle/>
        <a:p>
          <a:endParaRPr lang="en-US"/>
        </a:p>
      </dgm:t>
    </dgm:pt>
    <dgm:pt modelId="{C17FB3DE-B68E-4674-8877-12FE02FB6BB6}" type="sibTrans" cxnId="{B9A12347-2683-4E02-BCFB-8C9DF0756EF1}">
      <dgm:prSet/>
      <dgm:spPr/>
      <dgm:t>
        <a:bodyPr/>
        <a:lstStyle/>
        <a:p>
          <a:endParaRPr lang="en-US"/>
        </a:p>
      </dgm:t>
    </dgm:pt>
    <dgm:pt modelId="{075C1C07-1AAE-412C-B74A-855977618235}">
      <dgm:prSet phldrT="[Text]"/>
      <dgm:spPr/>
      <dgm:t>
        <a:bodyPr/>
        <a:lstStyle/>
        <a:p>
          <a:r>
            <a:rPr lang="fr-FR" dirty="0" smtClean="0"/>
            <a:t>Marketing</a:t>
          </a:r>
          <a:endParaRPr lang="en-US" dirty="0"/>
        </a:p>
      </dgm:t>
    </dgm:pt>
    <dgm:pt modelId="{078F8C2E-1AF1-4A05-95AF-28B8D7695C26}" type="parTrans" cxnId="{D6671FE8-0B50-4045-9CE0-BA650F2E4B23}">
      <dgm:prSet/>
      <dgm:spPr/>
      <dgm:t>
        <a:bodyPr/>
        <a:lstStyle/>
        <a:p>
          <a:endParaRPr lang="en-US"/>
        </a:p>
      </dgm:t>
    </dgm:pt>
    <dgm:pt modelId="{B58716DB-6893-4458-B164-B44EA523DE23}" type="sibTrans" cxnId="{D6671FE8-0B50-4045-9CE0-BA650F2E4B23}">
      <dgm:prSet/>
      <dgm:spPr/>
      <dgm:t>
        <a:bodyPr/>
        <a:lstStyle/>
        <a:p>
          <a:endParaRPr lang="en-US"/>
        </a:p>
      </dgm:t>
    </dgm:pt>
    <dgm:pt modelId="{56F551B2-8DA2-46A4-92CF-B8BFFCB240E5}">
      <dgm:prSet phldrT="[Text]"/>
      <dgm:spPr/>
      <dgm:t>
        <a:bodyPr/>
        <a:lstStyle/>
        <a:p>
          <a:r>
            <a:rPr lang="fr-FR" dirty="0" smtClean="0"/>
            <a:t>informatique</a:t>
          </a:r>
          <a:endParaRPr lang="en-US" dirty="0"/>
        </a:p>
      </dgm:t>
    </dgm:pt>
    <dgm:pt modelId="{84ECE5C7-0245-459A-9093-3E0C4F36E2DC}" type="parTrans" cxnId="{AB5ACE5D-AEE9-4899-8C55-7CCFED563F35}">
      <dgm:prSet/>
      <dgm:spPr/>
      <dgm:t>
        <a:bodyPr/>
        <a:lstStyle/>
        <a:p>
          <a:endParaRPr lang="en-US"/>
        </a:p>
      </dgm:t>
    </dgm:pt>
    <dgm:pt modelId="{4442166A-58CC-4030-B05A-CBC109A1C786}" type="sibTrans" cxnId="{AB5ACE5D-AEE9-4899-8C55-7CCFED563F35}">
      <dgm:prSet/>
      <dgm:spPr/>
      <dgm:t>
        <a:bodyPr/>
        <a:lstStyle/>
        <a:p>
          <a:endParaRPr lang="en-US"/>
        </a:p>
      </dgm:t>
    </dgm:pt>
    <dgm:pt modelId="{4AA3A18B-AA8E-4077-898D-DC655A7584E4}" type="pres">
      <dgm:prSet presAssocID="{90A14BE7-AA9D-44F0-86DA-8D90C912CB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268940-C942-478C-BE28-59634C3915D9}" type="pres">
      <dgm:prSet presAssocID="{815B55A0-297E-4DFA-B7D5-186A48003999}" presName="hierRoot1" presStyleCnt="0"/>
      <dgm:spPr/>
    </dgm:pt>
    <dgm:pt modelId="{4887574D-E79E-439A-AF4B-F45CE8BE726F}" type="pres">
      <dgm:prSet presAssocID="{815B55A0-297E-4DFA-B7D5-186A48003999}" presName="composite" presStyleCnt="0"/>
      <dgm:spPr/>
    </dgm:pt>
    <dgm:pt modelId="{C674E6BA-DD69-4FD7-9069-806406BE278B}" type="pres">
      <dgm:prSet presAssocID="{815B55A0-297E-4DFA-B7D5-186A48003999}" presName="background" presStyleLbl="node0" presStyleIdx="0" presStyleCnt="1"/>
      <dgm:spPr/>
    </dgm:pt>
    <dgm:pt modelId="{1E74B108-8E10-4F4E-A748-B179F762A49A}" type="pres">
      <dgm:prSet presAssocID="{815B55A0-297E-4DFA-B7D5-186A48003999}" presName="text" presStyleLbl="fgAcc0" presStyleIdx="0" presStyleCnt="1" custLinFactNeighborX="1084" custLinFactNeighborY="-12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3A148F-5318-485D-B439-8CD4A30B0B0A}" type="pres">
      <dgm:prSet presAssocID="{815B55A0-297E-4DFA-B7D5-186A48003999}" presName="hierChild2" presStyleCnt="0"/>
      <dgm:spPr/>
    </dgm:pt>
    <dgm:pt modelId="{D94C79F7-DCB2-40F8-AED3-91DF2432959F}" type="pres">
      <dgm:prSet presAssocID="{9F30EC33-DEDE-41E9-9D87-751FDD4A7A91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F918D6F-4114-448F-B127-06C3702CC2D5}" type="pres">
      <dgm:prSet presAssocID="{DF7E222F-5B0F-49C5-8D33-37FA916D6D60}" presName="hierRoot2" presStyleCnt="0"/>
      <dgm:spPr/>
    </dgm:pt>
    <dgm:pt modelId="{3F460629-2CD5-4E8B-94A2-CDB587DDA862}" type="pres">
      <dgm:prSet presAssocID="{DF7E222F-5B0F-49C5-8D33-37FA916D6D60}" presName="composite2" presStyleCnt="0"/>
      <dgm:spPr/>
    </dgm:pt>
    <dgm:pt modelId="{09ACCB08-7429-47F0-A8DE-6672BF03CBBA}" type="pres">
      <dgm:prSet presAssocID="{DF7E222F-5B0F-49C5-8D33-37FA916D6D60}" presName="background2" presStyleLbl="node2" presStyleIdx="0" presStyleCnt="3"/>
      <dgm:spPr/>
    </dgm:pt>
    <dgm:pt modelId="{61DBF871-79AC-4921-86F0-B72839CB45D2}" type="pres">
      <dgm:prSet presAssocID="{DF7E222F-5B0F-49C5-8D33-37FA916D6D6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AFE6A0-EDD5-4E27-91B9-E92D2512ED14}" type="pres">
      <dgm:prSet presAssocID="{DF7E222F-5B0F-49C5-8D33-37FA916D6D60}" presName="hierChild3" presStyleCnt="0"/>
      <dgm:spPr/>
    </dgm:pt>
    <dgm:pt modelId="{E26A24FE-81D1-4657-8964-81DAD3BD76D3}" type="pres">
      <dgm:prSet presAssocID="{078F8C2E-1AF1-4A05-95AF-28B8D7695C26}" presName="Name10" presStyleLbl="parChTrans1D2" presStyleIdx="1" presStyleCnt="3"/>
      <dgm:spPr/>
      <dgm:t>
        <a:bodyPr/>
        <a:lstStyle/>
        <a:p>
          <a:endParaRPr lang="en-US"/>
        </a:p>
      </dgm:t>
    </dgm:pt>
    <dgm:pt modelId="{2A2ECCB6-5944-4F56-8898-9ED4D3E67BAB}" type="pres">
      <dgm:prSet presAssocID="{075C1C07-1AAE-412C-B74A-855977618235}" presName="hierRoot2" presStyleCnt="0"/>
      <dgm:spPr/>
    </dgm:pt>
    <dgm:pt modelId="{5706DFA4-E6E3-4E97-B564-542FD4191339}" type="pres">
      <dgm:prSet presAssocID="{075C1C07-1AAE-412C-B74A-855977618235}" presName="composite2" presStyleCnt="0"/>
      <dgm:spPr/>
    </dgm:pt>
    <dgm:pt modelId="{490F0745-C638-45FB-8D0F-AA764F038F64}" type="pres">
      <dgm:prSet presAssocID="{075C1C07-1AAE-412C-B74A-855977618235}" presName="background2" presStyleLbl="node2" presStyleIdx="1" presStyleCnt="3"/>
      <dgm:spPr/>
    </dgm:pt>
    <dgm:pt modelId="{67F928CF-AD74-401A-B536-D76A34811E4E}" type="pres">
      <dgm:prSet presAssocID="{075C1C07-1AAE-412C-B74A-855977618235}" presName="text2" presStyleLbl="fgAcc2" presStyleIdx="1" presStyleCnt="3" custLinFactNeighborY="135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059CC-5A03-4F26-9C3C-AE2D70EA9C86}" type="pres">
      <dgm:prSet presAssocID="{075C1C07-1AAE-412C-B74A-855977618235}" presName="hierChild3" presStyleCnt="0"/>
      <dgm:spPr/>
    </dgm:pt>
    <dgm:pt modelId="{2AF89DA3-FB13-40FF-BAD5-F44F04430F97}" type="pres">
      <dgm:prSet presAssocID="{84ECE5C7-0245-459A-9093-3E0C4F36E2DC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C652D03-D8DB-4F6B-8A73-F0DF5DF4F6E7}" type="pres">
      <dgm:prSet presAssocID="{56F551B2-8DA2-46A4-92CF-B8BFFCB240E5}" presName="hierRoot2" presStyleCnt="0"/>
      <dgm:spPr/>
    </dgm:pt>
    <dgm:pt modelId="{79599193-8D63-48F8-BDA0-605374245D55}" type="pres">
      <dgm:prSet presAssocID="{56F551B2-8DA2-46A4-92CF-B8BFFCB240E5}" presName="composite2" presStyleCnt="0"/>
      <dgm:spPr/>
    </dgm:pt>
    <dgm:pt modelId="{6437A2DF-E343-42ED-AFD9-922B78EEB6F3}" type="pres">
      <dgm:prSet presAssocID="{56F551B2-8DA2-46A4-92CF-B8BFFCB240E5}" presName="background2" presStyleLbl="node2" presStyleIdx="2" presStyleCnt="3"/>
      <dgm:spPr/>
    </dgm:pt>
    <dgm:pt modelId="{D08A139B-B29F-453E-89CD-F7E7B10BDAFB}" type="pres">
      <dgm:prSet presAssocID="{56F551B2-8DA2-46A4-92CF-B8BFFCB240E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9D8B73-DFDA-4F6C-9D29-9BC8EB2DC7DD}" type="pres">
      <dgm:prSet presAssocID="{56F551B2-8DA2-46A4-92CF-B8BFFCB240E5}" presName="hierChild3" presStyleCnt="0"/>
      <dgm:spPr/>
    </dgm:pt>
  </dgm:ptLst>
  <dgm:cxnLst>
    <dgm:cxn modelId="{AB5ACE5D-AEE9-4899-8C55-7CCFED563F35}" srcId="{815B55A0-297E-4DFA-B7D5-186A48003999}" destId="{56F551B2-8DA2-46A4-92CF-B8BFFCB240E5}" srcOrd="2" destOrd="0" parTransId="{84ECE5C7-0245-459A-9093-3E0C4F36E2DC}" sibTransId="{4442166A-58CC-4030-B05A-CBC109A1C786}"/>
    <dgm:cxn modelId="{43467EAA-92C0-49E5-9EE0-2D586F35A8C8}" type="presOf" srcId="{075C1C07-1AAE-412C-B74A-855977618235}" destId="{67F928CF-AD74-401A-B536-D76A34811E4E}" srcOrd="0" destOrd="0" presId="urn:microsoft.com/office/officeart/2005/8/layout/hierarchy1"/>
    <dgm:cxn modelId="{4B3FFFB2-93A0-44FF-A7E9-2709462C4F08}" type="presOf" srcId="{90A14BE7-AA9D-44F0-86DA-8D90C912CB7B}" destId="{4AA3A18B-AA8E-4077-898D-DC655A7584E4}" srcOrd="0" destOrd="0" presId="urn:microsoft.com/office/officeart/2005/8/layout/hierarchy1"/>
    <dgm:cxn modelId="{7FA225EB-BBDA-4615-8DF9-85B93840F547}" type="presOf" srcId="{84ECE5C7-0245-459A-9093-3E0C4F36E2DC}" destId="{2AF89DA3-FB13-40FF-BAD5-F44F04430F97}" srcOrd="0" destOrd="0" presId="urn:microsoft.com/office/officeart/2005/8/layout/hierarchy1"/>
    <dgm:cxn modelId="{77DD13CF-1F45-4549-9075-CB4F941A9CF7}" type="presOf" srcId="{078F8C2E-1AF1-4A05-95AF-28B8D7695C26}" destId="{E26A24FE-81D1-4657-8964-81DAD3BD76D3}" srcOrd="0" destOrd="0" presId="urn:microsoft.com/office/officeart/2005/8/layout/hierarchy1"/>
    <dgm:cxn modelId="{11899621-D278-4B0F-A6EB-86ECB0BB4CD5}" type="presOf" srcId="{9F30EC33-DEDE-41E9-9D87-751FDD4A7A91}" destId="{D94C79F7-DCB2-40F8-AED3-91DF2432959F}" srcOrd="0" destOrd="0" presId="urn:microsoft.com/office/officeart/2005/8/layout/hierarchy1"/>
    <dgm:cxn modelId="{20E0E2B0-2CA7-4D7E-BA9E-8CAD2284C62E}" type="presOf" srcId="{DF7E222F-5B0F-49C5-8D33-37FA916D6D60}" destId="{61DBF871-79AC-4921-86F0-B72839CB45D2}" srcOrd="0" destOrd="0" presId="urn:microsoft.com/office/officeart/2005/8/layout/hierarchy1"/>
    <dgm:cxn modelId="{407F5215-E241-47DD-9443-FFDA53B02C35}" type="presOf" srcId="{56F551B2-8DA2-46A4-92CF-B8BFFCB240E5}" destId="{D08A139B-B29F-453E-89CD-F7E7B10BDAFB}" srcOrd="0" destOrd="0" presId="urn:microsoft.com/office/officeart/2005/8/layout/hierarchy1"/>
    <dgm:cxn modelId="{B9A12347-2683-4E02-BCFB-8C9DF0756EF1}" srcId="{815B55A0-297E-4DFA-B7D5-186A48003999}" destId="{DF7E222F-5B0F-49C5-8D33-37FA916D6D60}" srcOrd="0" destOrd="0" parTransId="{9F30EC33-DEDE-41E9-9D87-751FDD4A7A91}" sibTransId="{C17FB3DE-B68E-4674-8877-12FE02FB6BB6}"/>
    <dgm:cxn modelId="{D6671FE8-0B50-4045-9CE0-BA650F2E4B23}" srcId="{815B55A0-297E-4DFA-B7D5-186A48003999}" destId="{075C1C07-1AAE-412C-B74A-855977618235}" srcOrd="1" destOrd="0" parTransId="{078F8C2E-1AF1-4A05-95AF-28B8D7695C26}" sibTransId="{B58716DB-6893-4458-B164-B44EA523DE23}"/>
    <dgm:cxn modelId="{F6DE4A67-2601-41C8-8185-43F79E652EE1}" srcId="{90A14BE7-AA9D-44F0-86DA-8D90C912CB7B}" destId="{815B55A0-297E-4DFA-B7D5-186A48003999}" srcOrd="0" destOrd="0" parTransId="{1E4FB325-6559-443A-AC72-B96C28CF760E}" sibTransId="{DAC1CFE7-4903-4775-98F1-3A1337C74BA2}"/>
    <dgm:cxn modelId="{2176565B-F354-454F-8ED7-2D334A6A62FA}" type="presOf" srcId="{815B55A0-297E-4DFA-B7D5-186A48003999}" destId="{1E74B108-8E10-4F4E-A748-B179F762A49A}" srcOrd="0" destOrd="0" presId="urn:microsoft.com/office/officeart/2005/8/layout/hierarchy1"/>
    <dgm:cxn modelId="{C981F16A-E1E6-4DF4-A334-17A21C611128}" type="presParOf" srcId="{4AA3A18B-AA8E-4077-898D-DC655A7584E4}" destId="{77268940-C942-478C-BE28-59634C3915D9}" srcOrd="0" destOrd="0" presId="urn:microsoft.com/office/officeart/2005/8/layout/hierarchy1"/>
    <dgm:cxn modelId="{072C714B-0655-4B4C-BD97-A8BC003D4F90}" type="presParOf" srcId="{77268940-C942-478C-BE28-59634C3915D9}" destId="{4887574D-E79E-439A-AF4B-F45CE8BE726F}" srcOrd="0" destOrd="0" presId="urn:microsoft.com/office/officeart/2005/8/layout/hierarchy1"/>
    <dgm:cxn modelId="{62E74348-BE96-47E2-851F-1F1AF0E20783}" type="presParOf" srcId="{4887574D-E79E-439A-AF4B-F45CE8BE726F}" destId="{C674E6BA-DD69-4FD7-9069-806406BE278B}" srcOrd="0" destOrd="0" presId="urn:microsoft.com/office/officeart/2005/8/layout/hierarchy1"/>
    <dgm:cxn modelId="{D9AD7CF6-8D96-4442-9B97-000A44BF61DB}" type="presParOf" srcId="{4887574D-E79E-439A-AF4B-F45CE8BE726F}" destId="{1E74B108-8E10-4F4E-A748-B179F762A49A}" srcOrd="1" destOrd="0" presId="urn:microsoft.com/office/officeart/2005/8/layout/hierarchy1"/>
    <dgm:cxn modelId="{1490B630-306D-409F-B241-692539232370}" type="presParOf" srcId="{77268940-C942-478C-BE28-59634C3915D9}" destId="{FE3A148F-5318-485D-B439-8CD4A30B0B0A}" srcOrd="1" destOrd="0" presId="urn:microsoft.com/office/officeart/2005/8/layout/hierarchy1"/>
    <dgm:cxn modelId="{115EE672-A278-4AEE-85F2-8AF75EC84FCB}" type="presParOf" srcId="{FE3A148F-5318-485D-B439-8CD4A30B0B0A}" destId="{D94C79F7-DCB2-40F8-AED3-91DF2432959F}" srcOrd="0" destOrd="0" presId="urn:microsoft.com/office/officeart/2005/8/layout/hierarchy1"/>
    <dgm:cxn modelId="{469CDA06-904B-4837-9FF0-19C9BBAE371F}" type="presParOf" srcId="{FE3A148F-5318-485D-B439-8CD4A30B0B0A}" destId="{CF918D6F-4114-448F-B127-06C3702CC2D5}" srcOrd="1" destOrd="0" presId="urn:microsoft.com/office/officeart/2005/8/layout/hierarchy1"/>
    <dgm:cxn modelId="{31DC7451-0791-4704-B61B-D241F0F6B6CB}" type="presParOf" srcId="{CF918D6F-4114-448F-B127-06C3702CC2D5}" destId="{3F460629-2CD5-4E8B-94A2-CDB587DDA862}" srcOrd="0" destOrd="0" presId="urn:microsoft.com/office/officeart/2005/8/layout/hierarchy1"/>
    <dgm:cxn modelId="{EE0FF6DE-D6AE-401E-A81A-51F078A9E20F}" type="presParOf" srcId="{3F460629-2CD5-4E8B-94A2-CDB587DDA862}" destId="{09ACCB08-7429-47F0-A8DE-6672BF03CBBA}" srcOrd="0" destOrd="0" presId="urn:microsoft.com/office/officeart/2005/8/layout/hierarchy1"/>
    <dgm:cxn modelId="{CE593BD5-A748-4D75-9CAE-DDC5B3DD6737}" type="presParOf" srcId="{3F460629-2CD5-4E8B-94A2-CDB587DDA862}" destId="{61DBF871-79AC-4921-86F0-B72839CB45D2}" srcOrd="1" destOrd="0" presId="urn:microsoft.com/office/officeart/2005/8/layout/hierarchy1"/>
    <dgm:cxn modelId="{C5E51F8F-DC1D-4544-9198-70A1D10C9DA6}" type="presParOf" srcId="{CF918D6F-4114-448F-B127-06C3702CC2D5}" destId="{CAAFE6A0-EDD5-4E27-91B9-E92D2512ED14}" srcOrd="1" destOrd="0" presId="urn:microsoft.com/office/officeart/2005/8/layout/hierarchy1"/>
    <dgm:cxn modelId="{3A1A47A2-6719-4C77-898C-6D259B3628EF}" type="presParOf" srcId="{FE3A148F-5318-485D-B439-8CD4A30B0B0A}" destId="{E26A24FE-81D1-4657-8964-81DAD3BD76D3}" srcOrd="2" destOrd="0" presId="urn:microsoft.com/office/officeart/2005/8/layout/hierarchy1"/>
    <dgm:cxn modelId="{966A9A74-E307-42D2-8E5F-38906B76D948}" type="presParOf" srcId="{FE3A148F-5318-485D-B439-8CD4A30B0B0A}" destId="{2A2ECCB6-5944-4F56-8898-9ED4D3E67BAB}" srcOrd="3" destOrd="0" presId="urn:microsoft.com/office/officeart/2005/8/layout/hierarchy1"/>
    <dgm:cxn modelId="{94EFB4D2-CB37-4ECD-BE77-4C4EA1163B59}" type="presParOf" srcId="{2A2ECCB6-5944-4F56-8898-9ED4D3E67BAB}" destId="{5706DFA4-E6E3-4E97-B564-542FD4191339}" srcOrd="0" destOrd="0" presId="urn:microsoft.com/office/officeart/2005/8/layout/hierarchy1"/>
    <dgm:cxn modelId="{740B376F-F034-448E-BF16-070DE6B86149}" type="presParOf" srcId="{5706DFA4-E6E3-4E97-B564-542FD4191339}" destId="{490F0745-C638-45FB-8D0F-AA764F038F64}" srcOrd="0" destOrd="0" presId="urn:microsoft.com/office/officeart/2005/8/layout/hierarchy1"/>
    <dgm:cxn modelId="{D7FCD705-028D-4B23-A7C8-BEBEE74DB4D8}" type="presParOf" srcId="{5706DFA4-E6E3-4E97-B564-542FD4191339}" destId="{67F928CF-AD74-401A-B536-D76A34811E4E}" srcOrd="1" destOrd="0" presId="urn:microsoft.com/office/officeart/2005/8/layout/hierarchy1"/>
    <dgm:cxn modelId="{3F9EA0D8-BB1F-470B-92E5-72A8E5A51037}" type="presParOf" srcId="{2A2ECCB6-5944-4F56-8898-9ED4D3E67BAB}" destId="{71F059CC-5A03-4F26-9C3C-AE2D70EA9C86}" srcOrd="1" destOrd="0" presId="urn:microsoft.com/office/officeart/2005/8/layout/hierarchy1"/>
    <dgm:cxn modelId="{13BFAAE7-0042-4A78-9C13-40ABBB4ACD1C}" type="presParOf" srcId="{FE3A148F-5318-485D-B439-8CD4A30B0B0A}" destId="{2AF89DA3-FB13-40FF-BAD5-F44F04430F97}" srcOrd="4" destOrd="0" presId="urn:microsoft.com/office/officeart/2005/8/layout/hierarchy1"/>
    <dgm:cxn modelId="{D4CA1FC7-810D-4E1C-8C65-2D3E0BE8EA56}" type="presParOf" srcId="{FE3A148F-5318-485D-B439-8CD4A30B0B0A}" destId="{AC652D03-D8DB-4F6B-8A73-F0DF5DF4F6E7}" srcOrd="5" destOrd="0" presId="urn:microsoft.com/office/officeart/2005/8/layout/hierarchy1"/>
    <dgm:cxn modelId="{F59FEC99-77BF-4EA6-87E3-B7C7265BCB26}" type="presParOf" srcId="{AC652D03-D8DB-4F6B-8A73-F0DF5DF4F6E7}" destId="{79599193-8D63-48F8-BDA0-605374245D55}" srcOrd="0" destOrd="0" presId="urn:microsoft.com/office/officeart/2005/8/layout/hierarchy1"/>
    <dgm:cxn modelId="{779EE0CD-395B-4BD7-AE3E-9518F3417DC8}" type="presParOf" srcId="{79599193-8D63-48F8-BDA0-605374245D55}" destId="{6437A2DF-E343-42ED-AFD9-922B78EEB6F3}" srcOrd="0" destOrd="0" presId="urn:microsoft.com/office/officeart/2005/8/layout/hierarchy1"/>
    <dgm:cxn modelId="{DC8F6C72-4A3D-44B6-A852-F4D202711AEF}" type="presParOf" srcId="{79599193-8D63-48F8-BDA0-605374245D55}" destId="{D08A139B-B29F-453E-89CD-F7E7B10BDAFB}" srcOrd="1" destOrd="0" presId="urn:microsoft.com/office/officeart/2005/8/layout/hierarchy1"/>
    <dgm:cxn modelId="{1B22676E-47D0-4E15-94AB-B28C4672919A}" type="presParOf" srcId="{AC652D03-D8DB-4F6B-8A73-F0DF5DF4F6E7}" destId="{849D8B73-DFDA-4F6C-9D29-9BC8EB2DC7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B1F216-8AFF-402D-89A2-C0570E1648C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FFD7A-607B-444D-BBEE-55EE9D026D97}">
      <dgm:prSet phldrT="[Text]"/>
      <dgm:spPr/>
      <dgm:t>
        <a:bodyPr/>
        <a:lstStyle/>
        <a:p>
          <a:r>
            <a:rPr lang="fr-FR" dirty="0" smtClean="0"/>
            <a:t>Gestion de comptabilité</a:t>
          </a:r>
          <a:endParaRPr lang="en-US" dirty="0"/>
        </a:p>
      </dgm:t>
    </dgm:pt>
    <dgm:pt modelId="{D8D9BF83-5464-4161-B146-709DACA679A0}" type="parTrans" cxnId="{65FD93BC-1E1A-4516-87B5-3E126D956501}">
      <dgm:prSet/>
      <dgm:spPr/>
      <dgm:t>
        <a:bodyPr/>
        <a:lstStyle/>
        <a:p>
          <a:endParaRPr lang="en-US"/>
        </a:p>
      </dgm:t>
    </dgm:pt>
    <dgm:pt modelId="{2C361CE7-3B9D-465D-BBDE-76EBA75F31DE}" type="sibTrans" cxnId="{65FD93BC-1E1A-4516-87B5-3E126D956501}">
      <dgm:prSet/>
      <dgm:spPr/>
      <dgm:t>
        <a:bodyPr/>
        <a:lstStyle/>
        <a:p>
          <a:endParaRPr lang="en-US"/>
        </a:p>
      </dgm:t>
    </dgm:pt>
    <dgm:pt modelId="{C0D15355-6363-44BC-B643-9C6E01791836}">
      <dgm:prSet phldrT="[Text]"/>
      <dgm:spPr/>
      <dgm:t>
        <a:bodyPr/>
        <a:lstStyle/>
        <a:p>
          <a:r>
            <a:rPr lang="fr-FR" dirty="0" smtClean="0"/>
            <a:t>Service Client</a:t>
          </a:r>
          <a:endParaRPr lang="en-US" dirty="0"/>
        </a:p>
      </dgm:t>
    </dgm:pt>
    <dgm:pt modelId="{FDCB8AC0-C6FE-4C34-B227-AD0C1450E60C}" type="parTrans" cxnId="{4B145DB0-9092-40C1-8C52-16CAB2C0E93A}">
      <dgm:prSet/>
      <dgm:spPr/>
      <dgm:t>
        <a:bodyPr/>
        <a:lstStyle/>
        <a:p>
          <a:endParaRPr lang="en-US"/>
        </a:p>
      </dgm:t>
    </dgm:pt>
    <dgm:pt modelId="{5EF8B771-4057-46A0-9B22-348A9E1C45BB}" type="sibTrans" cxnId="{4B145DB0-9092-40C1-8C52-16CAB2C0E93A}">
      <dgm:prSet/>
      <dgm:spPr/>
      <dgm:t>
        <a:bodyPr/>
        <a:lstStyle/>
        <a:p>
          <a:endParaRPr lang="en-US"/>
        </a:p>
      </dgm:t>
    </dgm:pt>
    <dgm:pt modelId="{72BC7366-94C0-4C58-8DB7-197D2C62AC03}">
      <dgm:prSet phldrT="[Text]"/>
      <dgm:spPr/>
      <dgm:t>
        <a:bodyPr/>
        <a:lstStyle/>
        <a:p>
          <a:r>
            <a:rPr lang="fr-FR" dirty="0" smtClean="0"/>
            <a:t>Synchro taches</a:t>
          </a:r>
          <a:endParaRPr lang="en-US" dirty="0"/>
        </a:p>
      </dgm:t>
    </dgm:pt>
    <dgm:pt modelId="{19704A24-2D25-4B28-9F0F-51A4C5FBCD1A}" type="parTrans" cxnId="{1B4F102E-B2BA-4900-9F0A-18CBCD673497}">
      <dgm:prSet/>
      <dgm:spPr/>
      <dgm:t>
        <a:bodyPr/>
        <a:lstStyle/>
        <a:p>
          <a:endParaRPr lang="en-US"/>
        </a:p>
      </dgm:t>
    </dgm:pt>
    <dgm:pt modelId="{633A1FDB-436A-4ED8-8B2B-B7CC70824568}" type="sibTrans" cxnId="{1B4F102E-B2BA-4900-9F0A-18CBCD673497}">
      <dgm:prSet/>
      <dgm:spPr/>
      <dgm:t>
        <a:bodyPr/>
        <a:lstStyle/>
        <a:p>
          <a:endParaRPr lang="en-US"/>
        </a:p>
      </dgm:t>
    </dgm:pt>
    <dgm:pt modelId="{31CB0CB6-AF52-4E56-B4D2-0042C70D9C62}">
      <dgm:prSet phldrT="[Text]"/>
      <dgm:spPr/>
      <dgm:t>
        <a:bodyPr/>
        <a:lstStyle/>
        <a:p>
          <a:r>
            <a:rPr lang="fr-FR" dirty="0" smtClean="0"/>
            <a:t>Marketing</a:t>
          </a:r>
          <a:endParaRPr lang="en-US" dirty="0"/>
        </a:p>
      </dgm:t>
    </dgm:pt>
    <dgm:pt modelId="{98AF4B94-CB71-4E52-A89B-AA08FC66748B}" type="parTrans" cxnId="{4A84A05A-FDC3-4987-9C24-DFFC06FA3700}">
      <dgm:prSet/>
      <dgm:spPr/>
      <dgm:t>
        <a:bodyPr/>
        <a:lstStyle/>
        <a:p>
          <a:endParaRPr lang="en-US"/>
        </a:p>
      </dgm:t>
    </dgm:pt>
    <dgm:pt modelId="{626A5913-CF33-4C79-B351-39666A3D356E}" type="sibTrans" cxnId="{4A84A05A-FDC3-4987-9C24-DFFC06FA3700}">
      <dgm:prSet/>
      <dgm:spPr/>
      <dgm:t>
        <a:bodyPr/>
        <a:lstStyle/>
        <a:p>
          <a:endParaRPr lang="en-US"/>
        </a:p>
      </dgm:t>
    </dgm:pt>
    <dgm:pt modelId="{792308D8-EF4B-4F26-8BF3-5F555DB7924F}">
      <dgm:prSet phldrT="[Text]"/>
      <dgm:spPr/>
      <dgm:t>
        <a:bodyPr/>
        <a:lstStyle/>
        <a:p>
          <a:r>
            <a:rPr lang="fr-FR" dirty="0" smtClean="0"/>
            <a:t>Vente</a:t>
          </a:r>
          <a:endParaRPr lang="en-US" dirty="0"/>
        </a:p>
      </dgm:t>
    </dgm:pt>
    <dgm:pt modelId="{82A96B90-C21F-404E-9162-CE46F1FFBD59}" type="parTrans" cxnId="{45ED44A4-5065-4685-A6DC-6F0856AFF183}">
      <dgm:prSet/>
      <dgm:spPr/>
      <dgm:t>
        <a:bodyPr/>
        <a:lstStyle/>
        <a:p>
          <a:endParaRPr lang="en-US"/>
        </a:p>
      </dgm:t>
    </dgm:pt>
    <dgm:pt modelId="{3DD42574-AA89-4D8E-B3D6-B1838C2B548C}" type="sibTrans" cxnId="{45ED44A4-5065-4685-A6DC-6F0856AFF183}">
      <dgm:prSet/>
      <dgm:spPr/>
      <dgm:t>
        <a:bodyPr/>
        <a:lstStyle/>
        <a:p>
          <a:endParaRPr lang="en-US"/>
        </a:p>
      </dgm:t>
    </dgm:pt>
    <dgm:pt modelId="{5C6A2254-4BDA-49A3-861A-17F2306D78CA}" type="pres">
      <dgm:prSet presAssocID="{CBB1F216-8AFF-402D-89A2-C0570E1648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A78DF7-F7FB-4720-95F9-50D68AD39A83}" type="pres">
      <dgm:prSet presAssocID="{624FFD7A-607B-444D-BBEE-55EE9D026D97}" presName="node" presStyleLbl="node1" presStyleIdx="0" presStyleCnt="5" custRadScaleRad="101608" custRadScaleInc="-2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CA9CF-F581-4C41-94B6-4C687A98A233}" type="pres">
      <dgm:prSet presAssocID="{624FFD7A-607B-444D-BBEE-55EE9D026D97}" presName="spNode" presStyleCnt="0"/>
      <dgm:spPr/>
    </dgm:pt>
    <dgm:pt modelId="{CC32C29C-720B-4667-925E-985889C55A08}" type="pres">
      <dgm:prSet presAssocID="{2C361CE7-3B9D-465D-BBDE-76EBA75F31D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8FA3235-ECB1-4AAB-A567-FD9EEE9EA4A2}" type="pres">
      <dgm:prSet presAssocID="{C0D15355-6363-44BC-B643-9C6E0179183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612D3-0747-489F-9913-627ABB33070A}" type="pres">
      <dgm:prSet presAssocID="{C0D15355-6363-44BC-B643-9C6E01791836}" presName="spNode" presStyleCnt="0"/>
      <dgm:spPr/>
    </dgm:pt>
    <dgm:pt modelId="{7687A68B-70E8-4BDC-94B8-D7AF674552EF}" type="pres">
      <dgm:prSet presAssocID="{5EF8B771-4057-46A0-9B22-348A9E1C45B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29519212-90F4-4A99-8353-7FDDD37B6F62}" type="pres">
      <dgm:prSet presAssocID="{72BC7366-94C0-4C58-8DB7-197D2C62AC0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2126D-2979-494D-9537-5C3A5E52D3A1}" type="pres">
      <dgm:prSet presAssocID="{72BC7366-94C0-4C58-8DB7-197D2C62AC03}" presName="spNode" presStyleCnt="0"/>
      <dgm:spPr/>
    </dgm:pt>
    <dgm:pt modelId="{EE3D7892-F2EC-4B05-B398-AC877FB13204}" type="pres">
      <dgm:prSet presAssocID="{633A1FDB-436A-4ED8-8B2B-B7CC70824568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1D80A4E-F4AD-48F1-9908-683A906A2F56}" type="pres">
      <dgm:prSet presAssocID="{31CB0CB6-AF52-4E56-B4D2-0042C70D9C6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BD2B3-5F44-45A6-9046-C0CDD5224C4C}" type="pres">
      <dgm:prSet presAssocID="{31CB0CB6-AF52-4E56-B4D2-0042C70D9C62}" presName="spNode" presStyleCnt="0"/>
      <dgm:spPr/>
    </dgm:pt>
    <dgm:pt modelId="{A606DC37-44DB-488F-BA16-D8B7A8D7AC1C}" type="pres">
      <dgm:prSet presAssocID="{626A5913-CF33-4C79-B351-39666A3D356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B33194F-7B9A-4B74-A2FE-70F229D4C961}" type="pres">
      <dgm:prSet presAssocID="{792308D8-EF4B-4F26-8BF3-5F555DB7924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871A3-5A33-4532-B622-F64D867E19B2}" type="pres">
      <dgm:prSet presAssocID="{792308D8-EF4B-4F26-8BF3-5F555DB7924F}" presName="spNode" presStyleCnt="0"/>
      <dgm:spPr/>
    </dgm:pt>
    <dgm:pt modelId="{4D8690D5-005A-43C9-BEC4-A064FA404C9E}" type="pres">
      <dgm:prSet presAssocID="{3DD42574-AA89-4D8E-B3D6-B1838C2B548C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73B84C26-9314-4486-AE8E-AFFAA1A78575}" type="presOf" srcId="{CBB1F216-8AFF-402D-89A2-C0570E1648C7}" destId="{5C6A2254-4BDA-49A3-861A-17F2306D78CA}" srcOrd="0" destOrd="0" presId="urn:microsoft.com/office/officeart/2005/8/layout/cycle6"/>
    <dgm:cxn modelId="{4A84A05A-FDC3-4987-9C24-DFFC06FA3700}" srcId="{CBB1F216-8AFF-402D-89A2-C0570E1648C7}" destId="{31CB0CB6-AF52-4E56-B4D2-0042C70D9C62}" srcOrd="3" destOrd="0" parTransId="{98AF4B94-CB71-4E52-A89B-AA08FC66748B}" sibTransId="{626A5913-CF33-4C79-B351-39666A3D356E}"/>
    <dgm:cxn modelId="{562EEEAB-7AA4-4BCC-9659-A2B8CE5D5F31}" type="presOf" srcId="{626A5913-CF33-4C79-B351-39666A3D356E}" destId="{A606DC37-44DB-488F-BA16-D8B7A8D7AC1C}" srcOrd="0" destOrd="0" presId="urn:microsoft.com/office/officeart/2005/8/layout/cycle6"/>
    <dgm:cxn modelId="{65FD93BC-1E1A-4516-87B5-3E126D956501}" srcId="{CBB1F216-8AFF-402D-89A2-C0570E1648C7}" destId="{624FFD7A-607B-444D-BBEE-55EE9D026D97}" srcOrd="0" destOrd="0" parTransId="{D8D9BF83-5464-4161-B146-709DACA679A0}" sibTransId="{2C361CE7-3B9D-465D-BBDE-76EBA75F31DE}"/>
    <dgm:cxn modelId="{FABA520E-07B2-41FF-83F6-EADDA0F25363}" type="presOf" srcId="{633A1FDB-436A-4ED8-8B2B-B7CC70824568}" destId="{EE3D7892-F2EC-4B05-B398-AC877FB13204}" srcOrd="0" destOrd="0" presId="urn:microsoft.com/office/officeart/2005/8/layout/cycle6"/>
    <dgm:cxn modelId="{839BF7F9-D722-46BB-9E23-87B5B945BF89}" type="presOf" srcId="{624FFD7A-607B-444D-BBEE-55EE9D026D97}" destId="{72A78DF7-F7FB-4720-95F9-50D68AD39A83}" srcOrd="0" destOrd="0" presId="urn:microsoft.com/office/officeart/2005/8/layout/cycle6"/>
    <dgm:cxn modelId="{02D24033-77D7-4816-AE1B-F13CEFB8BB77}" type="presOf" srcId="{31CB0CB6-AF52-4E56-B4D2-0042C70D9C62}" destId="{F1D80A4E-F4AD-48F1-9908-683A906A2F56}" srcOrd="0" destOrd="0" presId="urn:microsoft.com/office/officeart/2005/8/layout/cycle6"/>
    <dgm:cxn modelId="{13F2EB90-5102-49F8-8854-80AE252133CD}" type="presOf" srcId="{792308D8-EF4B-4F26-8BF3-5F555DB7924F}" destId="{EB33194F-7B9A-4B74-A2FE-70F229D4C961}" srcOrd="0" destOrd="0" presId="urn:microsoft.com/office/officeart/2005/8/layout/cycle6"/>
    <dgm:cxn modelId="{C64A3AD9-4833-4D75-806C-40E7E221D86A}" type="presOf" srcId="{5EF8B771-4057-46A0-9B22-348A9E1C45BB}" destId="{7687A68B-70E8-4BDC-94B8-D7AF674552EF}" srcOrd="0" destOrd="0" presId="urn:microsoft.com/office/officeart/2005/8/layout/cycle6"/>
    <dgm:cxn modelId="{1447A563-98FD-4758-B2E8-00E006603F13}" type="presOf" srcId="{72BC7366-94C0-4C58-8DB7-197D2C62AC03}" destId="{29519212-90F4-4A99-8353-7FDDD37B6F62}" srcOrd="0" destOrd="0" presId="urn:microsoft.com/office/officeart/2005/8/layout/cycle6"/>
    <dgm:cxn modelId="{4ED99B5B-9409-44E8-98F1-4E1CDE29FCCD}" type="presOf" srcId="{2C361CE7-3B9D-465D-BBDE-76EBA75F31DE}" destId="{CC32C29C-720B-4667-925E-985889C55A08}" srcOrd="0" destOrd="0" presId="urn:microsoft.com/office/officeart/2005/8/layout/cycle6"/>
    <dgm:cxn modelId="{1B4F102E-B2BA-4900-9F0A-18CBCD673497}" srcId="{CBB1F216-8AFF-402D-89A2-C0570E1648C7}" destId="{72BC7366-94C0-4C58-8DB7-197D2C62AC03}" srcOrd="2" destOrd="0" parTransId="{19704A24-2D25-4B28-9F0F-51A4C5FBCD1A}" sibTransId="{633A1FDB-436A-4ED8-8B2B-B7CC70824568}"/>
    <dgm:cxn modelId="{4B145DB0-9092-40C1-8C52-16CAB2C0E93A}" srcId="{CBB1F216-8AFF-402D-89A2-C0570E1648C7}" destId="{C0D15355-6363-44BC-B643-9C6E01791836}" srcOrd="1" destOrd="0" parTransId="{FDCB8AC0-C6FE-4C34-B227-AD0C1450E60C}" sibTransId="{5EF8B771-4057-46A0-9B22-348A9E1C45BB}"/>
    <dgm:cxn modelId="{45ED44A4-5065-4685-A6DC-6F0856AFF183}" srcId="{CBB1F216-8AFF-402D-89A2-C0570E1648C7}" destId="{792308D8-EF4B-4F26-8BF3-5F555DB7924F}" srcOrd="4" destOrd="0" parTransId="{82A96B90-C21F-404E-9162-CE46F1FFBD59}" sibTransId="{3DD42574-AA89-4D8E-B3D6-B1838C2B548C}"/>
    <dgm:cxn modelId="{C2874720-D0FC-438B-BD03-DF3923D9FEA5}" type="presOf" srcId="{C0D15355-6363-44BC-B643-9C6E01791836}" destId="{B8FA3235-ECB1-4AAB-A567-FD9EEE9EA4A2}" srcOrd="0" destOrd="0" presId="urn:microsoft.com/office/officeart/2005/8/layout/cycle6"/>
    <dgm:cxn modelId="{A17E9C11-02CF-46F5-A420-F0905B8F50ED}" type="presOf" srcId="{3DD42574-AA89-4D8E-B3D6-B1838C2B548C}" destId="{4D8690D5-005A-43C9-BEC4-A064FA404C9E}" srcOrd="0" destOrd="0" presId="urn:microsoft.com/office/officeart/2005/8/layout/cycle6"/>
    <dgm:cxn modelId="{935EEC7A-DC60-4C1F-839E-FCF71F3668DC}" type="presParOf" srcId="{5C6A2254-4BDA-49A3-861A-17F2306D78CA}" destId="{72A78DF7-F7FB-4720-95F9-50D68AD39A83}" srcOrd="0" destOrd="0" presId="urn:microsoft.com/office/officeart/2005/8/layout/cycle6"/>
    <dgm:cxn modelId="{2D0147DA-F679-4557-A158-C2D76009B55B}" type="presParOf" srcId="{5C6A2254-4BDA-49A3-861A-17F2306D78CA}" destId="{0ABCA9CF-F581-4C41-94B6-4C687A98A233}" srcOrd="1" destOrd="0" presId="urn:microsoft.com/office/officeart/2005/8/layout/cycle6"/>
    <dgm:cxn modelId="{CAAB6B9F-AC59-404B-89A0-2972E0683A8F}" type="presParOf" srcId="{5C6A2254-4BDA-49A3-861A-17F2306D78CA}" destId="{CC32C29C-720B-4667-925E-985889C55A08}" srcOrd="2" destOrd="0" presId="urn:microsoft.com/office/officeart/2005/8/layout/cycle6"/>
    <dgm:cxn modelId="{A2B770A8-8519-4F06-AE48-918035D6F20B}" type="presParOf" srcId="{5C6A2254-4BDA-49A3-861A-17F2306D78CA}" destId="{B8FA3235-ECB1-4AAB-A567-FD9EEE9EA4A2}" srcOrd="3" destOrd="0" presId="urn:microsoft.com/office/officeart/2005/8/layout/cycle6"/>
    <dgm:cxn modelId="{A0A8DA3F-4704-44AE-A457-B5977324F806}" type="presParOf" srcId="{5C6A2254-4BDA-49A3-861A-17F2306D78CA}" destId="{882612D3-0747-489F-9913-627ABB33070A}" srcOrd="4" destOrd="0" presId="urn:microsoft.com/office/officeart/2005/8/layout/cycle6"/>
    <dgm:cxn modelId="{97F8DA70-8FB1-4360-AA1D-47EF14262E87}" type="presParOf" srcId="{5C6A2254-4BDA-49A3-861A-17F2306D78CA}" destId="{7687A68B-70E8-4BDC-94B8-D7AF674552EF}" srcOrd="5" destOrd="0" presId="urn:microsoft.com/office/officeart/2005/8/layout/cycle6"/>
    <dgm:cxn modelId="{75A8E887-752E-45E6-9272-7EA7CF0E60A1}" type="presParOf" srcId="{5C6A2254-4BDA-49A3-861A-17F2306D78CA}" destId="{29519212-90F4-4A99-8353-7FDDD37B6F62}" srcOrd="6" destOrd="0" presId="urn:microsoft.com/office/officeart/2005/8/layout/cycle6"/>
    <dgm:cxn modelId="{831DB88D-3D87-40EA-BC64-CF196E29096C}" type="presParOf" srcId="{5C6A2254-4BDA-49A3-861A-17F2306D78CA}" destId="{27E2126D-2979-494D-9537-5C3A5E52D3A1}" srcOrd="7" destOrd="0" presId="urn:microsoft.com/office/officeart/2005/8/layout/cycle6"/>
    <dgm:cxn modelId="{529C3C49-DD64-4E54-B5C4-57EDFBCD4173}" type="presParOf" srcId="{5C6A2254-4BDA-49A3-861A-17F2306D78CA}" destId="{EE3D7892-F2EC-4B05-B398-AC877FB13204}" srcOrd="8" destOrd="0" presId="urn:microsoft.com/office/officeart/2005/8/layout/cycle6"/>
    <dgm:cxn modelId="{DE064E60-F689-462F-B801-C4C77CF3F98F}" type="presParOf" srcId="{5C6A2254-4BDA-49A3-861A-17F2306D78CA}" destId="{F1D80A4E-F4AD-48F1-9908-683A906A2F56}" srcOrd="9" destOrd="0" presId="urn:microsoft.com/office/officeart/2005/8/layout/cycle6"/>
    <dgm:cxn modelId="{982DC764-E2EE-4C9A-BD50-33CA5522FC21}" type="presParOf" srcId="{5C6A2254-4BDA-49A3-861A-17F2306D78CA}" destId="{B6ABD2B3-5F44-45A6-9046-C0CDD5224C4C}" srcOrd="10" destOrd="0" presId="urn:microsoft.com/office/officeart/2005/8/layout/cycle6"/>
    <dgm:cxn modelId="{69508460-F599-427C-878D-887B459A10F3}" type="presParOf" srcId="{5C6A2254-4BDA-49A3-861A-17F2306D78CA}" destId="{A606DC37-44DB-488F-BA16-D8B7A8D7AC1C}" srcOrd="11" destOrd="0" presId="urn:microsoft.com/office/officeart/2005/8/layout/cycle6"/>
    <dgm:cxn modelId="{71897B35-0C1A-45F0-9AE1-D79EF48FF6A3}" type="presParOf" srcId="{5C6A2254-4BDA-49A3-861A-17F2306D78CA}" destId="{EB33194F-7B9A-4B74-A2FE-70F229D4C961}" srcOrd="12" destOrd="0" presId="urn:microsoft.com/office/officeart/2005/8/layout/cycle6"/>
    <dgm:cxn modelId="{9A46917A-9462-4E61-B48C-35D211562E51}" type="presParOf" srcId="{5C6A2254-4BDA-49A3-861A-17F2306D78CA}" destId="{64D871A3-5A33-4532-B622-F64D867E19B2}" srcOrd="13" destOrd="0" presId="urn:microsoft.com/office/officeart/2005/8/layout/cycle6"/>
    <dgm:cxn modelId="{5BE1B0C1-8D8A-4283-A949-15E7449A5812}" type="presParOf" srcId="{5C6A2254-4BDA-49A3-861A-17F2306D78CA}" destId="{4D8690D5-005A-43C9-BEC4-A064FA404C9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8FB865-40ED-4037-8E50-F5598B5B6F1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A07B593-E257-4B0D-B9B1-F7C527B1FDB9}">
      <dgm:prSet phldrT="[Text]"/>
      <dgm:spPr/>
      <dgm:t>
        <a:bodyPr/>
        <a:lstStyle/>
        <a:p>
          <a:r>
            <a:rPr lang="fr-FR" dirty="0" smtClean="0"/>
            <a:t>Commande Client </a:t>
          </a:r>
          <a:endParaRPr lang="en-US" dirty="0"/>
        </a:p>
      </dgm:t>
    </dgm:pt>
    <dgm:pt modelId="{7DE2A338-443B-4D4F-A743-E9E2A02EB658}" type="parTrans" cxnId="{1384FA21-6F3A-4CD8-AD3F-F55030DA89F4}">
      <dgm:prSet/>
      <dgm:spPr/>
      <dgm:t>
        <a:bodyPr/>
        <a:lstStyle/>
        <a:p>
          <a:endParaRPr lang="en-US"/>
        </a:p>
      </dgm:t>
    </dgm:pt>
    <dgm:pt modelId="{F862C3B9-45B5-40A1-A4F8-24695CC5E008}" type="sibTrans" cxnId="{1384FA21-6F3A-4CD8-AD3F-F55030DA89F4}">
      <dgm:prSet/>
      <dgm:spPr/>
      <dgm:t>
        <a:bodyPr/>
        <a:lstStyle/>
        <a:p>
          <a:endParaRPr lang="en-US"/>
        </a:p>
      </dgm:t>
    </dgm:pt>
    <dgm:pt modelId="{7AF84093-38B2-4E86-ABC4-9BF7A480714A}">
      <dgm:prSet phldrT="[Text]"/>
      <dgm:spPr/>
      <dgm:t>
        <a:bodyPr/>
        <a:lstStyle/>
        <a:p>
          <a:r>
            <a:rPr lang="fr-FR" smtClean="0"/>
            <a:t>Demande Acceptée</a:t>
          </a:r>
          <a:endParaRPr lang="en-US" dirty="0"/>
        </a:p>
      </dgm:t>
    </dgm:pt>
    <dgm:pt modelId="{DF96B58D-3AA9-4836-ABCD-42CD66902DE3}" type="parTrans" cxnId="{4706188E-40C1-4DE3-B84F-9E825B7EB6A0}">
      <dgm:prSet/>
      <dgm:spPr/>
      <dgm:t>
        <a:bodyPr/>
        <a:lstStyle/>
        <a:p>
          <a:endParaRPr lang="en-US"/>
        </a:p>
      </dgm:t>
    </dgm:pt>
    <dgm:pt modelId="{C478A942-99F6-4515-99BE-A5FCB2E81123}" type="sibTrans" cxnId="{4706188E-40C1-4DE3-B84F-9E825B7EB6A0}">
      <dgm:prSet/>
      <dgm:spPr/>
      <dgm:t>
        <a:bodyPr/>
        <a:lstStyle/>
        <a:p>
          <a:endParaRPr lang="en-US"/>
        </a:p>
      </dgm:t>
    </dgm:pt>
    <dgm:pt modelId="{D5CD4FEB-8964-469B-88DD-F9E17D93CC07}">
      <dgm:prSet phldrT="[Text]"/>
      <dgm:spPr/>
      <dgm:t>
        <a:bodyPr/>
        <a:lstStyle/>
        <a:p>
          <a:r>
            <a:rPr lang="fr-FR" dirty="0" smtClean="0"/>
            <a:t>Demande Refuser</a:t>
          </a:r>
          <a:endParaRPr lang="en-US" dirty="0"/>
        </a:p>
      </dgm:t>
    </dgm:pt>
    <dgm:pt modelId="{DA480D2A-CF22-49A0-9BF3-33FA7CF22838}" type="parTrans" cxnId="{4FC64ED7-45A3-4DD0-9C68-1B88FC5B54E5}">
      <dgm:prSet/>
      <dgm:spPr/>
      <dgm:t>
        <a:bodyPr/>
        <a:lstStyle/>
        <a:p>
          <a:endParaRPr lang="en-US"/>
        </a:p>
      </dgm:t>
    </dgm:pt>
    <dgm:pt modelId="{130FA729-5C55-46C8-8D58-534F4757A720}" type="sibTrans" cxnId="{4FC64ED7-45A3-4DD0-9C68-1B88FC5B54E5}">
      <dgm:prSet/>
      <dgm:spPr/>
      <dgm:t>
        <a:bodyPr/>
        <a:lstStyle/>
        <a:p>
          <a:endParaRPr lang="en-US"/>
        </a:p>
      </dgm:t>
    </dgm:pt>
    <dgm:pt modelId="{D19F78DF-3BBA-4004-871C-519F9F99DD17}">
      <dgm:prSet phldrT="[Text]"/>
      <dgm:spPr/>
      <dgm:t>
        <a:bodyPr/>
        <a:lstStyle/>
        <a:p>
          <a:r>
            <a:rPr lang="fr-FR" dirty="0" smtClean="0"/>
            <a:t>Création facture</a:t>
          </a:r>
          <a:endParaRPr lang="en-US" dirty="0"/>
        </a:p>
      </dgm:t>
    </dgm:pt>
    <dgm:pt modelId="{CF2310A4-6687-4C98-965D-86B20D8B0C1F}" type="parTrans" cxnId="{CDFDC91F-A281-4838-813F-28673ADE1C8C}">
      <dgm:prSet/>
      <dgm:spPr/>
      <dgm:t>
        <a:bodyPr/>
        <a:lstStyle/>
        <a:p>
          <a:endParaRPr lang="en-US"/>
        </a:p>
      </dgm:t>
    </dgm:pt>
    <dgm:pt modelId="{90E5EBDC-81B8-4FEF-BF7F-C50D3A4C5447}" type="sibTrans" cxnId="{CDFDC91F-A281-4838-813F-28673ADE1C8C}">
      <dgm:prSet/>
      <dgm:spPr/>
      <dgm:t>
        <a:bodyPr/>
        <a:lstStyle/>
        <a:p>
          <a:endParaRPr lang="en-US"/>
        </a:p>
      </dgm:t>
    </dgm:pt>
    <dgm:pt modelId="{13ABC09A-275C-465A-AB09-64C55791D461}">
      <dgm:prSet phldrT="[Text]"/>
      <dgm:spPr/>
      <dgm:t>
        <a:bodyPr/>
        <a:lstStyle/>
        <a:p>
          <a:r>
            <a:rPr lang="fr-FR" dirty="0" smtClean="0"/>
            <a:t>Envoie Facture</a:t>
          </a:r>
          <a:endParaRPr lang="en-US" dirty="0"/>
        </a:p>
      </dgm:t>
    </dgm:pt>
    <dgm:pt modelId="{B971FA18-E581-4BE3-8B75-3ACDCB86BB17}" type="parTrans" cxnId="{AEE9D3A7-F7CA-4CA7-8E29-13E709A9D625}">
      <dgm:prSet/>
      <dgm:spPr/>
      <dgm:t>
        <a:bodyPr/>
        <a:lstStyle/>
        <a:p>
          <a:endParaRPr lang="en-US"/>
        </a:p>
      </dgm:t>
    </dgm:pt>
    <dgm:pt modelId="{D546785C-393C-41AB-88DF-BF3ADA02B0E6}" type="sibTrans" cxnId="{AEE9D3A7-F7CA-4CA7-8E29-13E709A9D625}">
      <dgm:prSet/>
      <dgm:spPr/>
      <dgm:t>
        <a:bodyPr/>
        <a:lstStyle/>
        <a:p>
          <a:endParaRPr lang="en-US"/>
        </a:p>
      </dgm:t>
    </dgm:pt>
    <dgm:pt modelId="{8B354A79-87D5-4C7C-A37B-F5E210AC2D0F}">
      <dgm:prSet phldrT="[Text]"/>
      <dgm:spPr/>
      <dgm:t>
        <a:bodyPr/>
        <a:lstStyle/>
        <a:p>
          <a:r>
            <a:rPr lang="fr-FR" dirty="0" smtClean="0"/>
            <a:t>Paiement de la facture</a:t>
          </a:r>
          <a:endParaRPr lang="en-US" dirty="0"/>
        </a:p>
      </dgm:t>
    </dgm:pt>
    <dgm:pt modelId="{8DB01C47-1F4C-4C91-ABFB-B8532229DA31}" type="parTrans" cxnId="{EE5C04D2-7C33-422A-B4C3-C074A21DC9FE}">
      <dgm:prSet/>
      <dgm:spPr/>
      <dgm:t>
        <a:bodyPr/>
        <a:lstStyle/>
        <a:p>
          <a:endParaRPr lang="en-US"/>
        </a:p>
      </dgm:t>
    </dgm:pt>
    <dgm:pt modelId="{2628BBF6-D108-486B-84E4-18E6121F2448}" type="sibTrans" cxnId="{EE5C04D2-7C33-422A-B4C3-C074A21DC9FE}">
      <dgm:prSet/>
      <dgm:spPr/>
      <dgm:t>
        <a:bodyPr/>
        <a:lstStyle/>
        <a:p>
          <a:endParaRPr lang="en-US"/>
        </a:p>
      </dgm:t>
    </dgm:pt>
    <dgm:pt modelId="{8E476171-7094-4D8D-A9B6-5E64F8D21006}">
      <dgm:prSet phldrT="[Text]"/>
      <dgm:spPr/>
      <dgm:t>
        <a:bodyPr/>
        <a:lstStyle/>
        <a:p>
          <a:r>
            <a:rPr lang="fr-FR" dirty="0" smtClean="0"/>
            <a:t>Traitement de la Demande </a:t>
          </a:r>
          <a:endParaRPr lang="en-US" dirty="0"/>
        </a:p>
      </dgm:t>
    </dgm:pt>
    <dgm:pt modelId="{0A07C49F-A4D9-45EC-B0FE-3252BB18FF57}" type="parTrans" cxnId="{D0421DE9-42C9-4C01-8946-EDB98A6E5A3B}">
      <dgm:prSet/>
      <dgm:spPr/>
      <dgm:t>
        <a:bodyPr/>
        <a:lstStyle/>
        <a:p>
          <a:endParaRPr lang="en-US"/>
        </a:p>
      </dgm:t>
    </dgm:pt>
    <dgm:pt modelId="{F7E981E4-5E86-4D76-B5A6-134D0B9A3002}" type="sibTrans" cxnId="{D0421DE9-42C9-4C01-8946-EDB98A6E5A3B}">
      <dgm:prSet/>
      <dgm:spPr/>
      <dgm:t>
        <a:bodyPr/>
        <a:lstStyle/>
        <a:p>
          <a:endParaRPr lang="en-US"/>
        </a:p>
      </dgm:t>
    </dgm:pt>
    <dgm:pt modelId="{D4980AF2-63A8-4909-A300-F69FB17DA7FC}">
      <dgm:prSet phldrT="[Text]"/>
      <dgm:spPr/>
      <dgm:t>
        <a:bodyPr/>
        <a:lstStyle/>
        <a:p>
          <a:r>
            <a:rPr lang="fr-FR" dirty="0" smtClean="0"/>
            <a:t>Traitement de la Demande </a:t>
          </a:r>
          <a:endParaRPr lang="en-US" dirty="0"/>
        </a:p>
      </dgm:t>
    </dgm:pt>
    <dgm:pt modelId="{6DAE486E-4483-42E0-9209-B1D3F5F6FD22}" type="parTrans" cxnId="{2FFBCF90-4604-4BB0-AB2D-46C1DB7AB1CF}">
      <dgm:prSet/>
      <dgm:spPr/>
      <dgm:t>
        <a:bodyPr/>
        <a:lstStyle/>
        <a:p>
          <a:endParaRPr lang="en-US"/>
        </a:p>
      </dgm:t>
    </dgm:pt>
    <dgm:pt modelId="{4A49794A-1AD0-4528-A13B-5367172E30E8}" type="sibTrans" cxnId="{2FFBCF90-4604-4BB0-AB2D-46C1DB7AB1CF}">
      <dgm:prSet/>
      <dgm:spPr/>
      <dgm:t>
        <a:bodyPr/>
        <a:lstStyle/>
        <a:p>
          <a:endParaRPr lang="en-US"/>
        </a:p>
      </dgm:t>
    </dgm:pt>
    <dgm:pt modelId="{7DDD8D33-319D-4EC2-AEAB-2CC3F2A933B1}" type="pres">
      <dgm:prSet presAssocID="{C98FB865-40ED-4037-8E50-F5598B5B6F1C}" presName="linearFlow" presStyleCnt="0">
        <dgm:presLayoutVars>
          <dgm:resizeHandles val="exact"/>
        </dgm:presLayoutVars>
      </dgm:prSet>
      <dgm:spPr/>
    </dgm:pt>
    <dgm:pt modelId="{F86D2F3F-2C33-45A2-8E5F-DB1CEA5B11E7}" type="pres">
      <dgm:prSet presAssocID="{CA07B593-E257-4B0D-B9B1-F7C527B1FDB9}" presName="node" presStyleLbl="node1" presStyleIdx="0" presStyleCnt="8">
        <dgm:presLayoutVars>
          <dgm:bulletEnabled val="1"/>
        </dgm:presLayoutVars>
      </dgm:prSet>
      <dgm:spPr/>
    </dgm:pt>
    <dgm:pt modelId="{84AC3909-14E2-4A2C-9369-74C9F5389398}" type="pres">
      <dgm:prSet presAssocID="{F862C3B9-45B5-40A1-A4F8-24695CC5E008}" presName="sibTrans" presStyleLbl="sibTrans2D1" presStyleIdx="0" presStyleCnt="7"/>
      <dgm:spPr/>
    </dgm:pt>
    <dgm:pt modelId="{226A75DB-EC88-4E2D-8356-C1A5942E2C72}" type="pres">
      <dgm:prSet presAssocID="{F862C3B9-45B5-40A1-A4F8-24695CC5E008}" presName="connectorText" presStyleLbl="sibTrans2D1" presStyleIdx="0" presStyleCnt="7"/>
      <dgm:spPr/>
    </dgm:pt>
    <dgm:pt modelId="{AFA05965-4FA3-435A-9C9F-8683CC64EF66}" type="pres">
      <dgm:prSet presAssocID="{D19F78DF-3BBA-4004-871C-519F9F99DD17}" presName="node" presStyleLbl="node1" presStyleIdx="1" presStyleCnt="8">
        <dgm:presLayoutVars>
          <dgm:bulletEnabled val="1"/>
        </dgm:presLayoutVars>
      </dgm:prSet>
      <dgm:spPr/>
    </dgm:pt>
    <dgm:pt modelId="{746D20F9-1CAF-4CCB-B102-8DCEE77470B4}" type="pres">
      <dgm:prSet presAssocID="{90E5EBDC-81B8-4FEF-BF7F-C50D3A4C5447}" presName="sibTrans" presStyleLbl="sibTrans2D1" presStyleIdx="1" presStyleCnt="7"/>
      <dgm:spPr/>
    </dgm:pt>
    <dgm:pt modelId="{4E0BCE51-951C-4A15-98ED-D122D52EFF74}" type="pres">
      <dgm:prSet presAssocID="{90E5EBDC-81B8-4FEF-BF7F-C50D3A4C5447}" presName="connectorText" presStyleLbl="sibTrans2D1" presStyleIdx="1" presStyleCnt="7"/>
      <dgm:spPr/>
    </dgm:pt>
    <dgm:pt modelId="{8F312ECA-3E05-4517-B5E0-0F055BFC4B62}" type="pres">
      <dgm:prSet presAssocID="{13ABC09A-275C-465A-AB09-64C55791D461}" presName="node" presStyleLbl="node1" presStyleIdx="2" presStyleCnt="8">
        <dgm:presLayoutVars>
          <dgm:bulletEnabled val="1"/>
        </dgm:presLayoutVars>
      </dgm:prSet>
      <dgm:spPr/>
    </dgm:pt>
    <dgm:pt modelId="{A875D690-C839-4A53-BA7F-8F6FD105D97A}" type="pres">
      <dgm:prSet presAssocID="{D546785C-393C-41AB-88DF-BF3ADA02B0E6}" presName="sibTrans" presStyleLbl="sibTrans2D1" presStyleIdx="2" presStyleCnt="7"/>
      <dgm:spPr/>
    </dgm:pt>
    <dgm:pt modelId="{E5DB5EB8-3BAD-4E23-B3CF-A90ECE039C4A}" type="pres">
      <dgm:prSet presAssocID="{D546785C-393C-41AB-88DF-BF3ADA02B0E6}" presName="connectorText" presStyleLbl="sibTrans2D1" presStyleIdx="2" presStyleCnt="7"/>
      <dgm:spPr/>
    </dgm:pt>
    <dgm:pt modelId="{872E2DE1-B4E3-4365-8F40-C29C1251C19E}" type="pres">
      <dgm:prSet presAssocID="{8B354A79-87D5-4C7C-A37B-F5E210AC2D0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5349C-62FC-442A-AB2D-F7887C0A4A02}" type="pres">
      <dgm:prSet presAssocID="{2628BBF6-D108-486B-84E4-18E6121F2448}" presName="sibTrans" presStyleLbl="sibTrans2D1" presStyleIdx="3" presStyleCnt="7"/>
      <dgm:spPr/>
    </dgm:pt>
    <dgm:pt modelId="{16993B5E-D6FF-46DC-B8A4-1ADB912F2F3D}" type="pres">
      <dgm:prSet presAssocID="{2628BBF6-D108-486B-84E4-18E6121F2448}" presName="connectorText" presStyleLbl="sibTrans2D1" presStyleIdx="3" presStyleCnt="7"/>
      <dgm:spPr/>
    </dgm:pt>
    <dgm:pt modelId="{E5E93955-05A2-4C4B-B692-0524825522FD}" type="pres">
      <dgm:prSet presAssocID="{8E476171-7094-4D8D-A9B6-5E64F8D21006}" presName="node" presStyleLbl="node1" presStyleIdx="4" presStyleCnt="8">
        <dgm:presLayoutVars>
          <dgm:bulletEnabled val="1"/>
        </dgm:presLayoutVars>
      </dgm:prSet>
      <dgm:spPr/>
    </dgm:pt>
    <dgm:pt modelId="{878B6074-5D1E-472B-BD36-DEBAA3A02B5F}" type="pres">
      <dgm:prSet presAssocID="{F7E981E4-5E86-4D76-B5A6-134D0B9A3002}" presName="sibTrans" presStyleLbl="sibTrans2D1" presStyleIdx="4" presStyleCnt="7"/>
      <dgm:spPr/>
    </dgm:pt>
    <dgm:pt modelId="{065779D7-8F90-4150-9465-C565D9B85EAA}" type="pres">
      <dgm:prSet presAssocID="{F7E981E4-5E86-4D76-B5A6-134D0B9A3002}" presName="connectorText" presStyleLbl="sibTrans2D1" presStyleIdx="4" presStyleCnt="7"/>
      <dgm:spPr/>
    </dgm:pt>
    <dgm:pt modelId="{E67B6C22-DA1A-468B-A7A3-0EC2928AB8B9}" type="pres">
      <dgm:prSet presAssocID="{7AF84093-38B2-4E86-ABC4-9BF7A480714A}" presName="node" presStyleLbl="node1" presStyleIdx="5" presStyleCnt="8" custLinFactNeighborX="-79400" custLinFactNeighborY="25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269E4-1311-4504-9438-C0D17691F03A}" type="pres">
      <dgm:prSet presAssocID="{C478A942-99F6-4515-99BE-A5FCB2E81123}" presName="sibTrans" presStyleLbl="sibTrans2D1" presStyleIdx="5" presStyleCnt="7" custAng="8510091" custFlipVert="0" custFlipHor="1" custScaleX="109826" custScaleY="25006" custLinFactX="100000" custLinFactY="-86142" custLinFactNeighborX="113413" custLinFactNeighborY="-100000"/>
      <dgm:spPr/>
    </dgm:pt>
    <dgm:pt modelId="{23E02246-C616-4534-8325-DBA2ABA0BA3A}" type="pres">
      <dgm:prSet presAssocID="{C478A942-99F6-4515-99BE-A5FCB2E81123}" presName="connectorText" presStyleLbl="sibTrans2D1" presStyleIdx="5" presStyleCnt="7"/>
      <dgm:spPr/>
    </dgm:pt>
    <dgm:pt modelId="{8CDF8C01-072D-4ABB-8102-A7BE4F1C2040}" type="pres">
      <dgm:prSet presAssocID="{D4980AF2-63A8-4909-A300-F69FB17DA7FC}" presName="node" presStyleLbl="node1" presStyleIdx="6" presStyleCnt="8" custLinFactNeighborX="-75877" custLinFactNeighborY="83484">
        <dgm:presLayoutVars>
          <dgm:bulletEnabled val="1"/>
        </dgm:presLayoutVars>
      </dgm:prSet>
      <dgm:spPr/>
    </dgm:pt>
    <dgm:pt modelId="{75731B97-D9CD-4EBC-A808-FDEA39C8F91B}" type="pres">
      <dgm:prSet presAssocID="{4A49794A-1AD0-4528-A13B-5367172E30E8}" presName="sibTrans" presStyleLbl="sibTrans2D1" presStyleIdx="6" presStyleCnt="7" custAng="3168964" custLinFactX="16610" custLinFactY="-179952" custLinFactNeighborX="100000" custLinFactNeighborY="-200000"/>
      <dgm:spPr/>
    </dgm:pt>
    <dgm:pt modelId="{48BC399E-F38D-4EE1-B4B1-CA3150C4D441}" type="pres">
      <dgm:prSet presAssocID="{4A49794A-1AD0-4528-A13B-5367172E30E8}" presName="connectorText" presStyleLbl="sibTrans2D1" presStyleIdx="6" presStyleCnt="7"/>
      <dgm:spPr/>
    </dgm:pt>
    <dgm:pt modelId="{CEB17537-C158-47D7-B79B-49A76F740A97}" type="pres">
      <dgm:prSet presAssocID="{D5CD4FEB-8964-469B-88DD-F9E17D93CC07}" presName="node" presStyleLbl="node1" presStyleIdx="7" presStyleCnt="8" custLinFactY="-137696" custLinFactNeighborX="61443" custLinFactNeighborY="-200000">
        <dgm:presLayoutVars>
          <dgm:bulletEnabled val="1"/>
        </dgm:presLayoutVars>
      </dgm:prSet>
      <dgm:spPr/>
    </dgm:pt>
  </dgm:ptLst>
  <dgm:cxnLst>
    <dgm:cxn modelId="{A73CAB6B-535A-4B3E-9E7A-2E7AFC48F936}" type="presOf" srcId="{D19F78DF-3BBA-4004-871C-519F9F99DD17}" destId="{AFA05965-4FA3-435A-9C9F-8683CC64EF66}" srcOrd="0" destOrd="0" presId="urn:microsoft.com/office/officeart/2005/8/layout/process2"/>
    <dgm:cxn modelId="{419E00E7-AA9A-46C3-BAE0-8969233BE7EE}" type="presOf" srcId="{D4980AF2-63A8-4909-A300-F69FB17DA7FC}" destId="{8CDF8C01-072D-4ABB-8102-A7BE4F1C2040}" srcOrd="0" destOrd="0" presId="urn:microsoft.com/office/officeart/2005/8/layout/process2"/>
    <dgm:cxn modelId="{B2F5E958-184B-4D22-B969-43826FBE7E8E}" type="presOf" srcId="{F862C3B9-45B5-40A1-A4F8-24695CC5E008}" destId="{226A75DB-EC88-4E2D-8356-C1A5942E2C72}" srcOrd="1" destOrd="0" presId="urn:microsoft.com/office/officeart/2005/8/layout/process2"/>
    <dgm:cxn modelId="{AEE9D3A7-F7CA-4CA7-8E29-13E709A9D625}" srcId="{C98FB865-40ED-4037-8E50-F5598B5B6F1C}" destId="{13ABC09A-275C-465A-AB09-64C55791D461}" srcOrd="2" destOrd="0" parTransId="{B971FA18-E581-4BE3-8B75-3ACDCB86BB17}" sibTransId="{D546785C-393C-41AB-88DF-BF3ADA02B0E6}"/>
    <dgm:cxn modelId="{13CF39ED-5888-4EAA-B5FE-72695E89EA43}" type="presOf" srcId="{F7E981E4-5E86-4D76-B5A6-134D0B9A3002}" destId="{878B6074-5D1E-472B-BD36-DEBAA3A02B5F}" srcOrd="0" destOrd="0" presId="urn:microsoft.com/office/officeart/2005/8/layout/process2"/>
    <dgm:cxn modelId="{4FC64ED7-45A3-4DD0-9C68-1B88FC5B54E5}" srcId="{C98FB865-40ED-4037-8E50-F5598B5B6F1C}" destId="{D5CD4FEB-8964-469B-88DD-F9E17D93CC07}" srcOrd="7" destOrd="0" parTransId="{DA480D2A-CF22-49A0-9BF3-33FA7CF22838}" sibTransId="{130FA729-5C55-46C8-8D58-534F4757A720}"/>
    <dgm:cxn modelId="{86900269-6C13-4C8B-A5B1-A93A8A7BFFFB}" type="presOf" srcId="{D546785C-393C-41AB-88DF-BF3ADA02B0E6}" destId="{A875D690-C839-4A53-BA7F-8F6FD105D97A}" srcOrd="0" destOrd="0" presId="urn:microsoft.com/office/officeart/2005/8/layout/process2"/>
    <dgm:cxn modelId="{45E74D22-E252-437B-B27F-DA64794C8622}" type="presOf" srcId="{D5CD4FEB-8964-469B-88DD-F9E17D93CC07}" destId="{CEB17537-C158-47D7-B79B-49A76F740A97}" srcOrd="0" destOrd="0" presId="urn:microsoft.com/office/officeart/2005/8/layout/process2"/>
    <dgm:cxn modelId="{5EA8E695-621D-45CD-B8F5-3BFBA27E08DE}" type="presOf" srcId="{D546785C-393C-41AB-88DF-BF3ADA02B0E6}" destId="{E5DB5EB8-3BAD-4E23-B3CF-A90ECE039C4A}" srcOrd="1" destOrd="0" presId="urn:microsoft.com/office/officeart/2005/8/layout/process2"/>
    <dgm:cxn modelId="{CDFDC91F-A281-4838-813F-28673ADE1C8C}" srcId="{C98FB865-40ED-4037-8E50-F5598B5B6F1C}" destId="{D19F78DF-3BBA-4004-871C-519F9F99DD17}" srcOrd="1" destOrd="0" parTransId="{CF2310A4-6687-4C98-965D-86B20D8B0C1F}" sibTransId="{90E5EBDC-81B8-4FEF-BF7F-C50D3A4C5447}"/>
    <dgm:cxn modelId="{6DAEDF3F-4ABA-47A6-8C04-D92381077B3E}" type="presOf" srcId="{2628BBF6-D108-486B-84E4-18E6121F2448}" destId="{3955349C-62FC-442A-AB2D-F7887C0A4A02}" srcOrd="0" destOrd="0" presId="urn:microsoft.com/office/officeart/2005/8/layout/process2"/>
    <dgm:cxn modelId="{2C9920B7-DFAF-42A8-AF5A-74C9DDFEDAF7}" type="presOf" srcId="{4A49794A-1AD0-4528-A13B-5367172E30E8}" destId="{48BC399E-F38D-4EE1-B4B1-CA3150C4D441}" srcOrd="1" destOrd="0" presId="urn:microsoft.com/office/officeart/2005/8/layout/process2"/>
    <dgm:cxn modelId="{2FFBCF90-4604-4BB0-AB2D-46C1DB7AB1CF}" srcId="{C98FB865-40ED-4037-8E50-F5598B5B6F1C}" destId="{D4980AF2-63A8-4909-A300-F69FB17DA7FC}" srcOrd="6" destOrd="0" parTransId="{6DAE486E-4483-42E0-9209-B1D3F5F6FD22}" sibTransId="{4A49794A-1AD0-4528-A13B-5367172E30E8}"/>
    <dgm:cxn modelId="{0699DBAB-EB10-4A37-B71D-40FDB4E3A353}" type="presOf" srcId="{C478A942-99F6-4515-99BE-A5FCB2E81123}" destId="{23E02246-C616-4534-8325-DBA2ABA0BA3A}" srcOrd="1" destOrd="0" presId="urn:microsoft.com/office/officeart/2005/8/layout/process2"/>
    <dgm:cxn modelId="{BCD432C0-25D0-486D-A2EA-6B1B1A39CCFC}" type="presOf" srcId="{8B354A79-87D5-4C7C-A37B-F5E210AC2D0F}" destId="{872E2DE1-B4E3-4365-8F40-C29C1251C19E}" srcOrd="0" destOrd="0" presId="urn:microsoft.com/office/officeart/2005/8/layout/process2"/>
    <dgm:cxn modelId="{F19FA310-C561-49A3-82BE-2FAAC2F12B40}" type="presOf" srcId="{CA07B593-E257-4B0D-B9B1-F7C527B1FDB9}" destId="{F86D2F3F-2C33-45A2-8E5F-DB1CEA5B11E7}" srcOrd="0" destOrd="0" presId="urn:microsoft.com/office/officeart/2005/8/layout/process2"/>
    <dgm:cxn modelId="{D0421DE9-42C9-4C01-8946-EDB98A6E5A3B}" srcId="{C98FB865-40ED-4037-8E50-F5598B5B6F1C}" destId="{8E476171-7094-4D8D-A9B6-5E64F8D21006}" srcOrd="4" destOrd="0" parTransId="{0A07C49F-A4D9-45EC-B0FE-3252BB18FF57}" sibTransId="{F7E981E4-5E86-4D76-B5A6-134D0B9A3002}"/>
    <dgm:cxn modelId="{0E26F552-C9A2-4220-B6B7-B9D2CA5B0494}" type="presOf" srcId="{C478A942-99F6-4515-99BE-A5FCB2E81123}" destId="{F69269E4-1311-4504-9438-C0D17691F03A}" srcOrd="0" destOrd="0" presId="urn:microsoft.com/office/officeart/2005/8/layout/process2"/>
    <dgm:cxn modelId="{FF8DE2F4-4333-40AF-A474-0F83B5AF8D02}" type="presOf" srcId="{F7E981E4-5E86-4D76-B5A6-134D0B9A3002}" destId="{065779D7-8F90-4150-9465-C565D9B85EAA}" srcOrd="1" destOrd="0" presId="urn:microsoft.com/office/officeart/2005/8/layout/process2"/>
    <dgm:cxn modelId="{3AB1F48F-14AE-479F-A95A-7E3C93679303}" type="presOf" srcId="{C98FB865-40ED-4037-8E50-F5598B5B6F1C}" destId="{7DDD8D33-319D-4EC2-AEAB-2CC3F2A933B1}" srcOrd="0" destOrd="0" presId="urn:microsoft.com/office/officeart/2005/8/layout/process2"/>
    <dgm:cxn modelId="{625FA692-99DB-4789-AB91-BBF676206066}" type="presOf" srcId="{2628BBF6-D108-486B-84E4-18E6121F2448}" destId="{16993B5E-D6FF-46DC-B8A4-1ADB912F2F3D}" srcOrd="1" destOrd="0" presId="urn:microsoft.com/office/officeart/2005/8/layout/process2"/>
    <dgm:cxn modelId="{EE5C04D2-7C33-422A-B4C3-C074A21DC9FE}" srcId="{C98FB865-40ED-4037-8E50-F5598B5B6F1C}" destId="{8B354A79-87D5-4C7C-A37B-F5E210AC2D0F}" srcOrd="3" destOrd="0" parTransId="{8DB01C47-1F4C-4C91-ABFB-B8532229DA31}" sibTransId="{2628BBF6-D108-486B-84E4-18E6121F2448}"/>
    <dgm:cxn modelId="{663B8F17-EFA7-4493-B0E1-2E111A66F7E9}" type="presOf" srcId="{4A49794A-1AD0-4528-A13B-5367172E30E8}" destId="{75731B97-D9CD-4EBC-A808-FDEA39C8F91B}" srcOrd="0" destOrd="0" presId="urn:microsoft.com/office/officeart/2005/8/layout/process2"/>
    <dgm:cxn modelId="{B193EA11-33CD-4CE8-855F-98BB56E09167}" type="presOf" srcId="{8E476171-7094-4D8D-A9B6-5E64F8D21006}" destId="{E5E93955-05A2-4C4B-B692-0524825522FD}" srcOrd="0" destOrd="0" presId="urn:microsoft.com/office/officeart/2005/8/layout/process2"/>
    <dgm:cxn modelId="{4706188E-40C1-4DE3-B84F-9E825B7EB6A0}" srcId="{C98FB865-40ED-4037-8E50-F5598B5B6F1C}" destId="{7AF84093-38B2-4E86-ABC4-9BF7A480714A}" srcOrd="5" destOrd="0" parTransId="{DF96B58D-3AA9-4836-ABCD-42CD66902DE3}" sibTransId="{C478A942-99F6-4515-99BE-A5FCB2E81123}"/>
    <dgm:cxn modelId="{F3EE538C-C8FA-4CB1-970E-43CE2B3E6584}" type="presOf" srcId="{90E5EBDC-81B8-4FEF-BF7F-C50D3A4C5447}" destId="{4E0BCE51-951C-4A15-98ED-D122D52EFF74}" srcOrd="1" destOrd="0" presId="urn:microsoft.com/office/officeart/2005/8/layout/process2"/>
    <dgm:cxn modelId="{44A17381-C5F3-4CE0-A335-79E7757C3740}" type="presOf" srcId="{13ABC09A-275C-465A-AB09-64C55791D461}" destId="{8F312ECA-3E05-4517-B5E0-0F055BFC4B62}" srcOrd="0" destOrd="0" presId="urn:microsoft.com/office/officeart/2005/8/layout/process2"/>
    <dgm:cxn modelId="{DA07E393-D383-4643-98AF-096BF06E02AC}" type="presOf" srcId="{90E5EBDC-81B8-4FEF-BF7F-C50D3A4C5447}" destId="{746D20F9-1CAF-4CCB-B102-8DCEE77470B4}" srcOrd="0" destOrd="0" presId="urn:microsoft.com/office/officeart/2005/8/layout/process2"/>
    <dgm:cxn modelId="{000AA837-D373-4B4E-A4DE-97E6CB86F54F}" type="presOf" srcId="{7AF84093-38B2-4E86-ABC4-9BF7A480714A}" destId="{E67B6C22-DA1A-468B-A7A3-0EC2928AB8B9}" srcOrd="0" destOrd="0" presId="urn:microsoft.com/office/officeart/2005/8/layout/process2"/>
    <dgm:cxn modelId="{EC37EE32-F0FB-478E-AC03-B243903CC5F2}" type="presOf" srcId="{F862C3B9-45B5-40A1-A4F8-24695CC5E008}" destId="{84AC3909-14E2-4A2C-9369-74C9F5389398}" srcOrd="0" destOrd="0" presId="urn:microsoft.com/office/officeart/2005/8/layout/process2"/>
    <dgm:cxn modelId="{1384FA21-6F3A-4CD8-AD3F-F55030DA89F4}" srcId="{C98FB865-40ED-4037-8E50-F5598B5B6F1C}" destId="{CA07B593-E257-4B0D-B9B1-F7C527B1FDB9}" srcOrd="0" destOrd="0" parTransId="{7DE2A338-443B-4D4F-A743-E9E2A02EB658}" sibTransId="{F862C3B9-45B5-40A1-A4F8-24695CC5E008}"/>
    <dgm:cxn modelId="{31C535D0-37EC-4B2A-81AE-E6269FDA3213}" type="presParOf" srcId="{7DDD8D33-319D-4EC2-AEAB-2CC3F2A933B1}" destId="{F86D2F3F-2C33-45A2-8E5F-DB1CEA5B11E7}" srcOrd="0" destOrd="0" presId="urn:microsoft.com/office/officeart/2005/8/layout/process2"/>
    <dgm:cxn modelId="{8AB599EE-5CA1-4265-BEC8-5A31FC894494}" type="presParOf" srcId="{7DDD8D33-319D-4EC2-AEAB-2CC3F2A933B1}" destId="{84AC3909-14E2-4A2C-9369-74C9F5389398}" srcOrd="1" destOrd="0" presId="urn:microsoft.com/office/officeart/2005/8/layout/process2"/>
    <dgm:cxn modelId="{445F4323-A1DB-446E-8A97-235ECA38BF33}" type="presParOf" srcId="{84AC3909-14E2-4A2C-9369-74C9F5389398}" destId="{226A75DB-EC88-4E2D-8356-C1A5942E2C72}" srcOrd="0" destOrd="0" presId="urn:microsoft.com/office/officeart/2005/8/layout/process2"/>
    <dgm:cxn modelId="{11400201-887C-4449-B7F6-60C1849364E6}" type="presParOf" srcId="{7DDD8D33-319D-4EC2-AEAB-2CC3F2A933B1}" destId="{AFA05965-4FA3-435A-9C9F-8683CC64EF66}" srcOrd="2" destOrd="0" presId="urn:microsoft.com/office/officeart/2005/8/layout/process2"/>
    <dgm:cxn modelId="{DEFD011D-7A69-40AD-B7C8-74FE433E8CCF}" type="presParOf" srcId="{7DDD8D33-319D-4EC2-AEAB-2CC3F2A933B1}" destId="{746D20F9-1CAF-4CCB-B102-8DCEE77470B4}" srcOrd="3" destOrd="0" presId="urn:microsoft.com/office/officeart/2005/8/layout/process2"/>
    <dgm:cxn modelId="{0DB54B29-D785-4D4A-AAA4-D27B25CE9B05}" type="presParOf" srcId="{746D20F9-1CAF-4CCB-B102-8DCEE77470B4}" destId="{4E0BCE51-951C-4A15-98ED-D122D52EFF74}" srcOrd="0" destOrd="0" presId="urn:microsoft.com/office/officeart/2005/8/layout/process2"/>
    <dgm:cxn modelId="{FFC6E428-6D4F-4F4C-B311-E19BDFA41697}" type="presParOf" srcId="{7DDD8D33-319D-4EC2-AEAB-2CC3F2A933B1}" destId="{8F312ECA-3E05-4517-B5E0-0F055BFC4B62}" srcOrd="4" destOrd="0" presId="urn:microsoft.com/office/officeart/2005/8/layout/process2"/>
    <dgm:cxn modelId="{D1D5BF4F-F278-4A13-807A-9D978757AEC3}" type="presParOf" srcId="{7DDD8D33-319D-4EC2-AEAB-2CC3F2A933B1}" destId="{A875D690-C839-4A53-BA7F-8F6FD105D97A}" srcOrd="5" destOrd="0" presId="urn:microsoft.com/office/officeart/2005/8/layout/process2"/>
    <dgm:cxn modelId="{A92ACE35-3555-4032-A46B-FBD7C56374A9}" type="presParOf" srcId="{A875D690-C839-4A53-BA7F-8F6FD105D97A}" destId="{E5DB5EB8-3BAD-4E23-B3CF-A90ECE039C4A}" srcOrd="0" destOrd="0" presId="urn:microsoft.com/office/officeart/2005/8/layout/process2"/>
    <dgm:cxn modelId="{C44A515D-4D94-451A-8E71-4B88B26EA794}" type="presParOf" srcId="{7DDD8D33-319D-4EC2-AEAB-2CC3F2A933B1}" destId="{872E2DE1-B4E3-4365-8F40-C29C1251C19E}" srcOrd="6" destOrd="0" presId="urn:microsoft.com/office/officeart/2005/8/layout/process2"/>
    <dgm:cxn modelId="{4E7BFA9B-FA1B-4E54-98E2-F1F041F00600}" type="presParOf" srcId="{7DDD8D33-319D-4EC2-AEAB-2CC3F2A933B1}" destId="{3955349C-62FC-442A-AB2D-F7887C0A4A02}" srcOrd="7" destOrd="0" presId="urn:microsoft.com/office/officeart/2005/8/layout/process2"/>
    <dgm:cxn modelId="{C222C25D-9292-4168-A89C-1B5022F4988F}" type="presParOf" srcId="{3955349C-62FC-442A-AB2D-F7887C0A4A02}" destId="{16993B5E-D6FF-46DC-B8A4-1ADB912F2F3D}" srcOrd="0" destOrd="0" presId="urn:microsoft.com/office/officeart/2005/8/layout/process2"/>
    <dgm:cxn modelId="{2DE46D32-28C3-4D95-8A49-01815DF3667A}" type="presParOf" srcId="{7DDD8D33-319D-4EC2-AEAB-2CC3F2A933B1}" destId="{E5E93955-05A2-4C4B-B692-0524825522FD}" srcOrd="8" destOrd="0" presId="urn:microsoft.com/office/officeart/2005/8/layout/process2"/>
    <dgm:cxn modelId="{3C47B95E-CB26-461E-890C-3E081270EFDF}" type="presParOf" srcId="{7DDD8D33-319D-4EC2-AEAB-2CC3F2A933B1}" destId="{878B6074-5D1E-472B-BD36-DEBAA3A02B5F}" srcOrd="9" destOrd="0" presId="urn:microsoft.com/office/officeart/2005/8/layout/process2"/>
    <dgm:cxn modelId="{B62CE244-B1DB-43B5-B3B9-57D2AACB9E51}" type="presParOf" srcId="{878B6074-5D1E-472B-BD36-DEBAA3A02B5F}" destId="{065779D7-8F90-4150-9465-C565D9B85EAA}" srcOrd="0" destOrd="0" presId="urn:microsoft.com/office/officeart/2005/8/layout/process2"/>
    <dgm:cxn modelId="{43CEC48B-07E8-4869-84A8-8036C2E0A869}" type="presParOf" srcId="{7DDD8D33-319D-4EC2-AEAB-2CC3F2A933B1}" destId="{E67B6C22-DA1A-468B-A7A3-0EC2928AB8B9}" srcOrd="10" destOrd="0" presId="urn:microsoft.com/office/officeart/2005/8/layout/process2"/>
    <dgm:cxn modelId="{32643EC9-544D-4F55-8CDA-1A98425325EB}" type="presParOf" srcId="{7DDD8D33-319D-4EC2-AEAB-2CC3F2A933B1}" destId="{F69269E4-1311-4504-9438-C0D17691F03A}" srcOrd="11" destOrd="0" presId="urn:microsoft.com/office/officeart/2005/8/layout/process2"/>
    <dgm:cxn modelId="{8DB11701-C765-4FAB-BAFD-46B0324683DD}" type="presParOf" srcId="{F69269E4-1311-4504-9438-C0D17691F03A}" destId="{23E02246-C616-4534-8325-DBA2ABA0BA3A}" srcOrd="0" destOrd="0" presId="urn:microsoft.com/office/officeart/2005/8/layout/process2"/>
    <dgm:cxn modelId="{6ECAD012-8940-492F-88E7-A47745BE084F}" type="presParOf" srcId="{7DDD8D33-319D-4EC2-AEAB-2CC3F2A933B1}" destId="{8CDF8C01-072D-4ABB-8102-A7BE4F1C2040}" srcOrd="12" destOrd="0" presId="urn:microsoft.com/office/officeart/2005/8/layout/process2"/>
    <dgm:cxn modelId="{CF3711B2-C757-4C70-8CAB-69A4D3B5DE12}" type="presParOf" srcId="{7DDD8D33-319D-4EC2-AEAB-2CC3F2A933B1}" destId="{75731B97-D9CD-4EBC-A808-FDEA39C8F91B}" srcOrd="13" destOrd="0" presId="urn:microsoft.com/office/officeart/2005/8/layout/process2"/>
    <dgm:cxn modelId="{4DE7A3A0-8CFE-42D3-9D6D-F3AD663A50A4}" type="presParOf" srcId="{75731B97-D9CD-4EBC-A808-FDEA39C8F91B}" destId="{48BC399E-F38D-4EE1-B4B1-CA3150C4D441}" srcOrd="0" destOrd="0" presId="urn:microsoft.com/office/officeart/2005/8/layout/process2"/>
    <dgm:cxn modelId="{950AE425-7F37-42B9-B619-23123B334034}" type="presParOf" srcId="{7DDD8D33-319D-4EC2-AEAB-2CC3F2A933B1}" destId="{CEB17537-C158-47D7-B79B-49A76F740A97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920C0A-BADE-4303-8E2E-FAC18CDBAE67}" type="doc">
      <dgm:prSet loTypeId="urn:microsoft.com/office/officeart/2005/8/layout/hierarchy6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9D31D1-8926-4A90-B8E8-4FCD2DC8D431}">
      <dgm:prSet phldrT="[Text]"/>
      <dgm:spPr/>
      <dgm:t>
        <a:bodyPr/>
        <a:lstStyle/>
        <a:p>
          <a:r>
            <a:rPr lang="fr-FR" dirty="0" smtClean="0"/>
            <a:t>Q1</a:t>
          </a:r>
          <a:endParaRPr lang="en-US" dirty="0"/>
        </a:p>
      </dgm:t>
    </dgm:pt>
    <dgm:pt modelId="{78B78395-BA00-43F6-8AAE-FD6BC3B22028}" type="parTrans" cxnId="{F926FFC7-B422-4551-AD90-E785BF0BB299}">
      <dgm:prSet/>
      <dgm:spPr/>
      <dgm:t>
        <a:bodyPr/>
        <a:lstStyle/>
        <a:p>
          <a:endParaRPr lang="en-US"/>
        </a:p>
      </dgm:t>
    </dgm:pt>
    <dgm:pt modelId="{8D53CE03-ADAE-45F5-8FAC-4F3DA695DDE4}" type="sibTrans" cxnId="{F926FFC7-B422-4551-AD90-E785BF0BB299}">
      <dgm:prSet/>
      <dgm:spPr/>
      <dgm:t>
        <a:bodyPr/>
        <a:lstStyle/>
        <a:p>
          <a:endParaRPr lang="en-US"/>
        </a:p>
      </dgm:t>
    </dgm:pt>
    <dgm:pt modelId="{2A7B2F72-7E46-44DB-B4B7-249D07874AAC}">
      <dgm:prSet phldrT="[Text]"/>
      <dgm:spPr/>
      <dgm:t>
        <a:bodyPr/>
        <a:lstStyle/>
        <a:p>
          <a:r>
            <a:rPr lang="fr-FR" dirty="0" smtClean="0"/>
            <a:t>Q2</a:t>
          </a:r>
          <a:endParaRPr lang="en-US" dirty="0"/>
        </a:p>
      </dgm:t>
    </dgm:pt>
    <dgm:pt modelId="{03C11617-C656-4EAE-A41A-480E99E21DAD}" type="parTrans" cxnId="{6E2588EC-604D-4980-B5E9-A7336960FFE1}">
      <dgm:prSet/>
      <dgm:spPr/>
      <dgm:t>
        <a:bodyPr/>
        <a:lstStyle/>
        <a:p>
          <a:endParaRPr lang="en-US"/>
        </a:p>
      </dgm:t>
    </dgm:pt>
    <dgm:pt modelId="{CDBF8A90-D67C-410D-9657-F1735C2F1B2C}" type="sibTrans" cxnId="{6E2588EC-604D-4980-B5E9-A7336960FFE1}">
      <dgm:prSet/>
      <dgm:spPr/>
      <dgm:t>
        <a:bodyPr/>
        <a:lstStyle/>
        <a:p>
          <a:endParaRPr lang="en-US"/>
        </a:p>
      </dgm:t>
    </dgm:pt>
    <dgm:pt modelId="{91A7041D-EFC8-47B8-A11B-F02D693BDCFF}">
      <dgm:prSet phldrT="[Text]"/>
      <dgm:spPr/>
      <dgm:t>
        <a:bodyPr/>
        <a:lstStyle/>
        <a:p>
          <a:r>
            <a:rPr lang="fr-FR" dirty="0" smtClean="0"/>
            <a:t>Q3</a:t>
          </a:r>
          <a:endParaRPr lang="en-US" dirty="0"/>
        </a:p>
      </dgm:t>
    </dgm:pt>
    <dgm:pt modelId="{E6DF2ACB-6DDD-4C24-B08D-6097336E70A8}" type="parTrans" cxnId="{E820206E-E932-4CA5-8BA7-7D60AE3DFA8D}">
      <dgm:prSet/>
      <dgm:spPr/>
      <dgm:t>
        <a:bodyPr/>
        <a:lstStyle/>
        <a:p>
          <a:endParaRPr lang="en-US"/>
        </a:p>
      </dgm:t>
    </dgm:pt>
    <dgm:pt modelId="{E1E4F46D-A37B-4876-BBD7-DF20BB94FF44}" type="sibTrans" cxnId="{E820206E-E932-4CA5-8BA7-7D60AE3DFA8D}">
      <dgm:prSet/>
      <dgm:spPr/>
      <dgm:t>
        <a:bodyPr/>
        <a:lstStyle/>
        <a:p>
          <a:endParaRPr lang="en-US"/>
        </a:p>
      </dgm:t>
    </dgm:pt>
    <dgm:pt modelId="{72541D90-16D4-47FB-9251-CA7D8D8926BF}">
      <dgm:prSet phldrT="[Text]"/>
      <dgm:spPr/>
      <dgm:t>
        <a:bodyPr/>
        <a:lstStyle/>
        <a:p>
          <a:r>
            <a:rPr lang="fr-FR" dirty="0" smtClean="0"/>
            <a:t>Q4</a:t>
          </a:r>
          <a:endParaRPr lang="en-US" dirty="0"/>
        </a:p>
      </dgm:t>
    </dgm:pt>
    <dgm:pt modelId="{526A13FC-872F-42D6-BA5A-F875F187B11D}" type="parTrans" cxnId="{3DAB5F92-28A3-4A91-8FE8-639538FA802C}">
      <dgm:prSet/>
      <dgm:spPr/>
      <dgm:t>
        <a:bodyPr/>
        <a:lstStyle/>
        <a:p>
          <a:endParaRPr lang="en-US"/>
        </a:p>
      </dgm:t>
    </dgm:pt>
    <dgm:pt modelId="{339CBED5-BA5D-44B5-91EB-237C81AA1ECB}" type="sibTrans" cxnId="{3DAB5F92-28A3-4A91-8FE8-639538FA802C}">
      <dgm:prSet/>
      <dgm:spPr/>
      <dgm:t>
        <a:bodyPr/>
        <a:lstStyle/>
        <a:p>
          <a:endParaRPr lang="en-US"/>
        </a:p>
      </dgm:t>
    </dgm:pt>
    <dgm:pt modelId="{74DD3AA6-14B0-4FBD-A56E-D0D4917470BD}">
      <dgm:prSet phldrT="[Text]"/>
      <dgm:spPr/>
      <dgm:t>
        <a:bodyPr/>
        <a:lstStyle/>
        <a:p>
          <a:r>
            <a:rPr lang="fr-FR" dirty="0" smtClean="0"/>
            <a:t>Q5</a:t>
          </a:r>
          <a:endParaRPr lang="en-US" dirty="0"/>
        </a:p>
      </dgm:t>
    </dgm:pt>
    <dgm:pt modelId="{4AE7012B-2D30-40B1-922F-586495FB8DCB}" type="parTrans" cxnId="{88061B2C-8F2D-456B-BA8F-B01FFE53EFFB}">
      <dgm:prSet/>
      <dgm:spPr/>
      <dgm:t>
        <a:bodyPr/>
        <a:lstStyle/>
        <a:p>
          <a:endParaRPr lang="en-US"/>
        </a:p>
      </dgm:t>
    </dgm:pt>
    <dgm:pt modelId="{5680DA68-C3F9-463A-8EB2-2D54BC6CC5C4}" type="sibTrans" cxnId="{88061B2C-8F2D-456B-BA8F-B01FFE53EFFB}">
      <dgm:prSet/>
      <dgm:spPr/>
      <dgm:t>
        <a:bodyPr/>
        <a:lstStyle/>
        <a:p>
          <a:endParaRPr lang="en-US"/>
        </a:p>
      </dgm:t>
    </dgm:pt>
    <dgm:pt modelId="{E0633677-1C06-4BCE-8654-B3A0ACB5B685}">
      <dgm:prSet phldrT="[Text]"/>
      <dgm:spPr/>
      <dgm:t>
        <a:bodyPr/>
        <a:lstStyle/>
        <a:p>
          <a:r>
            <a:rPr lang="fr-FR" dirty="0" smtClean="0"/>
            <a:t>Q6</a:t>
          </a:r>
          <a:endParaRPr lang="en-US" dirty="0"/>
        </a:p>
      </dgm:t>
    </dgm:pt>
    <dgm:pt modelId="{DA2FA94E-A094-44F0-8B54-634CB971441E}" type="parTrans" cxnId="{3953CC21-59F2-4A5D-A821-C6235358F948}">
      <dgm:prSet/>
      <dgm:spPr/>
      <dgm:t>
        <a:bodyPr/>
        <a:lstStyle/>
        <a:p>
          <a:endParaRPr lang="en-US"/>
        </a:p>
      </dgm:t>
    </dgm:pt>
    <dgm:pt modelId="{627D5BA2-D190-4E84-82FC-4356D07C539E}" type="sibTrans" cxnId="{3953CC21-59F2-4A5D-A821-C6235358F948}">
      <dgm:prSet/>
      <dgm:spPr/>
      <dgm:t>
        <a:bodyPr/>
        <a:lstStyle/>
        <a:p>
          <a:endParaRPr lang="en-US"/>
        </a:p>
      </dgm:t>
    </dgm:pt>
    <dgm:pt modelId="{D7A93AD1-6539-4C4E-992A-9642F925C5FC}">
      <dgm:prSet phldrT="[Text]"/>
      <dgm:spPr/>
      <dgm:t>
        <a:bodyPr/>
        <a:lstStyle/>
        <a:p>
          <a:r>
            <a:rPr lang="fr-FR" dirty="0" smtClean="0"/>
            <a:t>Niveau 1</a:t>
          </a:r>
          <a:endParaRPr lang="en-US" dirty="0"/>
        </a:p>
      </dgm:t>
    </dgm:pt>
    <dgm:pt modelId="{323F822F-5E5F-4143-B8DE-ADE111001847}" type="parTrans" cxnId="{5E2FAE12-8FDF-43B4-AF5F-E0CAB8E8E098}">
      <dgm:prSet/>
      <dgm:spPr/>
      <dgm:t>
        <a:bodyPr/>
        <a:lstStyle/>
        <a:p>
          <a:endParaRPr lang="en-US"/>
        </a:p>
      </dgm:t>
    </dgm:pt>
    <dgm:pt modelId="{983FA63F-C85F-4587-84D2-A98CF2316A31}" type="sibTrans" cxnId="{5E2FAE12-8FDF-43B4-AF5F-E0CAB8E8E098}">
      <dgm:prSet/>
      <dgm:spPr/>
      <dgm:t>
        <a:bodyPr/>
        <a:lstStyle/>
        <a:p>
          <a:endParaRPr lang="en-US"/>
        </a:p>
      </dgm:t>
    </dgm:pt>
    <dgm:pt modelId="{74F42943-1303-43BE-94C9-D13F021E3C49}">
      <dgm:prSet phldrT="[Text]"/>
      <dgm:spPr/>
      <dgm:t>
        <a:bodyPr/>
        <a:lstStyle/>
        <a:p>
          <a:r>
            <a:rPr lang="fr-FR" dirty="0" smtClean="0"/>
            <a:t>Niveau 2</a:t>
          </a:r>
          <a:endParaRPr lang="en-US" dirty="0"/>
        </a:p>
      </dgm:t>
    </dgm:pt>
    <dgm:pt modelId="{5AC6177D-46E9-4475-A640-D3685E7F2B6F}" type="parTrans" cxnId="{06A09ED0-75E5-4649-8913-E0EF131489D6}">
      <dgm:prSet/>
      <dgm:spPr/>
      <dgm:t>
        <a:bodyPr/>
        <a:lstStyle/>
        <a:p>
          <a:endParaRPr lang="en-US"/>
        </a:p>
      </dgm:t>
    </dgm:pt>
    <dgm:pt modelId="{17DD3E1B-DAF6-4139-9281-28731779607E}" type="sibTrans" cxnId="{06A09ED0-75E5-4649-8913-E0EF131489D6}">
      <dgm:prSet/>
      <dgm:spPr/>
      <dgm:t>
        <a:bodyPr/>
        <a:lstStyle/>
        <a:p>
          <a:endParaRPr lang="en-US"/>
        </a:p>
      </dgm:t>
    </dgm:pt>
    <dgm:pt modelId="{A8874A32-6C80-44D6-9198-69C42AFAEF80}">
      <dgm:prSet phldrT="[Text]"/>
      <dgm:spPr/>
      <dgm:t>
        <a:bodyPr/>
        <a:lstStyle/>
        <a:p>
          <a:r>
            <a:rPr lang="fr-FR" dirty="0" smtClean="0"/>
            <a:t>Niveau 3</a:t>
          </a:r>
          <a:endParaRPr lang="en-US" dirty="0"/>
        </a:p>
      </dgm:t>
    </dgm:pt>
    <dgm:pt modelId="{2ECBA259-BE55-48D4-9790-406D106E12DD}" type="parTrans" cxnId="{9FB53244-97B2-4C4A-B4DE-1200892C3A3A}">
      <dgm:prSet/>
      <dgm:spPr/>
      <dgm:t>
        <a:bodyPr/>
        <a:lstStyle/>
        <a:p>
          <a:endParaRPr lang="en-US"/>
        </a:p>
      </dgm:t>
    </dgm:pt>
    <dgm:pt modelId="{A78EE9A1-473F-4A6B-97F7-B067D06FB5CE}" type="sibTrans" cxnId="{9FB53244-97B2-4C4A-B4DE-1200892C3A3A}">
      <dgm:prSet/>
      <dgm:spPr/>
      <dgm:t>
        <a:bodyPr/>
        <a:lstStyle/>
        <a:p>
          <a:endParaRPr lang="en-US"/>
        </a:p>
      </dgm:t>
    </dgm:pt>
    <dgm:pt modelId="{A6683FC7-7210-44E7-8AED-7B1220C8651F}" type="pres">
      <dgm:prSet presAssocID="{BA920C0A-BADE-4303-8E2E-FAC18CDBAE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6DE8DC-5F13-4552-AFA8-1F6E0CA88956}" type="pres">
      <dgm:prSet presAssocID="{BA920C0A-BADE-4303-8E2E-FAC18CDBAE67}" presName="hierFlow" presStyleCnt="0"/>
      <dgm:spPr/>
    </dgm:pt>
    <dgm:pt modelId="{E0121700-DFFB-46F6-977C-AA29DDD66F82}" type="pres">
      <dgm:prSet presAssocID="{BA920C0A-BADE-4303-8E2E-FAC18CDBAE67}" presName="firstBuf" presStyleCnt="0"/>
      <dgm:spPr/>
    </dgm:pt>
    <dgm:pt modelId="{26A0D5FB-1DA9-44D4-B7A6-BB4244656E3F}" type="pres">
      <dgm:prSet presAssocID="{BA920C0A-BADE-4303-8E2E-FAC18CDBAE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AC501D-D9E4-493B-80A6-4805AAD7A990}" type="pres">
      <dgm:prSet presAssocID="{7E9D31D1-8926-4A90-B8E8-4FCD2DC8D431}" presName="Name14" presStyleCnt="0"/>
      <dgm:spPr/>
    </dgm:pt>
    <dgm:pt modelId="{77929044-DE13-4483-9D73-1F814993EC04}" type="pres">
      <dgm:prSet presAssocID="{7E9D31D1-8926-4A90-B8E8-4FCD2DC8D43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F864B-894F-4882-B387-5B501FDEE81C}" type="pres">
      <dgm:prSet presAssocID="{7E9D31D1-8926-4A90-B8E8-4FCD2DC8D431}" presName="hierChild2" presStyleCnt="0"/>
      <dgm:spPr/>
    </dgm:pt>
    <dgm:pt modelId="{96FCAA2F-EF6A-4475-95FF-FBDC9A01AC42}" type="pres">
      <dgm:prSet presAssocID="{03C11617-C656-4EAE-A41A-480E99E21DAD}" presName="Name19" presStyleLbl="parChTrans1D2" presStyleIdx="0" presStyleCnt="2"/>
      <dgm:spPr/>
      <dgm:t>
        <a:bodyPr/>
        <a:lstStyle/>
        <a:p>
          <a:endParaRPr lang="en-US"/>
        </a:p>
      </dgm:t>
    </dgm:pt>
    <dgm:pt modelId="{9E7F950F-67FE-4539-AE55-EDE2A652B46C}" type="pres">
      <dgm:prSet presAssocID="{2A7B2F72-7E46-44DB-B4B7-249D07874AAC}" presName="Name21" presStyleCnt="0"/>
      <dgm:spPr/>
    </dgm:pt>
    <dgm:pt modelId="{569EC137-3C2A-49FD-A24F-2531672E9BC2}" type="pres">
      <dgm:prSet presAssocID="{2A7B2F72-7E46-44DB-B4B7-249D07874AAC}" presName="level2Shape" presStyleLbl="node2" presStyleIdx="0" presStyleCnt="2"/>
      <dgm:spPr/>
      <dgm:t>
        <a:bodyPr/>
        <a:lstStyle/>
        <a:p>
          <a:endParaRPr lang="en-US"/>
        </a:p>
      </dgm:t>
    </dgm:pt>
    <dgm:pt modelId="{F00784A3-8C0A-45D1-A705-63FF50D49F7F}" type="pres">
      <dgm:prSet presAssocID="{2A7B2F72-7E46-44DB-B4B7-249D07874AAC}" presName="hierChild3" presStyleCnt="0"/>
      <dgm:spPr/>
    </dgm:pt>
    <dgm:pt modelId="{9FDEE786-C4FB-47F6-BC08-71A1E656CC13}" type="pres">
      <dgm:prSet presAssocID="{E6DF2ACB-6DDD-4C24-B08D-6097336E70A8}" presName="Name19" presStyleLbl="parChTrans1D3" presStyleIdx="0" presStyleCnt="3"/>
      <dgm:spPr/>
      <dgm:t>
        <a:bodyPr/>
        <a:lstStyle/>
        <a:p>
          <a:endParaRPr lang="en-US"/>
        </a:p>
      </dgm:t>
    </dgm:pt>
    <dgm:pt modelId="{A3AA2CCC-DB39-4AF3-BAB7-5D8A40C3EC1A}" type="pres">
      <dgm:prSet presAssocID="{91A7041D-EFC8-47B8-A11B-F02D693BDCFF}" presName="Name21" presStyleCnt="0"/>
      <dgm:spPr/>
    </dgm:pt>
    <dgm:pt modelId="{E3B28920-8E4C-40F1-99D6-E304810BF7AD}" type="pres">
      <dgm:prSet presAssocID="{91A7041D-EFC8-47B8-A11B-F02D693BDCFF}" presName="level2Shape" presStyleLbl="node3" presStyleIdx="0" presStyleCnt="3"/>
      <dgm:spPr/>
      <dgm:t>
        <a:bodyPr/>
        <a:lstStyle/>
        <a:p>
          <a:endParaRPr lang="en-US"/>
        </a:p>
      </dgm:t>
    </dgm:pt>
    <dgm:pt modelId="{8514EFB4-2A8A-4953-A341-D484594E2F8B}" type="pres">
      <dgm:prSet presAssocID="{91A7041D-EFC8-47B8-A11B-F02D693BDCFF}" presName="hierChild3" presStyleCnt="0"/>
      <dgm:spPr/>
    </dgm:pt>
    <dgm:pt modelId="{82E857D3-238C-4AC7-9D57-DE56F4AE8252}" type="pres">
      <dgm:prSet presAssocID="{526A13FC-872F-42D6-BA5A-F875F187B11D}" presName="Name19" presStyleLbl="parChTrans1D3" presStyleIdx="1" presStyleCnt="3"/>
      <dgm:spPr/>
      <dgm:t>
        <a:bodyPr/>
        <a:lstStyle/>
        <a:p>
          <a:endParaRPr lang="en-US"/>
        </a:p>
      </dgm:t>
    </dgm:pt>
    <dgm:pt modelId="{E3AFD2C8-4B4D-419E-9EC5-FCC1E6039540}" type="pres">
      <dgm:prSet presAssocID="{72541D90-16D4-47FB-9251-CA7D8D8926BF}" presName="Name21" presStyleCnt="0"/>
      <dgm:spPr/>
    </dgm:pt>
    <dgm:pt modelId="{4F27A203-85FA-4932-ACBA-125F5E8F61A1}" type="pres">
      <dgm:prSet presAssocID="{72541D90-16D4-47FB-9251-CA7D8D8926BF}" presName="level2Shape" presStyleLbl="node3" presStyleIdx="1" presStyleCnt="3"/>
      <dgm:spPr/>
      <dgm:t>
        <a:bodyPr/>
        <a:lstStyle/>
        <a:p>
          <a:endParaRPr lang="en-US"/>
        </a:p>
      </dgm:t>
    </dgm:pt>
    <dgm:pt modelId="{2055D2B4-2060-4D38-88E5-ED6BF9B01C17}" type="pres">
      <dgm:prSet presAssocID="{72541D90-16D4-47FB-9251-CA7D8D8926BF}" presName="hierChild3" presStyleCnt="0"/>
      <dgm:spPr/>
    </dgm:pt>
    <dgm:pt modelId="{36367805-5B75-4786-BB37-241D347B6B3B}" type="pres">
      <dgm:prSet presAssocID="{4AE7012B-2D30-40B1-922F-586495FB8DCB}" presName="Name19" presStyleLbl="parChTrans1D2" presStyleIdx="1" presStyleCnt="2"/>
      <dgm:spPr/>
      <dgm:t>
        <a:bodyPr/>
        <a:lstStyle/>
        <a:p>
          <a:endParaRPr lang="en-US"/>
        </a:p>
      </dgm:t>
    </dgm:pt>
    <dgm:pt modelId="{9FA0FA49-FC33-48E9-B878-CEBC2CA271C1}" type="pres">
      <dgm:prSet presAssocID="{74DD3AA6-14B0-4FBD-A56E-D0D4917470BD}" presName="Name21" presStyleCnt="0"/>
      <dgm:spPr/>
    </dgm:pt>
    <dgm:pt modelId="{5ADCA202-D204-4693-9F92-0828655D1E1A}" type="pres">
      <dgm:prSet presAssocID="{74DD3AA6-14B0-4FBD-A56E-D0D4917470BD}" presName="level2Shape" presStyleLbl="node2" presStyleIdx="1" presStyleCnt="2"/>
      <dgm:spPr/>
      <dgm:t>
        <a:bodyPr/>
        <a:lstStyle/>
        <a:p>
          <a:endParaRPr lang="en-US"/>
        </a:p>
      </dgm:t>
    </dgm:pt>
    <dgm:pt modelId="{6CB04095-A005-4D44-BA66-497835F823B8}" type="pres">
      <dgm:prSet presAssocID="{74DD3AA6-14B0-4FBD-A56E-D0D4917470BD}" presName="hierChild3" presStyleCnt="0"/>
      <dgm:spPr/>
    </dgm:pt>
    <dgm:pt modelId="{A8435F2C-55CA-45CC-B8C1-EB9738587E2D}" type="pres">
      <dgm:prSet presAssocID="{DA2FA94E-A094-44F0-8B54-634CB971441E}" presName="Name19" presStyleLbl="parChTrans1D3" presStyleIdx="2" presStyleCnt="3"/>
      <dgm:spPr/>
      <dgm:t>
        <a:bodyPr/>
        <a:lstStyle/>
        <a:p>
          <a:endParaRPr lang="en-US"/>
        </a:p>
      </dgm:t>
    </dgm:pt>
    <dgm:pt modelId="{51D2FEF9-1BD7-4CE9-8D8B-38AC0B479578}" type="pres">
      <dgm:prSet presAssocID="{E0633677-1C06-4BCE-8654-B3A0ACB5B685}" presName="Name21" presStyleCnt="0"/>
      <dgm:spPr/>
    </dgm:pt>
    <dgm:pt modelId="{48AC3195-82F6-4075-B9E8-9B5A010AF2F3}" type="pres">
      <dgm:prSet presAssocID="{E0633677-1C06-4BCE-8654-B3A0ACB5B685}" presName="level2Shape" presStyleLbl="node3" presStyleIdx="2" presStyleCnt="3"/>
      <dgm:spPr/>
      <dgm:t>
        <a:bodyPr/>
        <a:lstStyle/>
        <a:p>
          <a:endParaRPr lang="en-US"/>
        </a:p>
      </dgm:t>
    </dgm:pt>
    <dgm:pt modelId="{024E4DE6-80D7-4F9F-9341-534E92F0DB09}" type="pres">
      <dgm:prSet presAssocID="{E0633677-1C06-4BCE-8654-B3A0ACB5B685}" presName="hierChild3" presStyleCnt="0"/>
      <dgm:spPr/>
    </dgm:pt>
    <dgm:pt modelId="{7F4F443A-E9EF-43ED-9CFC-9518BE01A7A3}" type="pres">
      <dgm:prSet presAssocID="{BA920C0A-BADE-4303-8E2E-FAC18CDBAE67}" presName="bgShapesFlow" presStyleCnt="0"/>
      <dgm:spPr/>
    </dgm:pt>
    <dgm:pt modelId="{AC91083B-8B25-4101-A919-DADCE92E3EFA}" type="pres">
      <dgm:prSet presAssocID="{D7A93AD1-6539-4C4E-992A-9642F925C5FC}" presName="rectComp" presStyleCnt="0"/>
      <dgm:spPr/>
    </dgm:pt>
    <dgm:pt modelId="{F4CFDBF4-135A-4898-8F25-B4F5F107E5E8}" type="pres">
      <dgm:prSet presAssocID="{D7A93AD1-6539-4C4E-992A-9642F925C5FC}" presName="bgRect" presStyleLbl="bgShp" presStyleIdx="0" presStyleCnt="3"/>
      <dgm:spPr/>
      <dgm:t>
        <a:bodyPr/>
        <a:lstStyle/>
        <a:p>
          <a:endParaRPr lang="en-US"/>
        </a:p>
      </dgm:t>
    </dgm:pt>
    <dgm:pt modelId="{D368883D-4D6F-4FBC-BEBD-D2F1D7579D38}" type="pres">
      <dgm:prSet presAssocID="{D7A93AD1-6539-4C4E-992A-9642F925C5FC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6520B-C0A0-45A5-AF27-5F50A8D0C766}" type="pres">
      <dgm:prSet presAssocID="{D7A93AD1-6539-4C4E-992A-9642F925C5FC}" presName="spComp" presStyleCnt="0"/>
      <dgm:spPr/>
    </dgm:pt>
    <dgm:pt modelId="{5E3DF2B3-1745-4B7C-B060-2D8386144BAF}" type="pres">
      <dgm:prSet presAssocID="{D7A93AD1-6539-4C4E-992A-9642F925C5FC}" presName="vSp" presStyleCnt="0"/>
      <dgm:spPr/>
    </dgm:pt>
    <dgm:pt modelId="{8E94AB22-287D-4EEB-8A5C-4E3BDA2342F2}" type="pres">
      <dgm:prSet presAssocID="{74F42943-1303-43BE-94C9-D13F021E3C49}" presName="rectComp" presStyleCnt="0"/>
      <dgm:spPr/>
    </dgm:pt>
    <dgm:pt modelId="{3D07E60A-ECA5-4BC6-AAC8-1940FF3B06D8}" type="pres">
      <dgm:prSet presAssocID="{74F42943-1303-43BE-94C9-D13F021E3C49}" presName="bgRect" presStyleLbl="bgShp" presStyleIdx="1" presStyleCnt="3"/>
      <dgm:spPr/>
      <dgm:t>
        <a:bodyPr/>
        <a:lstStyle/>
        <a:p>
          <a:endParaRPr lang="en-US"/>
        </a:p>
      </dgm:t>
    </dgm:pt>
    <dgm:pt modelId="{E4F054C1-1CEE-4341-8E24-D6E0F12891D7}" type="pres">
      <dgm:prSet presAssocID="{74F42943-1303-43BE-94C9-D13F021E3C4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57AB7-8FC6-46B8-B99A-664676F475A4}" type="pres">
      <dgm:prSet presAssocID="{74F42943-1303-43BE-94C9-D13F021E3C49}" presName="spComp" presStyleCnt="0"/>
      <dgm:spPr/>
    </dgm:pt>
    <dgm:pt modelId="{1682F938-13E1-4BAA-AA9C-5A1FFB619A9E}" type="pres">
      <dgm:prSet presAssocID="{74F42943-1303-43BE-94C9-D13F021E3C49}" presName="vSp" presStyleCnt="0"/>
      <dgm:spPr/>
    </dgm:pt>
    <dgm:pt modelId="{11F5FFFF-7E6F-4C16-A65D-4232601EE94E}" type="pres">
      <dgm:prSet presAssocID="{A8874A32-6C80-44D6-9198-69C42AFAEF80}" presName="rectComp" presStyleCnt="0"/>
      <dgm:spPr/>
    </dgm:pt>
    <dgm:pt modelId="{20960FDA-6DBA-4573-BCA0-7DA0BF39FFB8}" type="pres">
      <dgm:prSet presAssocID="{A8874A32-6C80-44D6-9198-69C42AFAEF80}" presName="bgRect" presStyleLbl="bgShp" presStyleIdx="2" presStyleCnt="3"/>
      <dgm:spPr/>
      <dgm:t>
        <a:bodyPr/>
        <a:lstStyle/>
        <a:p>
          <a:endParaRPr lang="en-US"/>
        </a:p>
      </dgm:t>
    </dgm:pt>
    <dgm:pt modelId="{E0913BCE-C302-4565-A39D-758F850A322E}" type="pres">
      <dgm:prSet presAssocID="{A8874A32-6C80-44D6-9198-69C42AFAEF80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623A9B-ADD5-4AAE-9CB8-315E7A9B9B75}" type="presOf" srcId="{E6DF2ACB-6DDD-4C24-B08D-6097336E70A8}" destId="{9FDEE786-C4FB-47F6-BC08-71A1E656CC13}" srcOrd="0" destOrd="0" presId="urn:microsoft.com/office/officeart/2005/8/layout/hierarchy6"/>
    <dgm:cxn modelId="{595B5CE6-2C51-400A-A45C-2507C85D8835}" type="presOf" srcId="{E0633677-1C06-4BCE-8654-B3A0ACB5B685}" destId="{48AC3195-82F6-4075-B9E8-9B5A010AF2F3}" srcOrd="0" destOrd="0" presId="urn:microsoft.com/office/officeart/2005/8/layout/hierarchy6"/>
    <dgm:cxn modelId="{67DEBC06-0EBF-40EF-BB84-926BD6042417}" type="presOf" srcId="{D7A93AD1-6539-4C4E-992A-9642F925C5FC}" destId="{D368883D-4D6F-4FBC-BEBD-D2F1D7579D38}" srcOrd="1" destOrd="0" presId="urn:microsoft.com/office/officeart/2005/8/layout/hierarchy6"/>
    <dgm:cxn modelId="{AF7AF4E2-FFF7-40B5-8118-E08933246E2E}" type="presOf" srcId="{4AE7012B-2D30-40B1-922F-586495FB8DCB}" destId="{36367805-5B75-4786-BB37-241D347B6B3B}" srcOrd="0" destOrd="0" presId="urn:microsoft.com/office/officeart/2005/8/layout/hierarchy6"/>
    <dgm:cxn modelId="{871930AF-FF70-46AA-9A33-1E4F6BAA6411}" type="presOf" srcId="{526A13FC-872F-42D6-BA5A-F875F187B11D}" destId="{82E857D3-238C-4AC7-9D57-DE56F4AE8252}" srcOrd="0" destOrd="0" presId="urn:microsoft.com/office/officeart/2005/8/layout/hierarchy6"/>
    <dgm:cxn modelId="{3953CC21-59F2-4A5D-A821-C6235358F948}" srcId="{74DD3AA6-14B0-4FBD-A56E-D0D4917470BD}" destId="{E0633677-1C06-4BCE-8654-B3A0ACB5B685}" srcOrd="0" destOrd="0" parTransId="{DA2FA94E-A094-44F0-8B54-634CB971441E}" sibTransId="{627D5BA2-D190-4E84-82FC-4356D07C539E}"/>
    <dgm:cxn modelId="{06A09ED0-75E5-4649-8913-E0EF131489D6}" srcId="{BA920C0A-BADE-4303-8E2E-FAC18CDBAE67}" destId="{74F42943-1303-43BE-94C9-D13F021E3C49}" srcOrd="2" destOrd="0" parTransId="{5AC6177D-46E9-4475-A640-D3685E7F2B6F}" sibTransId="{17DD3E1B-DAF6-4139-9281-28731779607E}"/>
    <dgm:cxn modelId="{E2D2B73F-CF26-4089-929D-3C4F4214DFE9}" type="presOf" srcId="{D7A93AD1-6539-4C4E-992A-9642F925C5FC}" destId="{F4CFDBF4-135A-4898-8F25-B4F5F107E5E8}" srcOrd="0" destOrd="0" presId="urn:microsoft.com/office/officeart/2005/8/layout/hierarchy6"/>
    <dgm:cxn modelId="{0F4C0C46-AF3C-44CB-887C-0D1883172F0C}" type="presOf" srcId="{03C11617-C656-4EAE-A41A-480E99E21DAD}" destId="{96FCAA2F-EF6A-4475-95FF-FBDC9A01AC42}" srcOrd="0" destOrd="0" presId="urn:microsoft.com/office/officeart/2005/8/layout/hierarchy6"/>
    <dgm:cxn modelId="{E94FA38A-B032-461B-A472-5940BFA9055E}" type="presOf" srcId="{2A7B2F72-7E46-44DB-B4B7-249D07874AAC}" destId="{569EC137-3C2A-49FD-A24F-2531672E9BC2}" srcOrd="0" destOrd="0" presId="urn:microsoft.com/office/officeart/2005/8/layout/hierarchy6"/>
    <dgm:cxn modelId="{E820206E-E932-4CA5-8BA7-7D60AE3DFA8D}" srcId="{2A7B2F72-7E46-44DB-B4B7-249D07874AAC}" destId="{91A7041D-EFC8-47B8-A11B-F02D693BDCFF}" srcOrd="0" destOrd="0" parTransId="{E6DF2ACB-6DDD-4C24-B08D-6097336E70A8}" sibTransId="{E1E4F46D-A37B-4876-BBD7-DF20BB94FF44}"/>
    <dgm:cxn modelId="{AA8301AC-7381-4243-8E2F-1F3C9C75BF74}" type="presOf" srcId="{74DD3AA6-14B0-4FBD-A56E-D0D4917470BD}" destId="{5ADCA202-D204-4693-9F92-0828655D1E1A}" srcOrd="0" destOrd="0" presId="urn:microsoft.com/office/officeart/2005/8/layout/hierarchy6"/>
    <dgm:cxn modelId="{381CB778-D379-4244-8206-E9B652A75419}" type="presOf" srcId="{72541D90-16D4-47FB-9251-CA7D8D8926BF}" destId="{4F27A203-85FA-4932-ACBA-125F5E8F61A1}" srcOrd="0" destOrd="0" presId="urn:microsoft.com/office/officeart/2005/8/layout/hierarchy6"/>
    <dgm:cxn modelId="{89EC04D6-B2C8-40CF-951A-94EE6183FDCA}" type="presOf" srcId="{A8874A32-6C80-44D6-9198-69C42AFAEF80}" destId="{20960FDA-6DBA-4573-BCA0-7DA0BF39FFB8}" srcOrd="0" destOrd="0" presId="urn:microsoft.com/office/officeart/2005/8/layout/hierarchy6"/>
    <dgm:cxn modelId="{9FB53244-97B2-4C4A-B4DE-1200892C3A3A}" srcId="{BA920C0A-BADE-4303-8E2E-FAC18CDBAE67}" destId="{A8874A32-6C80-44D6-9198-69C42AFAEF80}" srcOrd="3" destOrd="0" parTransId="{2ECBA259-BE55-48D4-9790-406D106E12DD}" sibTransId="{A78EE9A1-473F-4A6B-97F7-B067D06FB5CE}"/>
    <dgm:cxn modelId="{FCFC5654-EBD7-4E83-9D90-E506B0B5B3B6}" type="presOf" srcId="{DA2FA94E-A094-44F0-8B54-634CB971441E}" destId="{A8435F2C-55CA-45CC-B8C1-EB9738587E2D}" srcOrd="0" destOrd="0" presId="urn:microsoft.com/office/officeart/2005/8/layout/hierarchy6"/>
    <dgm:cxn modelId="{95DC6ACE-BFC2-4B31-A249-9417C752AD57}" type="presOf" srcId="{74F42943-1303-43BE-94C9-D13F021E3C49}" destId="{E4F054C1-1CEE-4341-8E24-D6E0F12891D7}" srcOrd="1" destOrd="0" presId="urn:microsoft.com/office/officeart/2005/8/layout/hierarchy6"/>
    <dgm:cxn modelId="{FE6E23E4-F68B-4E99-9612-19DCBB5CC655}" type="presOf" srcId="{74F42943-1303-43BE-94C9-D13F021E3C49}" destId="{3D07E60A-ECA5-4BC6-AAC8-1940FF3B06D8}" srcOrd="0" destOrd="0" presId="urn:microsoft.com/office/officeart/2005/8/layout/hierarchy6"/>
    <dgm:cxn modelId="{6E2588EC-604D-4980-B5E9-A7336960FFE1}" srcId="{7E9D31D1-8926-4A90-B8E8-4FCD2DC8D431}" destId="{2A7B2F72-7E46-44DB-B4B7-249D07874AAC}" srcOrd="0" destOrd="0" parTransId="{03C11617-C656-4EAE-A41A-480E99E21DAD}" sibTransId="{CDBF8A90-D67C-410D-9657-F1735C2F1B2C}"/>
    <dgm:cxn modelId="{F926FFC7-B422-4551-AD90-E785BF0BB299}" srcId="{BA920C0A-BADE-4303-8E2E-FAC18CDBAE67}" destId="{7E9D31D1-8926-4A90-B8E8-4FCD2DC8D431}" srcOrd="0" destOrd="0" parTransId="{78B78395-BA00-43F6-8AAE-FD6BC3B22028}" sibTransId="{8D53CE03-ADAE-45F5-8FAC-4F3DA695DDE4}"/>
    <dgm:cxn modelId="{8D7B9F45-BAE7-4B85-9550-1C49B0A21542}" type="presOf" srcId="{91A7041D-EFC8-47B8-A11B-F02D693BDCFF}" destId="{E3B28920-8E4C-40F1-99D6-E304810BF7AD}" srcOrd="0" destOrd="0" presId="urn:microsoft.com/office/officeart/2005/8/layout/hierarchy6"/>
    <dgm:cxn modelId="{501987C0-6013-45CF-B752-2C2377CAC305}" type="presOf" srcId="{BA920C0A-BADE-4303-8E2E-FAC18CDBAE67}" destId="{A6683FC7-7210-44E7-8AED-7B1220C8651F}" srcOrd="0" destOrd="0" presId="urn:microsoft.com/office/officeart/2005/8/layout/hierarchy6"/>
    <dgm:cxn modelId="{3DAB5F92-28A3-4A91-8FE8-639538FA802C}" srcId="{2A7B2F72-7E46-44DB-B4B7-249D07874AAC}" destId="{72541D90-16D4-47FB-9251-CA7D8D8926BF}" srcOrd="1" destOrd="0" parTransId="{526A13FC-872F-42D6-BA5A-F875F187B11D}" sibTransId="{339CBED5-BA5D-44B5-91EB-237C81AA1ECB}"/>
    <dgm:cxn modelId="{88061B2C-8F2D-456B-BA8F-B01FFE53EFFB}" srcId="{7E9D31D1-8926-4A90-B8E8-4FCD2DC8D431}" destId="{74DD3AA6-14B0-4FBD-A56E-D0D4917470BD}" srcOrd="1" destOrd="0" parTransId="{4AE7012B-2D30-40B1-922F-586495FB8DCB}" sibTransId="{5680DA68-C3F9-463A-8EB2-2D54BC6CC5C4}"/>
    <dgm:cxn modelId="{A8CE00B9-A2B1-4F74-969E-87D1766523B7}" type="presOf" srcId="{A8874A32-6C80-44D6-9198-69C42AFAEF80}" destId="{E0913BCE-C302-4565-A39D-758F850A322E}" srcOrd="1" destOrd="0" presId="urn:microsoft.com/office/officeart/2005/8/layout/hierarchy6"/>
    <dgm:cxn modelId="{5E2FAE12-8FDF-43B4-AF5F-E0CAB8E8E098}" srcId="{BA920C0A-BADE-4303-8E2E-FAC18CDBAE67}" destId="{D7A93AD1-6539-4C4E-992A-9642F925C5FC}" srcOrd="1" destOrd="0" parTransId="{323F822F-5E5F-4143-B8DE-ADE111001847}" sibTransId="{983FA63F-C85F-4587-84D2-A98CF2316A31}"/>
    <dgm:cxn modelId="{1D22EB20-E5EA-420E-9A60-4690DB1DAB18}" type="presOf" srcId="{7E9D31D1-8926-4A90-B8E8-4FCD2DC8D431}" destId="{77929044-DE13-4483-9D73-1F814993EC04}" srcOrd="0" destOrd="0" presId="urn:microsoft.com/office/officeart/2005/8/layout/hierarchy6"/>
    <dgm:cxn modelId="{5550312E-59B2-48C0-9750-7FF248FF58F7}" type="presParOf" srcId="{A6683FC7-7210-44E7-8AED-7B1220C8651F}" destId="{F26DE8DC-5F13-4552-AFA8-1F6E0CA88956}" srcOrd="0" destOrd="0" presId="urn:microsoft.com/office/officeart/2005/8/layout/hierarchy6"/>
    <dgm:cxn modelId="{8E9E85CF-37B3-4F48-AF59-06969E142CBF}" type="presParOf" srcId="{F26DE8DC-5F13-4552-AFA8-1F6E0CA88956}" destId="{E0121700-DFFB-46F6-977C-AA29DDD66F82}" srcOrd="0" destOrd="0" presId="urn:microsoft.com/office/officeart/2005/8/layout/hierarchy6"/>
    <dgm:cxn modelId="{8A08CC31-5B8F-46C4-8020-3ACB270C3EA9}" type="presParOf" srcId="{F26DE8DC-5F13-4552-AFA8-1F6E0CA88956}" destId="{26A0D5FB-1DA9-44D4-B7A6-BB4244656E3F}" srcOrd="1" destOrd="0" presId="urn:microsoft.com/office/officeart/2005/8/layout/hierarchy6"/>
    <dgm:cxn modelId="{AE5BF4BD-4184-43C9-988E-D7536C1F52B5}" type="presParOf" srcId="{26A0D5FB-1DA9-44D4-B7A6-BB4244656E3F}" destId="{3BAC501D-D9E4-493B-80A6-4805AAD7A990}" srcOrd="0" destOrd="0" presId="urn:microsoft.com/office/officeart/2005/8/layout/hierarchy6"/>
    <dgm:cxn modelId="{9650186D-DCDB-43DD-97C8-564565CDA8C7}" type="presParOf" srcId="{3BAC501D-D9E4-493B-80A6-4805AAD7A990}" destId="{77929044-DE13-4483-9D73-1F814993EC04}" srcOrd="0" destOrd="0" presId="urn:microsoft.com/office/officeart/2005/8/layout/hierarchy6"/>
    <dgm:cxn modelId="{84F2B0A4-6AC5-4527-A01D-DCC50DCE7158}" type="presParOf" srcId="{3BAC501D-D9E4-493B-80A6-4805AAD7A990}" destId="{0E7F864B-894F-4882-B387-5B501FDEE81C}" srcOrd="1" destOrd="0" presId="urn:microsoft.com/office/officeart/2005/8/layout/hierarchy6"/>
    <dgm:cxn modelId="{2A10C807-7978-4EA9-827E-4A1DA9520207}" type="presParOf" srcId="{0E7F864B-894F-4882-B387-5B501FDEE81C}" destId="{96FCAA2F-EF6A-4475-95FF-FBDC9A01AC42}" srcOrd="0" destOrd="0" presId="urn:microsoft.com/office/officeart/2005/8/layout/hierarchy6"/>
    <dgm:cxn modelId="{604E9A20-EAF4-49CE-BB44-D47EAB1465E9}" type="presParOf" srcId="{0E7F864B-894F-4882-B387-5B501FDEE81C}" destId="{9E7F950F-67FE-4539-AE55-EDE2A652B46C}" srcOrd="1" destOrd="0" presId="urn:microsoft.com/office/officeart/2005/8/layout/hierarchy6"/>
    <dgm:cxn modelId="{92A36481-DEA3-4F94-B87F-5AEEAF1706FF}" type="presParOf" srcId="{9E7F950F-67FE-4539-AE55-EDE2A652B46C}" destId="{569EC137-3C2A-49FD-A24F-2531672E9BC2}" srcOrd="0" destOrd="0" presId="urn:microsoft.com/office/officeart/2005/8/layout/hierarchy6"/>
    <dgm:cxn modelId="{9CA6B3BC-837F-4EFA-9DD2-3D3809E56FA4}" type="presParOf" srcId="{9E7F950F-67FE-4539-AE55-EDE2A652B46C}" destId="{F00784A3-8C0A-45D1-A705-63FF50D49F7F}" srcOrd="1" destOrd="0" presId="urn:microsoft.com/office/officeart/2005/8/layout/hierarchy6"/>
    <dgm:cxn modelId="{C07A59B4-8BD5-4519-A7BB-557D39B88747}" type="presParOf" srcId="{F00784A3-8C0A-45D1-A705-63FF50D49F7F}" destId="{9FDEE786-C4FB-47F6-BC08-71A1E656CC13}" srcOrd="0" destOrd="0" presId="urn:microsoft.com/office/officeart/2005/8/layout/hierarchy6"/>
    <dgm:cxn modelId="{B3CBCBDE-DE36-4839-BC5D-2718BDD739E6}" type="presParOf" srcId="{F00784A3-8C0A-45D1-A705-63FF50D49F7F}" destId="{A3AA2CCC-DB39-4AF3-BAB7-5D8A40C3EC1A}" srcOrd="1" destOrd="0" presId="urn:microsoft.com/office/officeart/2005/8/layout/hierarchy6"/>
    <dgm:cxn modelId="{F6994DDF-A62D-4DE1-8274-D362393BA609}" type="presParOf" srcId="{A3AA2CCC-DB39-4AF3-BAB7-5D8A40C3EC1A}" destId="{E3B28920-8E4C-40F1-99D6-E304810BF7AD}" srcOrd="0" destOrd="0" presId="urn:microsoft.com/office/officeart/2005/8/layout/hierarchy6"/>
    <dgm:cxn modelId="{92FCC94D-10C5-4D88-94EC-19F72A27F491}" type="presParOf" srcId="{A3AA2CCC-DB39-4AF3-BAB7-5D8A40C3EC1A}" destId="{8514EFB4-2A8A-4953-A341-D484594E2F8B}" srcOrd="1" destOrd="0" presId="urn:microsoft.com/office/officeart/2005/8/layout/hierarchy6"/>
    <dgm:cxn modelId="{CC565E35-FB8C-49C0-93AF-CFDE6C0D9CC9}" type="presParOf" srcId="{F00784A3-8C0A-45D1-A705-63FF50D49F7F}" destId="{82E857D3-238C-4AC7-9D57-DE56F4AE8252}" srcOrd="2" destOrd="0" presId="urn:microsoft.com/office/officeart/2005/8/layout/hierarchy6"/>
    <dgm:cxn modelId="{BC2EA7BF-0617-468E-999A-83CD8CD7FAE5}" type="presParOf" srcId="{F00784A3-8C0A-45D1-A705-63FF50D49F7F}" destId="{E3AFD2C8-4B4D-419E-9EC5-FCC1E6039540}" srcOrd="3" destOrd="0" presId="urn:microsoft.com/office/officeart/2005/8/layout/hierarchy6"/>
    <dgm:cxn modelId="{BDEB67A5-4178-44CF-BDA0-F40741D04F20}" type="presParOf" srcId="{E3AFD2C8-4B4D-419E-9EC5-FCC1E6039540}" destId="{4F27A203-85FA-4932-ACBA-125F5E8F61A1}" srcOrd="0" destOrd="0" presId="urn:microsoft.com/office/officeart/2005/8/layout/hierarchy6"/>
    <dgm:cxn modelId="{37004981-4D15-4D49-A498-DA6A874CE8DD}" type="presParOf" srcId="{E3AFD2C8-4B4D-419E-9EC5-FCC1E6039540}" destId="{2055D2B4-2060-4D38-88E5-ED6BF9B01C17}" srcOrd="1" destOrd="0" presId="urn:microsoft.com/office/officeart/2005/8/layout/hierarchy6"/>
    <dgm:cxn modelId="{556CC61C-E922-4B4B-AF8D-52422CAE1618}" type="presParOf" srcId="{0E7F864B-894F-4882-B387-5B501FDEE81C}" destId="{36367805-5B75-4786-BB37-241D347B6B3B}" srcOrd="2" destOrd="0" presId="urn:microsoft.com/office/officeart/2005/8/layout/hierarchy6"/>
    <dgm:cxn modelId="{75252444-4E4C-4BE3-A86A-FCF610A22751}" type="presParOf" srcId="{0E7F864B-894F-4882-B387-5B501FDEE81C}" destId="{9FA0FA49-FC33-48E9-B878-CEBC2CA271C1}" srcOrd="3" destOrd="0" presId="urn:microsoft.com/office/officeart/2005/8/layout/hierarchy6"/>
    <dgm:cxn modelId="{D3A765A9-817D-4880-99CE-E05222F5B508}" type="presParOf" srcId="{9FA0FA49-FC33-48E9-B878-CEBC2CA271C1}" destId="{5ADCA202-D204-4693-9F92-0828655D1E1A}" srcOrd="0" destOrd="0" presId="urn:microsoft.com/office/officeart/2005/8/layout/hierarchy6"/>
    <dgm:cxn modelId="{47E6235A-0802-47BD-A8FC-7E7348DC4B71}" type="presParOf" srcId="{9FA0FA49-FC33-48E9-B878-CEBC2CA271C1}" destId="{6CB04095-A005-4D44-BA66-497835F823B8}" srcOrd="1" destOrd="0" presId="urn:microsoft.com/office/officeart/2005/8/layout/hierarchy6"/>
    <dgm:cxn modelId="{4F090AB4-9262-4771-9FC7-0EB650F98745}" type="presParOf" srcId="{6CB04095-A005-4D44-BA66-497835F823B8}" destId="{A8435F2C-55CA-45CC-B8C1-EB9738587E2D}" srcOrd="0" destOrd="0" presId="urn:microsoft.com/office/officeart/2005/8/layout/hierarchy6"/>
    <dgm:cxn modelId="{0A568176-A3B1-45F1-8F12-9357277B3906}" type="presParOf" srcId="{6CB04095-A005-4D44-BA66-497835F823B8}" destId="{51D2FEF9-1BD7-4CE9-8D8B-38AC0B479578}" srcOrd="1" destOrd="0" presId="urn:microsoft.com/office/officeart/2005/8/layout/hierarchy6"/>
    <dgm:cxn modelId="{A98E12D7-FAD6-4D6A-8C04-79FC2DDBE4A8}" type="presParOf" srcId="{51D2FEF9-1BD7-4CE9-8D8B-38AC0B479578}" destId="{48AC3195-82F6-4075-B9E8-9B5A010AF2F3}" srcOrd="0" destOrd="0" presId="urn:microsoft.com/office/officeart/2005/8/layout/hierarchy6"/>
    <dgm:cxn modelId="{6224D090-81C0-4680-88C4-8095C29A42D7}" type="presParOf" srcId="{51D2FEF9-1BD7-4CE9-8D8B-38AC0B479578}" destId="{024E4DE6-80D7-4F9F-9341-534E92F0DB09}" srcOrd="1" destOrd="0" presId="urn:microsoft.com/office/officeart/2005/8/layout/hierarchy6"/>
    <dgm:cxn modelId="{4D822A85-02C1-4F3E-9288-1554B6D1CA7D}" type="presParOf" srcId="{A6683FC7-7210-44E7-8AED-7B1220C8651F}" destId="{7F4F443A-E9EF-43ED-9CFC-9518BE01A7A3}" srcOrd="1" destOrd="0" presId="urn:microsoft.com/office/officeart/2005/8/layout/hierarchy6"/>
    <dgm:cxn modelId="{7DB8E032-167C-4A81-8700-0E436317E7CF}" type="presParOf" srcId="{7F4F443A-E9EF-43ED-9CFC-9518BE01A7A3}" destId="{AC91083B-8B25-4101-A919-DADCE92E3EFA}" srcOrd="0" destOrd="0" presId="urn:microsoft.com/office/officeart/2005/8/layout/hierarchy6"/>
    <dgm:cxn modelId="{ECA55EF4-A2B0-40D7-B808-2C36B19CA888}" type="presParOf" srcId="{AC91083B-8B25-4101-A919-DADCE92E3EFA}" destId="{F4CFDBF4-135A-4898-8F25-B4F5F107E5E8}" srcOrd="0" destOrd="0" presId="urn:microsoft.com/office/officeart/2005/8/layout/hierarchy6"/>
    <dgm:cxn modelId="{66610D02-FE31-49E7-97D7-9938CFA5EFBF}" type="presParOf" srcId="{AC91083B-8B25-4101-A919-DADCE92E3EFA}" destId="{D368883D-4D6F-4FBC-BEBD-D2F1D7579D38}" srcOrd="1" destOrd="0" presId="urn:microsoft.com/office/officeart/2005/8/layout/hierarchy6"/>
    <dgm:cxn modelId="{1E3368B1-A054-47C8-AC41-744B45C1C511}" type="presParOf" srcId="{7F4F443A-E9EF-43ED-9CFC-9518BE01A7A3}" destId="{60F6520B-C0A0-45A5-AF27-5F50A8D0C766}" srcOrd="1" destOrd="0" presId="urn:microsoft.com/office/officeart/2005/8/layout/hierarchy6"/>
    <dgm:cxn modelId="{4F88388B-6D1D-4DF6-9C27-9C9D651DC866}" type="presParOf" srcId="{60F6520B-C0A0-45A5-AF27-5F50A8D0C766}" destId="{5E3DF2B3-1745-4B7C-B060-2D8386144BAF}" srcOrd="0" destOrd="0" presId="urn:microsoft.com/office/officeart/2005/8/layout/hierarchy6"/>
    <dgm:cxn modelId="{96379C10-AE36-4ABD-9567-1F771B5324F5}" type="presParOf" srcId="{7F4F443A-E9EF-43ED-9CFC-9518BE01A7A3}" destId="{8E94AB22-287D-4EEB-8A5C-4E3BDA2342F2}" srcOrd="2" destOrd="0" presId="urn:microsoft.com/office/officeart/2005/8/layout/hierarchy6"/>
    <dgm:cxn modelId="{DBE9BD78-1BEC-4182-940B-5751BAEBD202}" type="presParOf" srcId="{8E94AB22-287D-4EEB-8A5C-4E3BDA2342F2}" destId="{3D07E60A-ECA5-4BC6-AAC8-1940FF3B06D8}" srcOrd="0" destOrd="0" presId="urn:microsoft.com/office/officeart/2005/8/layout/hierarchy6"/>
    <dgm:cxn modelId="{B287C8CD-43F8-4E44-9722-BBD1153DD337}" type="presParOf" srcId="{8E94AB22-287D-4EEB-8A5C-4E3BDA2342F2}" destId="{E4F054C1-1CEE-4341-8E24-D6E0F12891D7}" srcOrd="1" destOrd="0" presId="urn:microsoft.com/office/officeart/2005/8/layout/hierarchy6"/>
    <dgm:cxn modelId="{C3395B9B-CCEE-4C1F-B287-290D30F2B0D9}" type="presParOf" srcId="{7F4F443A-E9EF-43ED-9CFC-9518BE01A7A3}" destId="{9A357AB7-8FC6-46B8-B99A-664676F475A4}" srcOrd="3" destOrd="0" presId="urn:microsoft.com/office/officeart/2005/8/layout/hierarchy6"/>
    <dgm:cxn modelId="{D38B6CE8-C9A7-43A8-9EC5-D26DBEFCEC3C}" type="presParOf" srcId="{9A357AB7-8FC6-46B8-B99A-664676F475A4}" destId="{1682F938-13E1-4BAA-AA9C-5A1FFB619A9E}" srcOrd="0" destOrd="0" presId="urn:microsoft.com/office/officeart/2005/8/layout/hierarchy6"/>
    <dgm:cxn modelId="{F8DFB0B8-6C29-4939-B8CD-719B2B7058CB}" type="presParOf" srcId="{7F4F443A-E9EF-43ED-9CFC-9518BE01A7A3}" destId="{11F5FFFF-7E6F-4C16-A65D-4232601EE94E}" srcOrd="4" destOrd="0" presId="urn:microsoft.com/office/officeart/2005/8/layout/hierarchy6"/>
    <dgm:cxn modelId="{3D050C3E-8582-4E51-9BF0-A18A60A34FA3}" type="presParOf" srcId="{11F5FFFF-7E6F-4C16-A65D-4232601EE94E}" destId="{20960FDA-6DBA-4573-BCA0-7DA0BF39FFB8}" srcOrd="0" destOrd="0" presId="urn:microsoft.com/office/officeart/2005/8/layout/hierarchy6"/>
    <dgm:cxn modelId="{4E272042-1D72-46E4-AD7D-D8A11458FA99}" type="presParOf" srcId="{11F5FFFF-7E6F-4C16-A65D-4232601EE94E}" destId="{E0913BCE-C302-4565-A39D-758F850A322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89DA3-FB13-40FF-BAD5-F44F04430F97}">
      <dsp:nvSpPr>
        <dsp:cNvPr id="0" name=""/>
        <dsp:cNvSpPr/>
      </dsp:nvSpPr>
      <dsp:spPr>
        <a:xfrm>
          <a:off x="3045618" y="1311425"/>
          <a:ext cx="2128837" cy="654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974"/>
              </a:lnTo>
              <a:lnTo>
                <a:pt x="2128837" y="491974"/>
              </a:lnTo>
              <a:lnTo>
                <a:pt x="2128837" y="654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A24FE-81D1-4657-8964-81DAD3BD76D3}">
      <dsp:nvSpPr>
        <dsp:cNvPr id="0" name=""/>
        <dsp:cNvSpPr/>
      </dsp:nvSpPr>
      <dsp:spPr>
        <a:xfrm>
          <a:off x="2980848" y="1311425"/>
          <a:ext cx="91440" cy="806429"/>
        </a:xfrm>
        <a:custGeom>
          <a:avLst/>
          <a:gdLst/>
          <a:ahLst/>
          <a:cxnLst/>
          <a:rect l="0" t="0" r="0" b="0"/>
          <a:pathLst>
            <a:path>
              <a:moveTo>
                <a:pt x="64769" y="0"/>
              </a:moveTo>
              <a:lnTo>
                <a:pt x="64769" y="643629"/>
              </a:lnTo>
              <a:lnTo>
                <a:pt x="45720" y="643629"/>
              </a:lnTo>
              <a:lnTo>
                <a:pt x="45720" y="8064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C79F7-DCB2-40F8-AED3-91DF2432959F}">
      <dsp:nvSpPr>
        <dsp:cNvPr id="0" name=""/>
        <dsp:cNvSpPr/>
      </dsp:nvSpPr>
      <dsp:spPr>
        <a:xfrm>
          <a:off x="878681" y="1311425"/>
          <a:ext cx="2166937" cy="654774"/>
        </a:xfrm>
        <a:custGeom>
          <a:avLst/>
          <a:gdLst/>
          <a:ahLst/>
          <a:cxnLst/>
          <a:rect l="0" t="0" r="0" b="0"/>
          <a:pathLst>
            <a:path>
              <a:moveTo>
                <a:pt x="2166937" y="0"/>
              </a:moveTo>
              <a:lnTo>
                <a:pt x="2166937" y="491974"/>
              </a:lnTo>
              <a:lnTo>
                <a:pt x="0" y="491974"/>
              </a:lnTo>
              <a:lnTo>
                <a:pt x="0" y="654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4E6BA-DD69-4FD7-9069-806406BE278B}">
      <dsp:nvSpPr>
        <dsp:cNvPr id="0" name=""/>
        <dsp:cNvSpPr/>
      </dsp:nvSpPr>
      <dsp:spPr>
        <a:xfrm>
          <a:off x="2166937" y="195499"/>
          <a:ext cx="1757362" cy="111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4B108-8E10-4F4E-A748-B179F762A49A}">
      <dsp:nvSpPr>
        <dsp:cNvPr id="0" name=""/>
        <dsp:cNvSpPr/>
      </dsp:nvSpPr>
      <dsp:spPr>
        <a:xfrm>
          <a:off x="2362199" y="380999"/>
          <a:ext cx="1757362" cy="111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Direction</a:t>
          </a:r>
          <a:endParaRPr lang="en-US" sz="2500" kern="1200" dirty="0"/>
        </a:p>
      </dsp:txBody>
      <dsp:txXfrm>
        <a:off x="2394883" y="413683"/>
        <a:ext cx="1691994" cy="1050557"/>
      </dsp:txXfrm>
    </dsp:sp>
    <dsp:sp modelId="{09ACCB08-7429-47F0-A8DE-6672BF03CBBA}">
      <dsp:nvSpPr>
        <dsp:cNvPr id="0" name=""/>
        <dsp:cNvSpPr/>
      </dsp:nvSpPr>
      <dsp:spPr>
        <a:xfrm>
          <a:off x="0" y="1966200"/>
          <a:ext cx="1757362" cy="111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BF871-79AC-4921-86F0-B72839CB45D2}">
      <dsp:nvSpPr>
        <dsp:cNvPr id="0" name=""/>
        <dsp:cNvSpPr/>
      </dsp:nvSpPr>
      <dsp:spPr>
        <a:xfrm>
          <a:off x="195262" y="2151699"/>
          <a:ext cx="1757362" cy="111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comptabilité</a:t>
          </a:r>
          <a:endParaRPr lang="en-US" sz="2500" kern="1200" dirty="0"/>
        </a:p>
      </dsp:txBody>
      <dsp:txXfrm>
        <a:off x="227946" y="2184383"/>
        <a:ext cx="1691994" cy="1050557"/>
      </dsp:txXfrm>
    </dsp:sp>
    <dsp:sp modelId="{490F0745-C638-45FB-8D0F-AA764F038F64}">
      <dsp:nvSpPr>
        <dsp:cNvPr id="0" name=""/>
        <dsp:cNvSpPr/>
      </dsp:nvSpPr>
      <dsp:spPr>
        <a:xfrm>
          <a:off x="2147887" y="2117854"/>
          <a:ext cx="1757362" cy="111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928CF-AD74-401A-B536-D76A34811E4E}">
      <dsp:nvSpPr>
        <dsp:cNvPr id="0" name=""/>
        <dsp:cNvSpPr/>
      </dsp:nvSpPr>
      <dsp:spPr>
        <a:xfrm>
          <a:off x="2343149" y="2303353"/>
          <a:ext cx="1757362" cy="111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Marketing</a:t>
          </a:r>
          <a:endParaRPr lang="en-US" sz="2500" kern="1200" dirty="0"/>
        </a:p>
      </dsp:txBody>
      <dsp:txXfrm>
        <a:off x="2375833" y="2336037"/>
        <a:ext cx="1691994" cy="1050557"/>
      </dsp:txXfrm>
    </dsp:sp>
    <dsp:sp modelId="{6437A2DF-E343-42ED-AFD9-922B78EEB6F3}">
      <dsp:nvSpPr>
        <dsp:cNvPr id="0" name=""/>
        <dsp:cNvSpPr/>
      </dsp:nvSpPr>
      <dsp:spPr>
        <a:xfrm>
          <a:off x="4295774" y="1966200"/>
          <a:ext cx="1757362" cy="111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A139B-B29F-453E-89CD-F7E7B10BDAFB}">
      <dsp:nvSpPr>
        <dsp:cNvPr id="0" name=""/>
        <dsp:cNvSpPr/>
      </dsp:nvSpPr>
      <dsp:spPr>
        <a:xfrm>
          <a:off x="4491037" y="2151699"/>
          <a:ext cx="1757362" cy="1115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informatique</a:t>
          </a:r>
          <a:endParaRPr lang="en-US" sz="2500" kern="1200" dirty="0"/>
        </a:p>
      </dsp:txBody>
      <dsp:txXfrm>
        <a:off x="4523721" y="2184383"/>
        <a:ext cx="1691994" cy="1050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78DF7-F7FB-4720-95F9-50D68AD39A83}">
      <dsp:nvSpPr>
        <dsp:cNvPr id="0" name=""/>
        <dsp:cNvSpPr/>
      </dsp:nvSpPr>
      <dsp:spPr>
        <a:xfrm>
          <a:off x="2362203" y="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Gestion de comptabilité</a:t>
          </a:r>
          <a:endParaRPr lang="en-US" sz="1900" kern="1200" dirty="0"/>
        </a:p>
      </dsp:txBody>
      <dsp:txXfrm>
        <a:off x="2404563" y="42360"/>
        <a:ext cx="1250268" cy="783022"/>
      </dsp:txXfrm>
    </dsp:sp>
    <dsp:sp modelId="{CC32C29C-720B-4667-925E-985889C55A08}">
      <dsp:nvSpPr>
        <dsp:cNvPr id="0" name=""/>
        <dsp:cNvSpPr/>
      </dsp:nvSpPr>
      <dsp:spPr>
        <a:xfrm>
          <a:off x="1312943" y="432583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393634" y="131060"/>
              </a:moveTo>
              <a:arcTo wR="1732594" hR="1732594" stAng="17545715" swAng="20019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A3235-ECB1-4AAB-A567-FD9EEE9EA4A2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Service Client</a:t>
          </a:r>
          <a:endParaRPr lang="en-US" sz="1900" kern="1200" dirty="0"/>
        </a:p>
      </dsp:txBody>
      <dsp:txXfrm>
        <a:off x="4070661" y="1241923"/>
        <a:ext cx="1250268" cy="783022"/>
      </dsp:txXfrm>
    </dsp:sp>
    <dsp:sp modelId="{7687A68B-70E8-4BDC-94B8-D7AF674552EF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19212-90F4-4A99-8353-7FDDD37B6F62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Synchro taches</a:t>
          </a:r>
          <a:endParaRPr lang="en-US" sz="1900" kern="1200" dirty="0"/>
        </a:p>
      </dsp:txBody>
      <dsp:txXfrm>
        <a:off x="3441259" y="3179023"/>
        <a:ext cx="1250268" cy="783022"/>
      </dsp:txXfrm>
    </dsp:sp>
    <dsp:sp modelId="{EE3D7892-F2EC-4B05-B398-AC877FB1320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80A4E-F4AD-48F1-9908-683A906A2F56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Marketing</a:t>
          </a:r>
          <a:endParaRPr lang="en-US" sz="1900" kern="1200" dirty="0"/>
        </a:p>
      </dsp:txBody>
      <dsp:txXfrm>
        <a:off x="1404472" y="3179023"/>
        <a:ext cx="1250268" cy="783022"/>
      </dsp:txXfrm>
    </dsp:sp>
    <dsp:sp modelId="{A606DC37-44DB-488F-BA16-D8B7A8D7AC1C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3194F-7B9A-4B74-A2FE-70F229D4C961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Vente</a:t>
          </a:r>
          <a:endParaRPr lang="en-US" sz="1900" kern="1200" dirty="0"/>
        </a:p>
      </dsp:txBody>
      <dsp:txXfrm>
        <a:off x="775070" y="1241923"/>
        <a:ext cx="1250268" cy="783022"/>
      </dsp:txXfrm>
    </dsp:sp>
    <dsp:sp modelId="{4D8690D5-005A-43C9-BEC4-A064FA404C9E}">
      <dsp:nvSpPr>
        <dsp:cNvPr id="0" name=""/>
        <dsp:cNvSpPr/>
      </dsp:nvSpPr>
      <dsp:spPr>
        <a:xfrm>
          <a:off x="1317954" y="432454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99404" y="759019"/>
              </a:moveTo>
              <a:arcTo wR="1732594" hR="1732594" stAng="12851311" swAng="19247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D2F3F-2C33-45A2-8E5F-DB1CEA5B11E7}">
      <dsp:nvSpPr>
        <dsp:cNvPr id="0" name=""/>
        <dsp:cNvSpPr/>
      </dsp:nvSpPr>
      <dsp:spPr>
        <a:xfrm>
          <a:off x="2382114" y="992"/>
          <a:ext cx="1331770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Commande Client </a:t>
          </a:r>
          <a:endParaRPr lang="en-US" sz="1000" kern="1200" dirty="0"/>
        </a:p>
      </dsp:txBody>
      <dsp:txXfrm>
        <a:off x="2392459" y="11337"/>
        <a:ext cx="1311080" cy="332528"/>
      </dsp:txXfrm>
    </dsp:sp>
    <dsp:sp modelId="{84AC3909-14E2-4A2C-9369-74C9F5389398}">
      <dsp:nvSpPr>
        <dsp:cNvPr id="0" name=""/>
        <dsp:cNvSpPr/>
      </dsp:nvSpPr>
      <dsp:spPr>
        <a:xfrm rot="5400000">
          <a:off x="2981771" y="363041"/>
          <a:ext cx="132457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000316" y="376287"/>
        <a:ext cx="95368" cy="92720"/>
      </dsp:txXfrm>
    </dsp:sp>
    <dsp:sp modelId="{AFA05965-4FA3-435A-9C9F-8683CC64EF66}">
      <dsp:nvSpPr>
        <dsp:cNvPr id="0" name=""/>
        <dsp:cNvSpPr/>
      </dsp:nvSpPr>
      <dsp:spPr>
        <a:xfrm>
          <a:off x="2382114" y="530820"/>
          <a:ext cx="1331770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Création facture</a:t>
          </a:r>
          <a:endParaRPr lang="en-US" sz="1000" kern="1200" dirty="0"/>
        </a:p>
      </dsp:txBody>
      <dsp:txXfrm>
        <a:off x="2392459" y="541165"/>
        <a:ext cx="1311080" cy="332528"/>
      </dsp:txXfrm>
    </dsp:sp>
    <dsp:sp modelId="{746D20F9-1CAF-4CCB-B102-8DCEE77470B4}">
      <dsp:nvSpPr>
        <dsp:cNvPr id="0" name=""/>
        <dsp:cNvSpPr/>
      </dsp:nvSpPr>
      <dsp:spPr>
        <a:xfrm rot="5400000">
          <a:off x="2981771" y="892869"/>
          <a:ext cx="132457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000316" y="906115"/>
        <a:ext cx="95368" cy="92720"/>
      </dsp:txXfrm>
    </dsp:sp>
    <dsp:sp modelId="{8F312ECA-3E05-4517-B5E0-0F055BFC4B62}">
      <dsp:nvSpPr>
        <dsp:cNvPr id="0" name=""/>
        <dsp:cNvSpPr/>
      </dsp:nvSpPr>
      <dsp:spPr>
        <a:xfrm>
          <a:off x="2382114" y="1060648"/>
          <a:ext cx="1331770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Envoie Facture</a:t>
          </a:r>
          <a:endParaRPr lang="en-US" sz="1000" kern="1200" dirty="0"/>
        </a:p>
      </dsp:txBody>
      <dsp:txXfrm>
        <a:off x="2392459" y="1070993"/>
        <a:ext cx="1311080" cy="332528"/>
      </dsp:txXfrm>
    </dsp:sp>
    <dsp:sp modelId="{A875D690-C839-4A53-BA7F-8F6FD105D97A}">
      <dsp:nvSpPr>
        <dsp:cNvPr id="0" name=""/>
        <dsp:cNvSpPr/>
      </dsp:nvSpPr>
      <dsp:spPr>
        <a:xfrm rot="5400000">
          <a:off x="2981771" y="1422697"/>
          <a:ext cx="132457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000316" y="1435943"/>
        <a:ext cx="95368" cy="92720"/>
      </dsp:txXfrm>
    </dsp:sp>
    <dsp:sp modelId="{872E2DE1-B4E3-4365-8F40-C29C1251C19E}">
      <dsp:nvSpPr>
        <dsp:cNvPr id="0" name=""/>
        <dsp:cNvSpPr/>
      </dsp:nvSpPr>
      <dsp:spPr>
        <a:xfrm>
          <a:off x="2382114" y="1590476"/>
          <a:ext cx="1331770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Paiement de la facture</a:t>
          </a:r>
          <a:endParaRPr lang="en-US" sz="1000" kern="1200" dirty="0"/>
        </a:p>
      </dsp:txBody>
      <dsp:txXfrm>
        <a:off x="2392459" y="1600821"/>
        <a:ext cx="1311080" cy="332528"/>
      </dsp:txXfrm>
    </dsp:sp>
    <dsp:sp modelId="{3955349C-62FC-442A-AB2D-F7887C0A4A02}">
      <dsp:nvSpPr>
        <dsp:cNvPr id="0" name=""/>
        <dsp:cNvSpPr/>
      </dsp:nvSpPr>
      <dsp:spPr>
        <a:xfrm rot="5400000">
          <a:off x="2981771" y="1952525"/>
          <a:ext cx="132457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3000316" y="1965771"/>
        <a:ext cx="95368" cy="92720"/>
      </dsp:txXfrm>
    </dsp:sp>
    <dsp:sp modelId="{E5E93955-05A2-4C4B-B692-0524825522FD}">
      <dsp:nvSpPr>
        <dsp:cNvPr id="0" name=""/>
        <dsp:cNvSpPr/>
      </dsp:nvSpPr>
      <dsp:spPr>
        <a:xfrm>
          <a:off x="2382114" y="2120304"/>
          <a:ext cx="1331770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Traitement de la Demande </a:t>
          </a:r>
          <a:endParaRPr lang="en-US" sz="1000" kern="1200" dirty="0"/>
        </a:p>
      </dsp:txBody>
      <dsp:txXfrm>
        <a:off x="2392459" y="2130649"/>
        <a:ext cx="1311080" cy="332528"/>
      </dsp:txXfrm>
    </dsp:sp>
    <dsp:sp modelId="{878B6074-5D1E-472B-BD36-DEBAA3A02B5F}">
      <dsp:nvSpPr>
        <dsp:cNvPr id="0" name=""/>
        <dsp:cNvSpPr/>
      </dsp:nvSpPr>
      <dsp:spPr>
        <a:xfrm rot="8773300">
          <a:off x="2280460" y="2571092"/>
          <a:ext cx="477651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324119" y="2589626"/>
        <a:ext cx="429967" cy="95368"/>
      </dsp:txXfrm>
    </dsp:sp>
    <dsp:sp modelId="{E67B6C22-DA1A-468B-A7A3-0EC2928AB8B9}">
      <dsp:nvSpPr>
        <dsp:cNvPr id="0" name=""/>
        <dsp:cNvSpPr/>
      </dsp:nvSpPr>
      <dsp:spPr>
        <a:xfrm>
          <a:off x="1324688" y="2827610"/>
          <a:ext cx="1331770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smtClean="0"/>
            <a:t>Demande Acceptée</a:t>
          </a:r>
          <a:endParaRPr lang="en-US" sz="1000" kern="1200" dirty="0"/>
        </a:p>
      </dsp:txBody>
      <dsp:txXfrm>
        <a:off x="1335033" y="2837955"/>
        <a:ext cx="1311080" cy="332528"/>
      </dsp:txXfrm>
    </dsp:sp>
    <dsp:sp modelId="{F69269E4-1311-4504-9438-C0D17691F03A}">
      <dsp:nvSpPr>
        <dsp:cNvPr id="0" name=""/>
        <dsp:cNvSpPr/>
      </dsp:nvSpPr>
      <dsp:spPr>
        <a:xfrm rot="8011688" flipH="1">
          <a:off x="2189036" y="2938372"/>
          <a:ext cx="121261" cy="39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2233636" y="2907900"/>
        <a:ext cx="23848" cy="109337"/>
      </dsp:txXfrm>
    </dsp:sp>
    <dsp:sp modelId="{8CDF8C01-072D-4ABB-8102-A7BE4F1C2040}">
      <dsp:nvSpPr>
        <dsp:cNvPr id="0" name=""/>
        <dsp:cNvSpPr/>
      </dsp:nvSpPr>
      <dsp:spPr>
        <a:xfrm>
          <a:off x="1371606" y="3327401"/>
          <a:ext cx="1331770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Traitement de la Demande </a:t>
          </a:r>
          <a:endParaRPr lang="en-US" sz="1000" kern="1200" dirty="0"/>
        </a:p>
      </dsp:txBody>
      <dsp:txXfrm>
        <a:off x="1381951" y="3337746"/>
        <a:ext cx="1311080" cy="332528"/>
      </dsp:txXfrm>
    </dsp:sp>
    <dsp:sp modelId="{75731B97-D9CD-4EBC-A808-FDEA39C8F91B}">
      <dsp:nvSpPr>
        <dsp:cNvPr id="0" name=""/>
        <dsp:cNvSpPr/>
      </dsp:nvSpPr>
      <dsp:spPr>
        <a:xfrm rot="2326785">
          <a:off x="3207825" y="2592009"/>
          <a:ext cx="384235" cy="158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213081" y="2608866"/>
        <a:ext cx="336551" cy="95368"/>
      </dsp:txXfrm>
    </dsp:sp>
    <dsp:sp modelId="{CEB17537-C158-47D7-B79B-49A76F740A97}">
      <dsp:nvSpPr>
        <dsp:cNvPr id="0" name=""/>
        <dsp:cNvSpPr/>
      </dsp:nvSpPr>
      <dsp:spPr>
        <a:xfrm>
          <a:off x="3200394" y="2870202"/>
          <a:ext cx="1331770" cy="353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Demande Refuser</a:t>
          </a:r>
          <a:endParaRPr lang="en-US" sz="1000" kern="1200" dirty="0"/>
        </a:p>
      </dsp:txBody>
      <dsp:txXfrm>
        <a:off x="3210739" y="2880547"/>
        <a:ext cx="1311080" cy="332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60FDA-6DBA-4573-BCA0-7DA0BF39FFB8}">
      <dsp:nvSpPr>
        <dsp:cNvPr id="0" name=""/>
        <dsp:cNvSpPr/>
      </dsp:nvSpPr>
      <dsp:spPr>
        <a:xfrm>
          <a:off x="0" y="2613700"/>
          <a:ext cx="7620000" cy="11185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Niveau 3</a:t>
          </a:r>
          <a:endParaRPr lang="en-US" sz="4000" kern="1200" dirty="0"/>
        </a:p>
      </dsp:txBody>
      <dsp:txXfrm>
        <a:off x="0" y="2613700"/>
        <a:ext cx="2286000" cy="1118553"/>
      </dsp:txXfrm>
    </dsp:sp>
    <dsp:sp modelId="{3D07E60A-ECA5-4BC6-AAC8-1940FF3B06D8}">
      <dsp:nvSpPr>
        <dsp:cNvPr id="0" name=""/>
        <dsp:cNvSpPr/>
      </dsp:nvSpPr>
      <dsp:spPr>
        <a:xfrm>
          <a:off x="0" y="1307623"/>
          <a:ext cx="7620000" cy="11185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Niveau 2</a:t>
          </a:r>
          <a:endParaRPr lang="en-US" sz="4000" kern="1200" dirty="0"/>
        </a:p>
      </dsp:txBody>
      <dsp:txXfrm>
        <a:off x="0" y="1307623"/>
        <a:ext cx="2286000" cy="1118553"/>
      </dsp:txXfrm>
    </dsp:sp>
    <dsp:sp modelId="{F4CFDBF4-135A-4898-8F25-B4F5F107E5E8}">
      <dsp:nvSpPr>
        <dsp:cNvPr id="0" name=""/>
        <dsp:cNvSpPr/>
      </dsp:nvSpPr>
      <dsp:spPr>
        <a:xfrm>
          <a:off x="0" y="1546"/>
          <a:ext cx="7620000" cy="11185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Niveau 1</a:t>
          </a:r>
          <a:endParaRPr lang="en-US" sz="4000" kern="1200" dirty="0"/>
        </a:p>
      </dsp:txBody>
      <dsp:txXfrm>
        <a:off x="0" y="1546"/>
        <a:ext cx="2286000" cy="1118553"/>
      </dsp:txXfrm>
    </dsp:sp>
    <dsp:sp modelId="{77929044-DE13-4483-9D73-1F814993EC04}">
      <dsp:nvSpPr>
        <dsp:cNvPr id="0" name=""/>
        <dsp:cNvSpPr/>
      </dsp:nvSpPr>
      <dsp:spPr>
        <a:xfrm>
          <a:off x="4630675" y="95308"/>
          <a:ext cx="140642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Q1</a:t>
          </a:r>
          <a:endParaRPr lang="en-US" sz="4100" kern="1200" dirty="0"/>
        </a:p>
      </dsp:txBody>
      <dsp:txXfrm>
        <a:off x="4658137" y="122770"/>
        <a:ext cx="1351501" cy="882693"/>
      </dsp:txXfrm>
    </dsp:sp>
    <dsp:sp modelId="{96FCAA2F-EF6A-4475-95FF-FBDC9A01AC42}">
      <dsp:nvSpPr>
        <dsp:cNvPr id="0" name=""/>
        <dsp:cNvSpPr/>
      </dsp:nvSpPr>
      <dsp:spPr>
        <a:xfrm>
          <a:off x="3962623" y="1032925"/>
          <a:ext cx="1371265" cy="375046"/>
        </a:xfrm>
        <a:custGeom>
          <a:avLst/>
          <a:gdLst/>
          <a:ahLst/>
          <a:cxnLst/>
          <a:rect l="0" t="0" r="0" b="0"/>
          <a:pathLst>
            <a:path>
              <a:moveTo>
                <a:pt x="1371265" y="0"/>
              </a:moveTo>
              <a:lnTo>
                <a:pt x="1371265" y="187523"/>
              </a:lnTo>
              <a:lnTo>
                <a:pt x="0" y="187523"/>
              </a:lnTo>
              <a:lnTo>
                <a:pt x="0" y="375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EC137-3C2A-49FD-A24F-2531672E9BC2}">
      <dsp:nvSpPr>
        <dsp:cNvPr id="0" name=""/>
        <dsp:cNvSpPr/>
      </dsp:nvSpPr>
      <dsp:spPr>
        <a:xfrm>
          <a:off x="3259410" y="1407972"/>
          <a:ext cx="140642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Q2</a:t>
          </a:r>
          <a:endParaRPr lang="en-US" sz="4100" kern="1200" dirty="0"/>
        </a:p>
      </dsp:txBody>
      <dsp:txXfrm>
        <a:off x="3286872" y="1435434"/>
        <a:ext cx="1351501" cy="882693"/>
      </dsp:txXfrm>
    </dsp:sp>
    <dsp:sp modelId="{9FDEE786-C4FB-47F6-BC08-71A1E656CC13}">
      <dsp:nvSpPr>
        <dsp:cNvPr id="0" name=""/>
        <dsp:cNvSpPr/>
      </dsp:nvSpPr>
      <dsp:spPr>
        <a:xfrm>
          <a:off x="3048446" y="2345589"/>
          <a:ext cx="914176" cy="375046"/>
        </a:xfrm>
        <a:custGeom>
          <a:avLst/>
          <a:gdLst/>
          <a:ahLst/>
          <a:cxnLst/>
          <a:rect l="0" t="0" r="0" b="0"/>
          <a:pathLst>
            <a:path>
              <a:moveTo>
                <a:pt x="914176" y="0"/>
              </a:moveTo>
              <a:lnTo>
                <a:pt x="914176" y="187523"/>
              </a:lnTo>
              <a:lnTo>
                <a:pt x="0" y="187523"/>
              </a:lnTo>
              <a:lnTo>
                <a:pt x="0" y="375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28920-8E4C-40F1-99D6-E304810BF7AD}">
      <dsp:nvSpPr>
        <dsp:cNvPr id="0" name=""/>
        <dsp:cNvSpPr/>
      </dsp:nvSpPr>
      <dsp:spPr>
        <a:xfrm>
          <a:off x="2345233" y="2720636"/>
          <a:ext cx="140642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Q3</a:t>
          </a:r>
          <a:endParaRPr lang="en-US" sz="4100" kern="1200" dirty="0"/>
        </a:p>
      </dsp:txBody>
      <dsp:txXfrm>
        <a:off x="2372695" y="2748098"/>
        <a:ext cx="1351501" cy="882693"/>
      </dsp:txXfrm>
    </dsp:sp>
    <dsp:sp modelId="{82E857D3-238C-4AC7-9D57-DE56F4AE8252}">
      <dsp:nvSpPr>
        <dsp:cNvPr id="0" name=""/>
        <dsp:cNvSpPr/>
      </dsp:nvSpPr>
      <dsp:spPr>
        <a:xfrm>
          <a:off x="3962623" y="2345589"/>
          <a:ext cx="914176" cy="375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"/>
              </a:lnTo>
              <a:lnTo>
                <a:pt x="914176" y="187523"/>
              </a:lnTo>
              <a:lnTo>
                <a:pt x="914176" y="375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7A203-85FA-4932-ACBA-125F5E8F61A1}">
      <dsp:nvSpPr>
        <dsp:cNvPr id="0" name=""/>
        <dsp:cNvSpPr/>
      </dsp:nvSpPr>
      <dsp:spPr>
        <a:xfrm>
          <a:off x="4173587" y="2720636"/>
          <a:ext cx="140642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Q4</a:t>
          </a:r>
          <a:endParaRPr lang="en-US" sz="4100" kern="1200" dirty="0"/>
        </a:p>
      </dsp:txBody>
      <dsp:txXfrm>
        <a:off x="4201049" y="2748098"/>
        <a:ext cx="1351501" cy="882693"/>
      </dsp:txXfrm>
    </dsp:sp>
    <dsp:sp modelId="{36367805-5B75-4786-BB37-241D347B6B3B}">
      <dsp:nvSpPr>
        <dsp:cNvPr id="0" name=""/>
        <dsp:cNvSpPr/>
      </dsp:nvSpPr>
      <dsp:spPr>
        <a:xfrm>
          <a:off x="5333888" y="1032925"/>
          <a:ext cx="1371265" cy="375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"/>
              </a:lnTo>
              <a:lnTo>
                <a:pt x="1371265" y="187523"/>
              </a:lnTo>
              <a:lnTo>
                <a:pt x="1371265" y="375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CA202-D204-4693-9F92-0828655D1E1A}">
      <dsp:nvSpPr>
        <dsp:cNvPr id="0" name=""/>
        <dsp:cNvSpPr/>
      </dsp:nvSpPr>
      <dsp:spPr>
        <a:xfrm>
          <a:off x="6001940" y="1407972"/>
          <a:ext cx="140642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Q5</a:t>
          </a:r>
          <a:endParaRPr lang="en-US" sz="4100" kern="1200" dirty="0"/>
        </a:p>
      </dsp:txBody>
      <dsp:txXfrm>
        <a:off x="6029402" y="1435434"/>
        <a:ext cx="1351501" cy="882693"/>
      </dsp:txXfrm>
    </dsp:sp>
    <dsp:sp modelId="{A8435F2C-55CA-45CC-B8C1-EB9738587E2D}">
      <dsp:nvSpPr>
        <dsp:cNvPr id="0" name=""/>
        <dsp:cNvSpPr/>
      </dsp:nvSpPr>
      <dsp:spPr>
        <a:xfrm>
          <a:off x="6659433" y="2345589"/>
          <a:ext cx="91440" cy="375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5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C3195-82F6-4075-B9E8-9B5A010AF2F3}">
      <dsp:nvSpPr>
        <dsp:cNvPr id="0" name=""/>
        <dsp:cNvSpPr/>
      </dsp:nvSpPr>
      <dsp:spPr>
        <a:xfrm>
          <a:off x="6001940" y="2720636"/>
          <a:ext cx="140642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Q6</a:t>
          </a:r>
          <a:endParaRPr lang="en-US" sz="4100" kern="1200" dirty="0"/>
        </a:p>
      </dsp:txBody>
      <dsp:txXfrm>
        <a:off x="6029402" y="2748098"/>
        <a:ext cx="1351501" cy="882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52E20-4C3B-4D53-9EAD-E7FA1D30B705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4E9D7-0EED-4341-A754-161E18F6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4E9D7-0EED-4341-A754-161E18F67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4E9D7-0EED-4341-A754-161E18F67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Sous contrainte de</a:t>
            </a:r>
            <a:r>
              <a:rPr lang="fr-FR" baseline="0" dirty="0" smtClean="0"/>
              <a:t> temps je ne vé prés que les </a:t>
            </a:r>
            <a:r>
              <a:rPr lang="fr-FR" baseline="0" dirty="0" err="1" smtClean="0"/>
              <a:t>mod</a:t>
            </a:r>
            <a:r>
              <a:rPr lang="fr-FR" baseline="0" dirty="0" smtClean="0"/>
              <a:t> dont  g t en charge a 100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4E9D7-0EED-4341-A754-161E18F671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6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4E9D7-0EED-4341-A754-161E18F671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F68-B21E-4778-9038-D090F8F9B3D4}" type="datetime1">
              <a:rPr lang="en-US" smtClean="0"/>
              <a:t>2/28/2013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FC08-5A8D-48C2-AF47-9642DD162DEE}" type="datetime1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987B-5F6D-413C-875C-F665874BCD8A}" type="datetime1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73-7550-439D-8E18-D971B57222FF}" type="datetime1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0F94-8345-4127-A132-3916B0BEC731}" type="datetime1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E850-46ED-4655-B7CD-EF77001FD76A}" type="datetime1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5E9A-338D-43D3-B375-CCA0A03BFCDD}" type="datetime1">
              <a:rPr lang="en-US" smtClean="0"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DDC7-45AC-4E5F-9BB7-5C905F030E4B}" type="datetime1">
              <a:rPr lang="en-US" smtClean="0"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3F5B-28A5-412D-8A79-F2512726802B}" type="datetime1">
              <a:rPr lang="en-US" smtClean="0"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EB31-9F64-4166-B0B8-AD565DFAF69E}" type="datetime1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FB4-AD56-4EB4-97E1-38C7241102AE}" type="datetime1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C5590A-4315-4351-A33E-8C7D846C1357}" type="datetime1">
              <a:rPr lang="en-US" smtClean="0"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C11838-030F-4F86-B278-27B2C8B522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7467600" cy="3276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b="1" dirty="0" smtClean="0"/>
              <a:t>Ktis</a:t>
            </a:r>
            <a:r>
              <a:rPr lang="fr-FR" dirty="0" smtClean="0"/>
              <a:t> – </a:t>
            </a:r>
            <a:r>
              <a:rPr lang="fr-FR" b="1" dirty="0"/>
              <a:t>Une Solution complète pour </a:t>
            </a:r>
            <a:r>
              <a:rPr lang="fr-FR" b="1" dirty="0" smtClean="0"/>
              <a:t>les centres d'appels</a:t>
            </a:r>
            <a:endParaRPr lang="fr-FR" b="1" dirty="0"/>
          </a:p>
          <a:p>
            <a:pPr algn="l"/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Tuteur de stage UTT: Mr KHOUKHI </a:t>
            </a:r>
            <a:r>
              <a:rPr lang="fr-FR" dirty="0"/>
              <a:t>L</a:t>
            </a:r>
            <a:r>
              <a:rPr lang="fr-FR" dirty="0" smtClean="0"/>
              <a:t>yes</a:t>
            </a:r>
          </a:p>
          <a:p>
            <a:r>
              <a:rPr lang="fr-FR" dirty="0" smtClean="0"/>
              <a:t>               Tuteur de stage de l’entreprise: Mr  KALONJI  Tony</a:t>
            </a:r>
          </a:p>
          <a:p>
            <a:endParaRPr lang="fr-FR" dirty="0"/>
          </a:p>
          <a:p>
            <a:r>
              <a:rPr lang="fr-FR" dirty="0" smtClean="0"/>
              <a:t>                                                                     BENDRISS Jaafar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de stage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Clients</a:t>
            </a:r>
          </a:p>
          <a:p>
            <a:r>
              <a:rPr lang="fr-FR" dirty="0" smtClean="0"/>
              <a:t>Compte</a:t>
            </a:r>
          </a:p>
          <a:p>
            <a:r>
              <a:rPr lang="fr-FR" dirty="0" smtClean="0"/>
              <a:t>Abonnement</a:t>
            </a:r>
          </a:p>
          <a:p>
            <a:r>
              <a:rPr lang="fr-FR" dirty="0" smtClean="0"/>
              <a:t>Gestion des crédits</a:t>
            </a:r>
          </a:p>
          <a:p>
            <a:r>
              <a:rPr lang="fr-FR" dirty="0" smtClean="0"/>
              <a:t>Facturation</a:t>
            </a:r>
          </a:p>
          <a:p>
            <a:r>
              <a:rPr lang="fr-FR" dirty="0" smtClean="0"/>
              <a:t>Publicité </a:t>
            </a:r>
          </a:p>
          <a:p>
            <a:r>
              <a:rPr lang="fr-FR" dirty="0" smtClean="0"/>
              <a:t>Catalogue</a:t>
            </a:r>
          </a:p>
          <a:p>
            <a:r>
              <a:rPr lang="fr-FR" dirty="0" smtClean="0"/>
              <a:t>Mailing</a:t>
            </a:r>
          </a:p>
          <a:p>
            <a:r>
              <a:rPr lang="fr-FR" dirty="0" smtClean="0"/>
              <a:t>Les tarifs</a:t>
            </a:r>
          </a:p>
          <a:p>
            <a:r>
              <a:rPr lang="fr-FR" dirty="0" smtClean="0"/>
              <a:t>Support </a:t>
            </a:r>
          </a:p>
          <a:p>
            <a:r>
              <a:rPr lang="fr-FR" dirty="0" smtClean="0"/>
              <a:t>Contact</a:t>
            </a:r>
          </a:p>
          <a:p>
            <a:r>
              <a:rPr lang="fr-FR" dirty="0" smtClean="0"/>
              <a:t>Monitoring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Confidentiel: gestion des Did et des </a:t>
            </a:r>
            <a:r>
              <a:rPr lang="fr-FR" dirty="0" smtClean="0"/>
              <a:t>CRM() </a:t>
            </a:r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« clients 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15402" y="-1010402"/>
            <a:ext cx="3389396" cy="845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« catalogue »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" y="2133600"/>
            <a:ext cx="8915400" cy="372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« Facture 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371600"/>
            <a:ext cx="8959711" cy="470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« abonnements 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106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594"/>
            <a:ext cx="7772400" cy="792162"/>
          </a:xfrm>
        </p:spPr>
        <p:txBody>
          <a:bodyPr/>
          <a:lstStyle/>
          <a:p>
            <a:r>
              <a:rPr lang="fr-FR" dirty="0" smtClean="0"/>
              <a:t>Panel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jaafar\Desktop\im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" y="780680"/>
            <a:ext cx="8945224" cy="52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jaafar\Desktop\im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4865"/>
            <a:ext cx="9144000" cy="46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838200"/>
          </a:xfrm>
        </p:spPr>
        <p:txBody>
          <a:bodyPr/>
          <a:lstStyle/>
          <a:p>
            <a:r>
              <a:rPr lang="fr-FR" dirty="0" smtClean="0"/>
              <a:t>Panel client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Users\jaafar\Desktop\im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061"/>
            <a:ext cx="8839200" cy="58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avec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98366267"/>
              </p:ext>
            </p:extLst>
          </p:nvPr>
        </p:nvGraphicFramePr>
        <p:xfrm>
          <a:off x="1066800" y="1447800"/>
          <a:ext cx="7620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54864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Q3 : client intéressé par le Produit X.</a:t>
            </a:r>
          </a:p>
          <a:p>
            <a:r>
              <a:rPr lang="fr-FR" b="1" dirty="0" smtClean="0"/>
              <a:t>Q4: client non ciblé </a:t>
            </a:r>
          </a:p>
          <a:p>
            <a:r>
              <a:rPr lang="fr-FR" b="1" dirty="0" smtClean="0"/>
              <a:t>Q6:client intéressé par le produit  Y.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Passerelle GSM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00600"/>
            <a:ext cx="4159141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 descr="C:\Users\jaafar\Desktop\img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28" y="1447800"/>
            <a:ext cx="750770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Contexte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L’entreprise   </a:t>
            </a:r>
          </a:p>
          <a:p>
            <a:pPr lvl="1">
              <a:buFont typeface="Wingdings" pitchFamily="2" charset="2"/>
              <a:buChar char="§"/>
            </a:pPr>
            <a:r>
              <a:rPr lang="fr-FR" smtClean="0"/>
              <a:t>L’équipe     </a:t>
            </a:r>
            <a:endParaRPr lang="fr-FR" dirty="0" smtClean="0"/>
          </a:p>
          <a:p>
            <a:r>
              <a:rPr lang="fr-FR" dirty="0" smtClean="0"/>
              <a:t>Présentation du projet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CRM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GTK+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Passerelle GSM</a:t>
            </a:r>
          </a:p>
          <a:p>
            <a:r>
              <a:rPr lang="fr-FR" dirty="0" smtClean="0"/>
              <a:t>Environnement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Langage de programmation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Logiciels et outils utilises</a:t>
            </a:r>
          </a:p>
          <a:p>
            <a:r>
              <a:rPr lang="fr-FR" dirty="0" smtClean="0"/>
              <a:t>Travail réalisé</a:t>
            </a:r>
          </a:p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Compétences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Difficultés &amp; obstacles.</a:t>
            </a:r>
          </a:p>
          <a:p>
            <a:r>
              <a:rPr lang="fr-FR" dirty="0" smtClean="0"/>
              <a:t>Compétences utilisées.</a:t>
            </a:r>
          </a:p>
          <a:p>
            <a:r>
              <a:rPr lang="fr-FR" dirty="0" smtClean="0"/>
              <a:t>Compétences et connaissances acquises.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Objectifs </a:t>
            </a:r>
            <a:r>
              <a:rPr lang="fr-FR" dirty="0"/>
              <a:t>fixés atteints</a:t>
            </a:r>
          </a:p>
          <a:p>
            <a:r>
              <a:rPr lang="fr-FR" dirty="0" smtClean="0"/>
              <a:t>Perspective</a:t>
            </a:r>
          </a:p>
          <a:p>
            <a:r>
              <a:rPr lang="fr-FR" dirty="0" smtClean="0"/>
              <a:t>Remerciement </a:t>
            </a:r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7467600" cy="3276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b="1" dirty="0" smtClean="0"/>
              <a:t>Ktis</a:t>
            </a:r>
            <a:r>
              <a:rPr lang="fr-FR" dirty="0" smtClean="0"/>
              <a:t> – </a:t>
            </a:r>
            <a:r>
              <a:rPr lang="fr-FR" b="1" dirty="0"/>
              <a:t>Une Solution complète pour </a:t>
            </a:r>
            <a:r>
              <a:rPr lang="fr-FR" b="1" dirty="0" smtClean="0"/>
              <a:t>les centres d'appels</a:t>
            </a:r>
            <a:endParaRPr lang="fr-FR" b="1" dirty="0"/>
          </a:p>
          <a:p>
            <a:pPr algn="l"/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Tuteur de stage UTT: Mr KHOUKHI </a:t>
            </a:r>
            <a:r>
              <a:rPr lang="fr-FR" dirty="0"/>
              <a:t>L</a:t>
            </a:r>
            <a:r>
              <a:rPr lang="fr-FR" dirty="0" smtClean="0"/>
              <a:t>yes</a:t>
            </a:r>
          </a:p>
          <a:p>
            <a:r>
              <a:rPr lang="fr-FR" dirty="0" smtClean="0"/>
              <a:t>               Tuteur de stage de l’entreprise: Mr  KALONJI  Tony</a:t>
            </a:r>
          </a:p>
          <a:p>
            <a:endParaRPr lang="fr-FR" dirty="0"/>
          </a:p>
          <a:p>
            <a:r>
              <a:rPr lang="fr-FR" dirty="0" smtClean="0"/>
              <a:t>                                                                     BENDRISS Jaafar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de stage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/>
              <a:t>Stage réalisé chez </a:t>
            </a:r>
            <a:r>
              <a:rPr lang="fr-FR" dirty="0" err="1" smtClean="0"/>
              <a:t>Ktis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Domaine d’activités </a:t>
            </a:r>
            <a:endParaRPr lang="fr-FR" dirty="0" smtClean="0"/>
          </a:p>
          <a:p>
            <a:r>
              <a:rPr lang="fr-FR" dirty="0" smtClean="0"/>
              <a:t>Quelques </a:t>
            </a:r>
            <a:r>
              <a:rPr lang="fr-FR" dirty="0"/>
              <a:t>difficultés rencontrées </a:t>
            </a:r>
            <a:endParaRPr lang="fr-FR" dirty="0" smtClean="0"/>
          </a:p>
          <a:p>
            <a:r>
              <a:rPr lang="fr-FR" dirty="0" smtClean="0"/>
              <a:t>Utilisation </a:t>
            </a:r>
            <a:r>
              <a:rPr lang="fr-FR" dirty="0"/>
              <a:t>des compétences enseignées à </a:t>
            </a:r>
            <a:r>
              <a:rPr lang="fr-FR" dirty="0" smtClean="0"/>
              <a:t>l’UTT </a:t>
            </a:r>
          </a:p>
          <a:p>
            <a:r>
              <a:rPr lang="fr-FR" dirty="0" smtClean="0"/>
              <a:t>Acquisition </a:t>
            </a:r>
            <a:r>
              <a:rPr lang="fr-FR" dirty="0"/>
              <a:t>de nouvelles </a:t>
            </a:r>
            <a:r>
              <a:rPr lang="fr-FR" dirty="0" smtClean="0"/>
              <a:t>compétences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  <a:p>
            <a:r>
              <a:rPr lang="fr-FR" dirty="0" smtClean="0"/>
              <a:t>L’équipe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 </a:t>
            </a:r>
            <a:r>
              <a:rPr lang="fr-FR" dirty="0" err="1" smtClean="0"/>
              <a:t>Ktis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Petite structure créée en  2003 </a:t>
            </a:r>
          </a:p>
          <a:p>
            <a:r>
              <a:rPr lang="fr-FR" b="1" dirty="0" smtClean="0"/>
              <a:t>Une </a:t>
            </a:r>
            <a:r>
              <a:rPr lang="fr-FR" b="1" dirty="0"/>
              <a:t>Solution complète pour centre </a:t>
            </a:r>
            <a:r>
              <a:rPr lang="fr-FR" b="1" dirty="0" smtClean="0"/>
              <a:t>d'appel</a:t>
            </a:r>
          </a:p>
          <a:p>
            <a:endParaRPr lang="fr-FR" b="1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4882794"/>
              </p:ext>
            </p:extLst>
          </p:nvPr>
        </p:nvGraphicFramePr>
        <p:xfrm>
          <a:off x="1295400" y="3124200"/>
          <a:ext cx="62484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des projets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209800"/>
            <a:ext cx="7239000" cy="2819400"/>
          </a:xfrm>
        </p:spPr>
        <p:txBody>
          <a:bodyPr/>
          <a:lstStyle/>
          <a:p>
            <a:r>
              <a:rPr lang="fr-FR" dirty="0" smtClean="0"/>
              <a:t>Restructuration de la base de données. </a:t>
            </a:r>
            <a:endParaRPr lang="fr-FR" dirty="0"/>
          </a:p>
          <a:p>
            <a:r>
              <a:rPr lang="fr-FR" dirty="0" smtClean="0"/>
              <a:t>Interface CRM/GRC (Gestion de relation client).</a:t>
            </a:r>
          </a:p>
          <a:p>
            <a:r>
              <a:rPr lang="fr-FR" dirty="0"/>
              <a:t>Refonte du site de l’entreprise.</a:t>
            </a:r>
          </a:p>
          <a:p>
            <a:r>
              <a:rPr lang="fr-FR" dirty="0"/>
              <a:t>Développer une interface GTK+ pour un programme.</a:t>
            </a:r>
          </a:p>
          <a:p>
            <a:r>
              <a:rPr lang="fr-FR" dirty="0"/>
              <a:t>Configuration passerelle GSM  </a:t>
            </a:r>
            <a:endParaRPr lang="en-US" dirty="0"/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</a:t>
            </a:r>
            <a:r>
              <a:rPr lang="fr-FR" dirty="0" smtClean="0"/>
              <a:t>nvironnement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Langage: C-PHP-SQL-</a:t>
            </a:r>
            <a:r>
              <a:rPr lang="fr-FR" dirty="0" err="1" smtClean="0"/>
              <a:t>javascript</a:t>
            </a:r>
            <a:r>
              <a:rPr lang="fr-FR" dirty="0" smtClean="0"/>
              <a:t>-HTML</a:t>
            </a:r>
          </a:p>
          <a:p>
            <a:r>
              <a:rPr lang="fr-FR" dirty="0" smtClean="0"/>
              <a:t>OS : Linux-</a:t>
            </a:r>
            <a:r>
              <a:rPr lang="fr-FR" dirty="0"/>
              <a:t>D</a:t>
            </a:r>
            <a:r>
              <a:rPr lang="fr-FR" dirty="0" smtClean="0"/>
              <a:t>ebian-</a:t>
            </a:r>
            <a:r>
              <a:rPr lang="fr-FR" dirty="0" err="1" smtClean="0"/>
              <a:t>Ubuntu</a:t>
            </a:r>
            <a:endParaRPr lang="fr-FR" dirty="0" smtClean="0"/>
          </a:p>
          <a:p>
            <a:r>
              <a:rPr lang="fr-FR" dirty="0" err="1" smtClean="0"/>
              <a:t>Phpmyadmin</a:t>
            </a:r>
            <a:r>
              <a:rPr lang="fr-FR" dirty="0" smtClean="0"/>
              <a:t>-Apache-</a:t>
            </a:r>
            <a:r>
              <a:rPr lang="fr-FR" dirty="0" err="1" smtClean="0"/>
              <a:t>xajax</a:t>
            </a:r>
            <a:endParaRPr lang="fr-FR" dirty="0" smtClean="0"/>
          </a:p>
          <a:p>
            <a:r>
              <a:rPr lang="fr-FR" dirty="0" err="1" smtClean="0"/>
              <a:t>Putty</a:t>
            </a:r>
            <a:r>
              <a:rPr lang="fr-FR" dirty="0" smtClean="0"/>
              <a:t> - </a:t>
            </a:r>
            <a:r>
              <a:rPr lang="fr-FR" dirty="0" err="1" smtClean="0"/>
              <a:t>filezila</a:t>
            </a:r>
            <a:r>
              <a:rPr lang="fr-FR" dirty="0" smtClean="0"/>
              <a:t> - </a:t>
            </a:r>
            <a:r>
              <a:rPr lang="fr-FR" dirty="0" err="1" smtClean="0"/>
              <a:t>teamviewer</a:t>
            </a:r>
            <a:endParaRPr lang="fr-FR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295650" cy="386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Customer </a:t>
            </a:r>
            <a:r>
              <a:rPr lang="fr-FR" dirty="0"/>
              <a:t>R</a:t>
            </a:r>
            <a:r>
              <a:rPr lang="fr-FR" dirty="0" smtClean="0"/>
              <a:t>elationship </a:t>
            </a:r>
            <a:r>
              <a:rPr lang="fr-FR" dirty="0" smtClean="0"/>
              <a:t>M</a:t>
            </a:r>
            <a:r>
              <a:rPr lang="fr-FR" dirty="0" smtClean="0"/>
              <a:t>anagement (CRM)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</a:p>
          <a:p>
            <a:r>
              <a:rPr lang="fr-FR" dirty="0" smtClean="0"/>
              <a:t>fonctionnalités</a:t>
            </a:r>
          </a:p>
          <a:p>
            <a:endParaRPr lang="fr-FR" dirty="0"/>
          </a:p>
          <a:p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44927845"/>
              </p:ext>
            </p:extLst>
          </p:nvPr>
        </p:nvGraphicFramePr>
        <p:xfrm>
          <a:off x="1676400" y="2362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Flux CRM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1838-030F-4F86-B278-27B2C8B52281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996927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7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904</TotalTime>
  <Words>361</Words>
  <Application>Microsoft Office PowerPoint</Application>
  <PresentationFormat>On-screen Show (4:3)</PresentationFormat>
  <Paragraphs>157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Soutenance de stage</vt:lpstr>
      <vt:lpstr>Sommaire</vt:lpstr>
      <vt:lpstr>Introduction</vt:lpstr>
      <vt:lpstr>Contexte </vt:lpstr>
      <vt:lpstr>L’entreprise Ktis </vt:lpstr>
      <vt:lpstr>Présentation des projets </vt:lpstr>
      <vt:lpstr>Environnement</vt:lpstr>
      <vt:lpstr>Customer Relationship Management (CRM)</vt:lpstr>
      <vt:lpstr>Flux CRM</vt:lpstr>
      <vt:lpstr>Les modules</vt:lpstr>
      <vt:lpstr>Module « clients »</vt:lpstr>
      <vt:lpstr>Module « catalogue »</vt:lpstr>
      <vt:lpstr>Module « Facture »</vt:lpstr>
      <vt:lpstr>Module « abonnements »</vt:lpstr>
      <vt:lpstr>Panel client</vt:lpstr>
      <vt:lpstr>Panel client</vt:lpstr>
      <vt:lpstr>PowerPoint Presentation</vt:lpstr>
      <vt:lpstr>Question avec arguments</vt:lpstr>
      <vt:lpstr>Passerelle GSM </vt:lpstr>
      <vt:lpstr>Compétences </vt:lpstr>
      <vt:lpstr>Conclusion</vt:lpstr>
      <vt:lpstr>Soutenance de stage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jaafar</dc:creator>
  <cp:lastModifiedBy>Guest</cp:lastModifiedBy>
  <cp:revision>41</cp:revision>
  <dcterms:created xsi:type="dcterms:W3CDTF">2013-02-26T20:40:48Z</dcterms:created>
  <dcterms:modified xsi:type="dcterms:W3CDTF">2013-03-01T02:48:33Z</dcterms:modified>
</cp:coreProperties>
</file>