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336" r:id="rId3"/>
    <p:sldId id="714" r:id="rId4"/>
    <p:sldId id="715" r:id="rId5"/>
    <p:sldId id="718" r:id="rId6"/>
    <p:sldId id="717" r:id="rId7"/>
    <p:sldId id="716" r:id="rId8"/>
    <p:sldId id="719" r:id="rId9"/>
    <p:sldId id="732" r:id="rId10"/>
    <p:sldId id="733" r:id="rId11"/>
    <p:sldId id="736" r:id="rId12"/>
    <p:sldId id="741" r:id="rId13"/>
    <p:sldId id="743" r:id="rId14"/>
    <p:sldId id="745" r:id="rId15"/>
    <p:sldId id="742" r:id="rId16"/>
    <p:sldId id="747" r:id="rId17"/>
    <p:sldId id="748" r:id="rId18"/>
    <p:sldId id="749" r:id="rId19"/>
    <p:sldId id="750" r:id="rId20"/>
    <p:sldId id="751" r:id="rId21"/>
    <p:sldId id="727" r:id="rId22"/>
  </p:sldIdLst>
  <p:sldSz cx="9144000" cy="6858000" type="screen4x3"/>
  <p:notesSz cx="6797675" cy="9926638"/>
  <p:embeddedFontLst>
    <p:embeddedFont>
      <p:font typeface="맑은 고딕" panose="020B0503020000020004" pitchFamily="34" charset="-127"/>
      <p:regular r:id="rId25"/>
      <p:bold r:id="rId26"/>
    </p:embeddedFont>
    <p:embeddedFont>
      <p:font typeface="Arial Black" panose="020B0604020202020204" pitchFamily="34" charset="0"/>
      <p:regular r:id="rId27"/>
      <p:bold r:id="rId28"/>
      <p: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ambria Math" panose="02040503050406030204" pitchFamily="18" charset="0"/>
      <p:regular r:id="rId34"/>
    </p:embeddedFont>
    <p:embeddedFont>
      <p:font typeface="Wingdings 2" pitchFamily="2" charset="2"/>
      <p:regular r:id="rId35"/>
    </p:embeddedFont>
  </p:embeddedFontLst>
  <p:defaultTextStyle>
    <a:defPPr>
      <a:defRPr lang="ko-KR"/>
    </a:defPPr>
    <a:lvl1pPr marL="0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491777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983556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475336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1967117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458894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2950673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442450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3934230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DECC1EB-62AF-4851-910E-B0CAC6545E22}">
          <p14:sldIdLst>
            <p14:sldId id="256"/>
            <p14:sldId id="336"/>
            <p14:sldId id="714"/>
            <p14:sldId id="715"/>
            <p14:sldId id="718"/>
            <p14:sldId id="717"/>
            <p14:sldId id="716"/>
            <p14:sldId id="719"/>
            <p14:sldId id="732"/>
            <p14:sldId id="733"/>
            <p14:sldId id="736"/>
            <p14:sldId id="741"/>
            <p14:sldId id="743"/>
            <p14:sldId id="745"/>
            <p14:sldId id="742"/>
            <p14:sldId id="747"/>
            <p14:sldId id="748"/>
            <p14:sldId id="749"/>
            <p14:sldId id="750"/>
            <p14:sldId id="751"/>
            <p14:sldId id="727"/>
          </p14:sldIdLst>
        </p14:section>
        <p14:section name="Appendix" id="{9E5AD5A3-AEAC-42EA-B6C8-3CBEDFC214A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  <p15:guide id="3" orient="horz" pos="2141" userDrawn="1">
          <p15:clr>
            <a:srgbClr val="A4A3A4"/>
          </p15:clr>
        </p15:guide>
        <p15:guide id="4" pos="3127" userDrawn="1">
          <p15:clr>
            <a:srgbClr val="A4A3A4"/>
          </p15:clr>
        </p15:guide>
        <p15:guide id="5" orient="horz" pos="4566" userDrawn="1">
          <p15:clr>
            <a:srgbClr val="A4A3A4"/>
          </p15:clr>
        </p15:guide>
        <p15:guide id="6" pos="146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net" initials="m" lastIdx="1" clrIdx="0"/>
  <p:cmAuthor id="1" name="Windows 사용자" initials="W사" lastIdx="1" clrIdx="1"/>
  <p:cmAuthor id="2" name="0_kyoung" initials="0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0156FF"/>
    <a:srgbClr val="99FF33"/>
    <a:srgbClr val="FBE8F2"/>
    <a:srgbClr val="E8F5E4"/>
    <a:srgbClr val="FFFFFF"/>
    <a:srgbClr val="EFA05E"/>
    <a:srgbClr val="2600D2"/>
    <a:srgbClr val="1F497D"/>
    <a:srgbClr val="7F1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70F503-B6BD-954D-AB7F-272F0172341C}" v="40" dt="2022-09-27T21:32:18.7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6" autoAdjust="0"/>
    <p:restoredTop sz="86667" autoAdjust="0"/>
  </p:normalViewPr>
  <p:slideViewPr>
    <p:cSldViewPr showGuides="1">
      <p:cViewPr varScale="1">
        <p:scale>
          <a:sx n="110" d="100"/>
          <a:sy n="110" d="100"/>
        </p:scale>
        <p:origin x="24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55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4496" y="184"/>
      </p:cViewPr>
      <p:guideLst>
        <p:guide orient="horz" pos="3127"/>
        <p:guide pos="2141"/>
        <p:guide orient="horz" pos="2141"/>
        <p:guide pos="3127"/>
        <p:guide orient="horz" pos="4566"/>
        <p:guide pos="146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양희규" userId="57e6bd9f-0716-4461-9c25-b98b57b2ad65" providerId="ADAL" clId="{4270F503-B6BD-954D-AB7F-272F0172341C}"/>
    <pc:docChg chg="undo custSel addSld delSld modSld modMainMaster modSection">
      <pc:chgData name="양희규" userId="57e6bd9f-0716-4461-9c25-b98b57b2ad65" providerId="ADAL" clId="{4270F503-B6BD-954D-AB7F-272F0172341C}" dt="2022-09-27T22:34:25.008" v="1767" actId="20577"/>
      <pc:docMkLst>
        <pc:docMk/>
      </pc:docMkLst>
      <pc:sldChg chg="modSp mod">
        <pc:chgData name="양희규" userId="57e6bd9f-0716-4461-9c25-b98b57b2ad65" providerId="ADAL" clId="{4270F503-B6BD-954D-AB7F-272F0172341C}" dt="2022-09-27T20:26:51.178" v="95" actId="20577"/>
        <pc:sldMkLst>
          <pc:docMk/>
          <pc:sldMk cId="699077416" sldId="256"/>
        </pc:sldMkLst>
        <pc:spChg chg="mod">
          <ac:chgData name="양희규" userId="57e6bd9f-0716-4461-9c25-b98b57b2ad65" providerId="ADAL" clId="{4270F503-B6BD-954D-AB7F-272F0172341C}" dt="2022-09-27T20:26:30.868" v="79" actId="20577"/>
          <ac:spMkLst>
            <pc:docMk/>
            <pc:sldMk cId="699077416" sldId="256"/>
            <ac:spMk id="2" creationId="{00000000-0000-0000-0000-000000000000}"/>
          </ac:spMkLst>
        </pc:spChg>
        <pc:spChg chg="mod">
          <ac:chgData name="양희규" userId="57e6bd9f-0716-4461-9c25-b98b57b2ad65" providerId="ADAL" clId="{4270F503-B6BD-954D-AB7F-272F0172341C}" dt="2022-09-27T20:26:51.178" v="95" actId="20577"/>
          <ac:spMkLst>
            <pc:docMk/>
            <pc:sldMk cId="699077416" sldId="256"/>
            <ac:spMk id="3" creationId="{00000000-0000-0000-0000-000000000000}"/>
          </ac:spMkLst>
        </pc:spChg>
      </pc:sldChg>
      <pc:sldChg chg="modSp mod">
        <pc:chgData name="양희규" userId="57e6bd9f-0716-4461-9c25-b98b57b2ad65" providerId="ADAL" clId="{4270F503-B6BD-954D-AB7F-272F0172341C}" dt="2022-09-27T22:17:54.149" v="1763" actId="20577"/>
        <pc:sldMkLst>
          <pc:docMk/>
          <pc:sldMk cId="334994637" sldId="336"/>
        </pc:sldMkLst>
        <pc:spChg chg="mod">
          <ac:chgData name="양희규" userId="57e6bd9f-0716-4461-9c25-b98b57b2ad65" providerId="ADAL" clId="{4270F503-B6BD-954D-AB7F-272F0172341C}" dt="2022-09-27T22:17:54.149" v="1763" actId="20577"/>
          <ac:spMkLst>
            <pc:docMk/>
            <pc:sldMk cId="334994637" sldId="336"/>
            <ac:spMk id="41" creationId="{00000000-0000-0000-0000-000000000000}"/>
          </ac:spMkLst>
        </pc:spChg>
      </pc:sldChg>
      <pc:sldChg chg="add del">
        <pc:chgData name="양희규" userId="57e6bd9f-0716-4461-9c25-b98b57b2ad65" providerId="ADAL" clId="{4270F503-B6BD-954D-AB7F-272F0172341C}" dt="2022-09-27T20:40:11.510" v="173" actId="2696"/>
        <pc:sldMkLst>
          <pc:docMk/>
          <pc:sldMk cId="3654139966" sldId="361"/>
        </pc:sldMkLst>
      </pc:sldChg>
      <pc:sldChg chg="modSp add del mod">
        <pc:chgData name="양희규" userId="57e6bd9f-0716-4461-9c25-b98b57b2ad65" providerId="ADAL" clId="{4270F503-B6BD-954D-AB7F-272F0172341C}" dt="2022-09-27T20:40:11.510" v="173" actId="2696"/>
        <pc:sldMkLst>
          <pc:docMk/>
          <pc:sldMk cId="2970553118" sldId="362"/>
        </pc:sldMkLst>
        <pc:spChg chg="mod">
          <ac:chgData name="양희규" userId="57e6bd9f-0716-4461-9c25-b98b57b2ad65" providerId="ADAL" clId="{4270F503-B6BD-954D-AB7F-272F0172341C}" dt="2022-09-27T20:38:29.934" v="171" actId="20577"/>
          <ac:spMkLst>
            <pc:docMk/>
            <pc:sldMk cId="2970553118" sldId="362"/>
            <ac:spMk id="41" creationId="{00000000-0000-0000-0000-000000000000}"/>
          </ac:spMkLst>
        </pc:spChg>
      </pc:sldChg>
      <pc:sldChg chg="add">
        <pc:chgData name="양희규" userId="57e6bd9f-0716-4461-9c25-b98b57b2ad65" providerId="ADAL" clId="{4270F503-B6BD-954D-AB7F-272F0172341C}" dt="2022-09-27T20:39:57.699" v="172"/>
        <pc:sldMkLst>
          <pc:docMk/>
          <pc:sldMk cId="3458506199" sldId="714"/>
        </pc:sldMkLst>
      </pc:sldChg>
      <pc:sldChg chg="add">
        <pc:chgData name="양희규" userId="57e6bd9f-0716-4461-9c25-b98b57b2ad65" providerId="ADAL" clId="{4270F503-B6BD-954D-AB7F-272F0172341C}" dt="2022-09-27T20:39:57.699" v="172"/>
        <pc:sldMkLst>
          <pc:docMk/>
          <pc:sldMk cId="720570530" sldId="715"/>
        </pc:sldMkLst>
      </pc:sldChg>
      <pc:sldChg chg="modSp add mod">
        <pc:chgData name="양희규" userId="57e6bd9f-0716-4461-9c25-b98b57b2ad65" providerId="ADAL" clId="{4270F503-B6BD-954D-AB7F-272F0172341C}" dt="2022-09-27T22:16:54.466" v="1651" actId="20577"/>
        <pc:sldMkLst>
          <pc:docMk/>
          <pc:sldMk cId="2957740553" sldId="716"/>
        </pc:sldMkLst>
        <pc:spChg chg="mod">
          <ac:chgData name="양희규" userId="57e6bd9f-0716-4461-9c25-b98b57b2ad65" providerId="ADAL" clId="{4270F503-B6BD-954D-AB7F-272F0172341C}" dt="2022-09-27T22:16:54.466" v="1651" actId="20577"/>
          <ac:spMkLst>
            <pc:docMk/>
            <pc:sldMk cId="2957740553" sldId="716"/>
            <ac:spMk id="2" creationId="{00000000-0000-0000-0000-000000000000}"/>
          </ac:spMkLst>
        </pc:spChg>
        <pc:spChg chg="mod">
          <ac:chgData name="양희규" userId="57e6bd9f-0716-4461-9c25-b98b57b2ad65" providerId="ADAL" clId="{4270F503-B6BD-954D-AB7F-272F0172341C}" dt="2022-09-27T20:42:36.316" v="369" actId="20577"/>
          <ac:spMkLst>
            <pc:docMk/>
            <pc:sldMk cId="2957740553" sldId="716"/>
            <ac:spMk id="3" creationId="{00000000-0000-0000-0000-000000000000}"/>
          </ac:spMkLst>
        </pc:spChg>
      </pc:sldChg>
      <pc:sldChg chg="add">
        <pc:chgData name="양희규" userId="57e6bd9f-0716-4461-9c25-b98b57b2ad65" providerId="ADAL" clId="{4270F503-B6BD-954D-AB7F-272F0172341C}" dt="2022-09-27T20:39:57.699" v="172"/>
        <pc:sldMkLst>
          <pc:docMk/>
          <pc:sldMk cId="3982174912" sldId="717"/>
        </pc:sldMkLst>
      </pc:sldChg>
      <pc:sldChg chg="add">
        <pc:chgData name="양희규" userId="57e6bd9f-0716-4461-9c25-b98b57b2ad65" providerId="ADAL" clId="{4270F503-B6BD-954D-AB7F-272F0172341C}" dt="2022-09-27T20:39:57.699" v="172"/>
        <pc:sldMkLst>
          <pc:docMk/>
          <pc:sldMk cId="2749207365" sldId="718"/>
        </pc:sldMkLst>
      </pc:sldChg>
      <pc:sldChg chg="modSp add mod">
        <pc:chgData name="양희규" userId="57e6bd9f-0716-4461-9c25-b98b57b2ad65" providerId="ADAL" clId="{4270F503-B6BD-954D-AB7F-272F0172341C}" dt="2022-09-27T22:16:49.346" v="1649" actId="20577"/>
        <pc:sldMkLst>
          <pc:docMk/>
          <pc:sldMk cId="1832514851" sldId="719"/>
        </pc:sldMkLst>
        <pc:spChg chg="mod">
          <ac:chgData name="양희규" userId="57e6bd9f-0716-4461-9c25-b98b57b2ad65" providerId="ADAL" clId="{4270F503-B6BD-954D-AB7F-272F0172341C}" dt="2022-09-27T22:16:49.346" v="1649" actId="20577"/>
          <ac:spMkLst>
            <pc:docMk/>
            <pc:sldMk cId="1832514851" sldId="719"/>
            <ac:spMk id="2" creationId="{00000000-0000-0000-0000-000000000000}"/>
          </ac:spMkLst>
        </pc:spChg>
      </pc:sldChg>
      <pc:sldChg chg="add del">
        <pc:chgData name="양희규" userId="57e6bd9f-0716-4461-9c25-b98b57b2ad65" providerId="ADAL" clId="{4270F503-B6BD-954D-AB7F-272F0172341C}" dt="2022-09-27T20:41:25.322" v="175" actId="2696"/>
        <pc:sldMkLst>
          <pc:docMk/>
          <pc:sldMk cId="53435776" sldId="720"/>
        </pc:sldMkLst>
      </pc:sldChg>
      <pc:sldChg chg="modSp mod">
        <pc:chgData name="양희규" userId="57e6bd9f-0716-4461-9c25-b98b57b2ad65" providerId="ADAL" clId="{4270F503-B6BD-954D-AB7F-272F0172341C}" dt="2022-09-27T21:33:13.107" v="877" actId="313"/>
        <pc:sldMkLst>
          <pc:docMk/>
          <pc:sldMk cId="1881567557" sldId="727"/>
        </pc:sldMkLst>
        <pc:spChg chg="mod">
          <ac:chgData name="양희규" userId="57e6bd9f-0716-4461-9c25-b98b57b2ad65" providerId="ADAL" clId="{4270F503-B6BD-954D-AB7F-272F0172341C}" dt="2022-09-27T21:33:13.107" v="877" actId="313"/>
          <ac:spMkLst>
            <pc:docMk/>
            <pc:sldMk cId="1881567557" sldId="727"/>
            <ac:spMk id="3" creationId="{00000000-0000-0000-0000-000000000000}"/>
          </ac:spMkLst>
        </pc:spChg>
      </pc:sldChg>
      <pc:sldChg chg="modSp">
        <pc:chgData name="양희규" userId="57e6bd9f-0716-4461-9c25-b98b57b2ad65" providerId="ADAL" clId="{4270F503-B6BD-954D-AB7F-272F0172341C}" dt="2022-09-27T20:43:56.690" v="371" actId="20577"/>
        <pc:sldMkLst>
          <pc:docMk/>
          <pc:sldMk cId="2410983986" sldId="732"/>
        </pc:sldMkLst>
        <pc:spChg chg="mod">
          <ac:chgData name="양희규" userId="57e6bd9f-0716-4461-9c25-b98b57b2ad65" providerId="ADAL" clId="{4270F503-B6BD-954D-AB7F-272F0172341C}" dt="2022-09-27T20:43:56.690" v="371" actId="20577"/>
          <ac:spMkLst>
            <pc:docMk/>
            <pc:sldMk cId="2410983986" sldId="732"/>
            <ac:spMk id="3" creationId="{00000000-0000-0000-0000-000000000000}"/>
          </ac:spMkLst>
        </pc:spChg>
      </pc:sldChg>
      <pc:sldChg chg="modSp">
        <pc:chgData name="양희규" userId="57e6bd9f-0716-4461-9c25-b98b57b2ad65" providerId="ADAL" clId="{4270F503-B6BD-954D-AB7F-272F0172341C}" dt="2022-09-27T20:29:41.413" v="110" actId="20577"/>
        <pc:sldMkLst>
          <pc:docMk/>
          <pc:sldMk cId="92249264" sldId="733"/>
        </pc:sldMkLst>
        <pc:spChg chg="mod">
          <ac:chgData name="양희규" userId="57e6bd9f-0716-4461-9c25-b98b57b2ad65" providerId="ADAL" clId="{4270F503-B6BD-954D-AB7F-272F0172341C}" dt="2022-09-27T20:29:41.413" v="110" actId="20577"/>
          <ac:spMkLst>
            <pc:docMk/>
            <pc:sldMk cId="92249264" sldId="733"/>
            <ac:spMk id="3" creationId="{00000000-0000-0000-0000-000000000000}"/>
          </ac:spMkLst>
        </pc:spChg>
      </pc:sldChg>
      <pc:sldChg chg="modSp mod">
        <pc:chgData name="양희규" userId="57e6bd9f-0716-4461-9c25-b98b57b2ad65" providerId="ADAL" clId="{4270F503-B6BD-954D-AB7F-272F0172341C}" dt="2022-09-27T22:15:14.127" v="1535" actId="20577"/>
        <pc:sldMkLst>
          <pc:docMk/>
          <pc:sldMk cId="361238796" sldId="741"/>
        </pc:sldMkLst>
        <pc:spChg chg="mod">
          <ac:chgData name="양희규" userId="57e6bd9f-0716-4461-9c25-b98b57b2ad65" providerId="ADAL" clId="{4270F503-B6BD-954D-AB7F-272F0172341C}" dt="2022-09-27T22:15:14.127" v="1535" actId="20577"/>
          <ac:spMkLst>
            <pc:docMk/>
            <pc:sldMk cId="361238796" sldId="741"/>
            <ac:spMk id="2" creationId="{00000000-0000-0000-0000-000000000000}"/>
          </ac:spMkLst>
        </pc:spChg>
        <pc:spChg chg="mod">
          <ac:chgData name="양희규" userId="57e6bd9f-0716-4461-9c25-b98b57b2ad65" providerId="ADAL" clId="{4270F503-B6BD-954D-AB7F-272F0172341C}" dt="2022-09-27T20:31:20.799" v="132" actId="20577"/>
          <ac:spMkLst>
            <pc:docMk/>
            <pc:sldMk cId="361238796" sldId="741"/>
            <ac:spMk id="3" creationId="{00000000-0000-0000-0000-000000000000}"/>
          </ac:spMkLst>
        </pc:spChg>
      </pc:sldChg>
      <pc:sldChg chg="modSp mod">
        <pc:chgData name="양희규" userId="57e6bd9f-0716-4461-9c25-b98b57b2ad65" providerId="ADAL" clId="{4270F503-B6BD-954D-AB7F-272F0172341C}" dt="2022-09-27T22:16:29.210" v="1647" actId="20577"/>
        <pc:sldMkLst>
          <pc:docMk/>
          <pc:sldMk cId="1778676865" sldId="742"/>
        </pc:sldMkLst>
        <pc:spChg chg="mod">
          <ac:chgData name="양희규" userId="57e6bd9f-0716-4461-9c25-b98b57b2ad65" providerId="ADAL" clId="{4270F503-B6BD-954D-AB7F-272F0172341C}" dt="2022-09-27T22:15:32.063" v="1555" actId="20577"/>
          <ac:spMkLst>
            <pc:docMk/>
            <pc:sldMk cId="1778676865" sldId="742"/>
            <ac:spMk id="2" creationId="{00000000-0000-0000-0000-000000000000}"/>
          </ac:spMkLst>
        </pc:spChg>
        <pc:spChg chg="mod">
          <ac:chgData name="양희규" userId="57e6bd9f-0716-4461-9c25-b98b57b2ad65" providerId="ADAL" clId="{4270F503-B6BD-954D-AB7F-272F0172341C}" dt="2022-09-27T22:16:29.210" v="1647" actId="20577"/>
          <ac:spMkLst>
            <pc:docMk/>
            <pc:sldMk cId="1778676865" sldId="742"/>
            <ac:spMk id="3" creationId="{00000000-0000-0000-0000-000000000000}"/>
          </ac:spMkLst>
        </pc:spChg>
      </pc:sldChg>
      <pc:sldChg chg="modSp mod">
        <pc:chgData name="양희규" userId="57e6bd9f-0716-4461-9c25-b98b57b2ad65" providerId="ADAL" clId="{4270F503-B6BD-954D-AB7F-272F0172341C}" dt="2022-09-27T22:15:20.921" v="1543" actId="20577"/>
        <pc:sldMkLst>
          <pc:docMk/>
          <pc:sldMk cId="4159046531" sldId="743"/>
        </pc:sldMkLst>
        <pc:spChg chg="mod">
          <ac:chgData name="양희규" userId="57e6bd9f-0716-4461-9c25-b98b57b2ad65" providerId="ADAL" clId="{4270F503-B6BD-954D-AB7F-272F0172341C}" dt="2022-09-27T22:15:20.921" v="1543" actId="20577"/>
          <ac:spMkLst>
            <pc:docMk/>
            <pc:sldMk cId="4159046531" sldId="743"/>
            <ac:spMk id="2" creationId="{00000000-0000-0000-0000-000000000000}"/>
          </ac:spMkLst>
        </pc:spChg>
      </pc:sldChg>
      <pc:sldChg chg="del">
        <pc:chgData name="양희규" userId="57e6bd9f-0716-4461-9c25-b98b57b2ad65" providerId="ADAL" clId="{4270F503-B6BD-954D-AB7F-272F0172341C}" dt="2022-09-27T20:29:23.042" v="96" actId="2696"/>
        <pc:sldMkLst>
          <pc:docMk/>
          <pc:sldMk cId="2677312468" sldId="744"/>
        </pc:sldMkLst>
      </pc:sldChg>
      <pc:sldChg chg="modSp mod">
        <pc:chgData name="양희규" userId="57e6bd9f-0716-4461-9c25-b98b57b2ad65" providerId="ADAL" clId="{4270F503-B6BD-954D-AB7F-272F0172341C}" dt="2022-09-27T22:15:26.260" v="1549" actId="20577"/>
        <pc:sldMkLst>
          <pc:docMk/>
          <pc:sldMk cId="487760183" sldId="745"/>
        </pc:sldMkLst>
        <pc:spChg chg="mod">
          <ac:chgData name="양희규" userId="57e6bd9f-0716-4461-9c25-b98b57b2ad65" providerId="ADAL" clId="{4270F503-B6BD-954D-AB7F-272F0172341C}" dt="2022-09-27T22:15:26.260" v="1549" actId="20577"/>
          <ac:spMkLst>
            <pc:docMk/>
            <pc:sldMk cId="487760183" sldId="745"/>
            <ac:spMk id="2" creationId="{00000000-0000-0000-0000-000000000000}"/>
          </ac:spMkLst>
        </pc:spChg>
      </pc:sldChg>
      <pc:sldChg chg="del">
        <pc:chgData name="양희규" userId="57e6bd9f-0716-4461-9c25-b98b57b2ad65" providerId="ADAL" clId="{4270F503-B6BD-954D-AB7F-272F0172341C}" dt="2022-09-27T20:29:23.042" v="96" actId="2696"/>
        <pc:sldMkLst>
          <pc:docMk/>
          <pc:sldMk cId="3624155543" sldId="746"/>
        </pc:sldMkLst>
      </pc:sldChg>
      <pc:sldChg chg="delSp modSp add del mod">
        <pc:chgData name="양희규" userId="57e6bd9f-0716-4461-9c25-b98b57b2ad65" providerId="ADAL" clId="{4270F503-B6BD-954D-AB7F-272F0172341C}" dt="2022-09-27T22:14:36.686" v="1511" actId="20577"/>
        <pc:sldMkLst>
          <pc:docMk/>
          <pc:sldMk cId="3910786483" sldId="747"/>
        </pc:sldMkLst>
        <pc:spChg chg="mod">
          <ac:chgData name="양희규" userId="57e6bd9f-0716-4461-9c25-b98b57b2ad65" providerId="ADAL" clId="{4270F503-B6BD-954D-AB7F-272F0172341C}" dt="2022-09-27T22:14:36.686" v="1511" actId="20577"/>
          <ac:spMkLst>
            <pc:docMk/>
            <pc:sldMk cId="3910786483" sldId="747"/>
            <ac:spMk id="2" creationId="{00000000-0000-0000-0000-000000000000}"/>
          </ac:spMkLst>
        </pc:spChg>
        <pc:spChg chg="mod">
          <ac:chgData name="양희규" userId="57e6bd9f-0716-4461-9c25-b98b57b2ad65" providerId="ADAL" clId="{4270F503-B6BD-954D-AB7F-272F0172341C}" dt="2022-09-27T20:52:55.041" v="780" actId="20577"/>
          <ac:spMkLst>
            <pc:docMk/>
            <pc:sldMk cId="3910786483" sldId="747"/>
            <ac:spMk id="3" creationId="{00000000-0000-0000-0000-000000000000}"/>
          </ac:spMkLst>
        </pc:spChg>
        <pc:picChg chg="del">
          <ac:chgData name="양희규" userId="57e6bd9f-0716-4461-9c25-b98b57b2ad65" providerId="ADAL" clId="{4270F503-B6BD-954D-AB7F-272F0172341C}" dt="2022-09-27T20:33:36.965" v="134" actId="478"/>
          <ac:picMkLst>
            <pc:docMk/>
            <pc:sldMk cId="3910786483" sldId="747"/>
            <ac:picMk id="6" creationId="{54F254A1-D222-3979-6704-2D57E42F12E2}"/>
          </ac:picMkLst>
        </pc:picChg>
      </pc:sldChg>
      <pc:sldChg chg="del">
        <pc:chgData name="양희규" userId="57e6bd9f-0716-4461-9c25-b98b57b2ad65" providerId="ADAL" clId="{4270F503-B6BD-954D-AB7F-272F0172341C}" dt="2022-09-27T20:29:23.042" v="96" actId="2696"/>
        <pc:sldMkLst>
          <pc:docMk/>
          <pc:sldMk cId="720313616" sldId="748"/>
        </pc:sldMkLst>
      </pc:sldChg>
      <pc:sldChg chg="addSp modSp add mod">
        <pc:chgData name="양희규" userId="57e6bd9f-0716-4461-9c25-b98b57b2ad65" providerId="ADAL" clId="{4270F503-B6BD-954D-AB7F-272F0172341C}" dt="2022-09-27T22:14:50.750" v="1517" actId="20577"/>
        <pc:sldMkLst>
          <pc:docMk/>
          <pc:sldMk cId="724293245" sldId="748"/>
        </pc:sldMkLst>
        <pc:spChg chg="mod">
          <ac:chgData name="양희규" userId="57e6bd9f-0716-4461-9c25-b98b57b2ad65" providerId="ADAL" clId="{4270F503-B6BD-954D-AB7F-272F0172341C}" dt="2022-09-27T22:14:50.750" v="1517" actId="20577"/>
          <ac:spMkLst>
            <pc:docMk/>
            <pc:sldMk cId="724293245" sldId="748"/>
            <ac:spMk id="2" creationId="{00000000-0000-0000-0000-000000000000}"/>
          </ac:spMkLst>
        </pc:spChg>
        <pc:spChg chg="mod">
          <ac:chgData name="양희규" userId="57e6bd9f-0716-4461-9c25-b98b57b2ad65" providerId="ADAL" clId="{4270F503-B6BD-954D-AB7F-272F0172341C}" dt="2022-09-27T20:50:46.652" v="652" actId="20577"/>
          <ac:spMkLst>
            <pc:docMk/>
            <pc:sldMk cId="724293245" sldId="748"/>
            <ac:spMk id="3" creationId="{00000000-0000-0000-0000-000000000000}"/>
          </ac:spMkLst>
        </pc:spChg>
        <pc:picChg chg="add mod">
          <ac:chgData name="양희규" userId="57e6bd9f-0716-4461-9c25-b98b57b2ad65" providerId="ADAL" clId="{4270F503-B6BD-954D-AB7F-272F0172341C}" dt="2022-09-27T20:54:23.251" v="784" actId="1076"/>
          <ac:picMkLst>
            <pc:docMk/>
            <pc:sldMk cId="724293245" sldId="748"/>
            <ac:picMk id="4" creationId="{3B9688ED-9577-BB33-92FD-C72A7E97020D}"/>
          </ac:picMkLst>
        </pc:picChg>
      </pc:sldChg>
      <pc:sldChg chg="addSp delSp modSp add mod">
        <pc:chgData name="양희규" userId="57e6bd9f-0716-4461-9c25-b98b57b2ad65" providerId="ADAL" clId="{4270F503-B6BD-954D-AB7F-272F0172341C}" dt="2022-09-27T22:14:57.026" v="1523" actId="20577"/>
        <pc:sldMkLst>
          <pc:docMk/>
          <pc:sldMk cId="2256065321" sldId="749"/>
        </pc:sldMkLst>
        <pc:spChg chg="mod">
          <ac:chgData name="양희규" userId="57e6bd9f-0716-4461-9c25-b98b57b2ad65" providerId="ADAL" clId="{4270F503-B6BD-954D-AB7F-272F0172341C}" dt="2022-09-27T22:14:57.026" v="1523" actId="20577"/>
          <ac:spMkLst>
            <pc:docMk/>
            <pc:sldMk cId="2256065321" sldId="749"/>
            <ac:spMk id="2" creationId="{00000000-0000-0000-0000-000000000000}"/>
          </ac:spMkLst>
        </pc:spChg>
        <pc:spChg chg="mod">
          <ac:chgData name="양희규" userId="57e6bd9f-0716-4461-9c25-b98b57b2ad65" providerId="ADAL" clId="{4270F503-B6BD-954D-AB7F-272F0172341C}" dt="2022-09-27T20:55:00.461" v="828" actId="6549"/>
          <ac:spMkLst>
            <pc:docMk/>
            <pc:sldMk cId="2256065321" sldId="749"/>
            <ac:spMk id="3" creationId="{00000000-0000-0000-0000-000000000000}"/>
          </ac:spMkLst>
        </pc:spChg>
        <pc:picChg chg="del">
          <ac:chgData name="양희규" userId="57e6bd9f-0716-4461-9c25-b98b57b2ad65" providerId="ADAL" clId="{4270F503-B6BD-954D-AB7F-272F0172341C}" dt="2022-09-27T20:54:44.866" v="816" actId="478"/>
          <ac:picMkLst>
            <pc:docMk/>
            <pc:sldMk cId="2256065321" sldId="749"/>
            <ac:picMk id="4" creationId="{3B9688ED-9577-BB33-92FD-C72A7E97020D}"/>
          </ac:picMkLst>
        </pc:picChg>
        <pc:picChg chg="add mod">
          <ac:chgData name="양희규" userId="57e6bd9f-0716-4461-9c25-b98b57b2ad65" providerId="ADAL" clId="{4270F503-B6BD-954D-AB7F-272F0172341C}" dt="2022-09-27T20:56:12.401" v="836" actId="14100"/>
          <ac:picMkLst>
            <pc:docMk/>
            <pc:sldMk cId="2256065321" sldId="749"/>
            <ac:picMk id="5" creationId="{F38D7504-32B3-D308-4EF4-058395676777}"/>
          </ac:picMkLst>
        </pc:picChg>
      </pc:sldChg>
      <pc:sldChg chg="del">
        <pc:chgData name="양희규" userId="57e6bd9f-0716-4461-9c25-b98b57b2ad65" providerId="ADAL" clId="{4270F503-B6BD-954D-AB7F-272F0172341C}" dt="2022-09-27T20:29:23.042" v="96" actId="2696"/>
        <pc:sldMkLst>
          <pc:docMk/>
          <pc:sldMk cId="3424571792" sldId="749"/>
        </pc:sldMkLst>
      </pc:sldChg>
      <pc:sldChg chg="del">
        <pc:chgData name="양희규" userId="57e6bd9f-0716-4461-9c25-b98b57b2ad65" providerId="ADAL" clId="{4270F503-B6BD-954D-AB7F-272F0172341C}" dt="2022-09-27T20:29:23.042" v="96" actId="2696"/>
        <pc:sldMkLst>
          <pc:docMk/>
          <pc:sldMk cId="995462411" sldId="750"/>
        </pc:sldMkLst>
      </pc:sldChg>
      <pc:sldChg chg="addSp delSp modSp add mod">
        <pc:chgData name="양희규" userId="57e6bd9f-0716-4461-9c25-b98b57b2ad65" providerId="ADAL" clId="{4270F503-B6BD-954D-AB7F-272F0172341C}" dt="2022-09-27T22:15:02.583" v="1529" actId="20577"/>
        <pc:sldMkLst>
          <pc:docMk/>
          <pc:sldMk cId="3958336054" sldId="750"/>
        </pc:sldMkLst>
        <pc:spChg chg="mod">
          <ac:chgData name="양희규" userId="57e6bd9f-0716-4461-9c25-b98b57b2ad65" providerId="ADAL" clId="{4270F503-B6BD-954D-AB7F-272F0172341C}" dt="2022-09-27T22:15:02.583" v="1529" actId="20577"/>
          <ac:spMkLst>
            <pc:docMk/>
            <pc:sldMk cId="3958336054" sldId="750"/>
            <ac:spMk id="2" creationId="{00000000-0000-0000-0000-000000000000}"/>
          </ac:spMkLst>
        </pc:spChg>
        <pc:spChg chg="mod">
          <ac:chgData name="양희규" userId="57e6bd9f-0716-4461-9c25-b98b57b2ad65" providerId="ADAL" clId="{4270F503-B6BD-954D-AB7F-272F0172341C}" dt="2022-09-27T21:32:13.505" v="856" actId="20577"/>
          <ac:spMkLst>
            <pc:docMk/>
            <pc:sldMk cId="3958336054" sldId="750"/>
            <ac:spMk id="3" creationId="{00000000-0000-0000-0000-000000000000}"/>
          </ac:spMkLst>
        </pc:spChg>
        <pc:picChg chg="add mod">
          <ac:chgData name="양희규" userId="57e6bd9f-0716-4461-9c25-b98b57b2ad65" providerId="ADAL" clId="{4270F503-B6BD-954D-AB7F-272F0172341C}" dt="2022-09-27T21:32:26.228" v="859" actId="1076"/>
          <ac:picMkLst>
            <pc:docMk/>
            <pc:sldMk cId="3958336054" sldId="750"/>
            <ac:picMk id="4" creationId="{FCEA5CC0-5500-BC08-864E-A8065B35E788}"/>
          </ac:picMkLst>
        </pc:picChg>
        <pc:picChg chg="del">
          <ac:chgData name="양희규" userId="57e6bd9f-0716-4461-9c25-b98b57b2ad65" providerId="ADAL" clId="{4270F503-B6BD-954D-AB7F-272F0172341C}" dt="2022-09-27T21:31:53.909" v="838" actId="478"/>
          <ac:picMkLst>
            <pc:docMk/>
            <pc:sldMk cId="3958336054" sldId="750"/>
            <ac:picMk id="5" creationId="{F38D7504-32B3-D308-4EF4-058395676777}"/>
          </ac:picMkLst>
        </pc:picChg>
      </pc:sldChg>
      <pc:sldChg chg="delSp modSp add mod">
        <pc:chgData name="양희규" userId="57e6bd9f-0716-4461-9c25-b98b57b2ad65" providerId="ADAL" clId="{4270F503-B6BD-954D-AB7F-272F0172341C}" dt="2022-09-27T21:40:29.802" v="1505" actId="20577"/>
        <pc:sldMkLst>
          <pc:docMk/>
          <pc:sldMk cId="648178439" sldId="751"/>
        </pc:sldMkLst>
        <pc:spChg chg="mod">
          <ac:chgData name="양희규" userId="57e6bd9f-0716-4461-9c25-b98b57b2ad65" providerId="ADAL" clId="{4270F503-B6BD-954D-AB7F-272F0172341C}" dt="2022-09-27T21:40:29.802" v="1505" actId="20577"/>
          <ac:spMkLst>
            <pc:docMk/>
            <pc:sldMk cId="648178439" sldId="751"/>
            <ac:spMk id="2" creationId="{00000000-0000-0000-0000-000000000000}"/>
          </ac:spMkLst>
        </pc:spChg>
        <pc:spChg chg="mod">
          <ac:chgData name="양희규" userId="57e6bd9f-0716-4461-9c25-b98b57b2ad65" providerId="ADAL" clId="{4270F503-B6BD-954D-AB7F-272F0172341C}" dt="2022-09-27T21:39:49.665" v="1451" actId="6549"/>
          <ac:spMkLst>
            <pc:docMk/>
            <pc:sldMk cId="648178439" sldId="751"/>
            <ac:spMk id="3" creationId="{00000000-0000-0000-0000-000000000000}"/>
          </ac:spMkLst>
        </pc:spChg>
        <pc:picChg chg="del mod">
          <ac:chgData name="양희규" userId="57e6bd9f-0716-4461-9c25-b98b57b2ad65" providerId="ADAL" clId="{4270F503-B6BD-954D-AB7F-272F0172341C}" dt="2022-09-27T21:34:06.731" v="914" actId="478"/>
          <ac:picMkLst>
            <pc:docMk/>
            <pc:sldMk cId="648178439" sldId="751"/>
            <ac:picMk id="4" creationId="{FCEA5CC0-5500-BC08-864E-A8065B35E788}"/>
          </ac:picMkLst>
        </pc:picChg>
      </pc:sldChg>
      <pc:sldMasterChg chg="modSldLayout">
        <pc:chgData name="양희규" userId="57e6bd9f-0716-4461-9c25-b98b57b2ad65" providerId="ADAL" clId="{4270F503-B6BD-954D-AB7F-272F0172341C}" dt="2022-09-27T22:34:25.008" v="1767" actId="20577"/>
        <pc:sldMasterMkLst>
          <pc:docMk/>
          <pc:sldMasterMk cId="0" sldId="2147483660"/>
        </pc:sldMasterMkLst>
        <pc:sldLayoutChg chg="modSp mod">
          <pc:chgData name="양희규" userId="57e6bd9f-0716-4461-9c25-b98b57b2ad65" providerId="ADAL" clId="{4270F503-B6BD-954D-AB7F-272F0172341C}" dt="2022-09-27T22:34:25.008" v="1767" actId="20577"/>
          <pc:sldLayoutMkLst>
            <pc:docMk/>
            <pc:sldMasterMk cId="0" sldId="2147483660"/>
            <pc:sldLayoutMk cId="0" sldId="2147483662"/>
          </pc:sldLayoutMkLst>
          <pc:spChg chg="mod">
            <ac:chgData name="양희규" userId="57e6bd9f-0716-4461-9c25-b98b57b2ad65" providerId="ADAL" clId="{4270F503-B6BD-954D-AB7F-272F0172341C}" dt="2022-09-27T22:34:25.008" v="1767" actId="20577"/>
            <ac:spMkLst>
              <pc:docMk/>
              <pc:sldMasterMk cId="0" sldId="2147483660"/>
              <pc:sldLayoutMk cId="0" sldId="2147483662"/>
              <ac:spMk id="4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7" y="0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50" y="0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/>
          <a:lstStyle>
            <a:lvl1pPr algn="r">
              <a:defRPr sz="1200"/>
            </a:lvl1pPr>
          </a:lstStyle>
          <a:p>
            <a:fld id="{8788ACA3-3BC8-43B4-971D-7DAF63CE7A62}" type="datetimeFigureOut">
              <a:rPr lang="ko-KR" altLang="en-US" smtClean="0"/>
              <a:pPr/>
              <a:t>2022. 9. 28.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7" y="9428585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50" y="9428585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 anchor="b"/>
          <a:lstStyle>
            <a:lvl1pPr algn="r">
              <a:defRPr sz="1200"/>
            </a:lvl1pPr>
          </a:lstStyle>
          <a:p>
            <a:fld id="{38C9FFC5-5426-4BD4-BFA3-8BD89C3A1C6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634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7" y="0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50" y="0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/>
          <a:lstStyle>
            <a:lvl1pPr algn="r">
              <a:defRPr sz="1200"/>
            </a:lvl1pPr>
          </a:lstStyle>
          <a:p>
            <a:fld id="{A721412C-0C7F-4D2E-A30C-601C735F49A1}" type="datetimeFigureOut">
              <a:rPr lang="ko-KR" altLang="en-US" smtClean="0"/>
              <a:pPr/>
              <a:t>2022. 9. 28.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3" tIns="45706" rIns="91413" bIns="45706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8"/>
          </a:xfrm>
          <a:prstGeom prst="rect">
            <a:avLst/>
          </a:prstGeom>
        </p:spPr>
        <p:txBody>
          <a:bodyPr vert="horz" lIns="91413" tIns="45706" rIns="91413" bIns="45706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7" y="9428585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50" y="9428585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 anchor="b"/>
          <a:lstStyle>
            <a:lvl1pPr algn="r">
              <a:defRPr sz="1200"/>
            </a:lvl1pPr>
          </a:lstStyle>
          <a:p>
            <a:fld id="{F4FF87F7-5ED3-4BBF-A10A-2959599387B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36603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91777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83556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75336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967117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458894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950673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442450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934230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814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4263832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1090444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138083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1128691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2347423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542411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4007725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3049923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1239864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2694298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85458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17553007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4033581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3953418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2965754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3116944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3541491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4032040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3523381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ko-KR" alt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79052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 flipV="1">
            <a:off x="6" y="12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 flipV="1">
            <a:off x="6" y="115895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 flipV="1">
            <a:off x="6" y="231782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 flipV="1">
            <a:off x="6" y="347674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 flipV="1">
            <a:off x="6" y="463554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9" name="Rectangle 29"/>
          <p:cNvSpPr>
            <a:spLocks noChangeArrowheads="1"/>
          </p:cNvSpPr>
          <p:nvPr/>
        </p:nvSpPr>
        <p:spPr bwMode="auto">
          <a:xfrm flipV="1">
            <a:off x="6" y="579446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 flipV="1">
            <a:off x="6" y="695336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11" name="Rectangle 31"/>
          <p:cNvSpPr>
            <a:spLocks noChangeArrowheads="1"/>
          </p:cNvSpPr>
          <p:nvPr/>
        </p:nvSpPr>
        <p:spPr bwMode="auto">
          <a:xfrm flipV="1">
            <a:off x="6" y="811219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 flipV="1">
            <a:off x="6" y="927107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13" name="Rectangle 33"/>
          <p:cNvSpPr>
            <a:spLocks noChangeArrowheads="1"/>
          </p:cNvSpPr>
          <p:nvPr/>
        </p:nvSpPr>
        <p:spPr bwMode="auto">
          <a:xfrm flipV="1">
            <a:off x="6" y="1042999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 flipV="1">
            <a:off x="6" y="1158883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pic>
        <p:nvPicPr>
          <p:cNvPr id="15" name="Picture 18" descr="Emblem_02"/>
          <p:cNvPicPr>
            <a:picLocks noChangeAspect="1" noChangeArrowheads="1"/>
          </p:cNvPicPr>
          <p:nvPr/>
        </p:nvPicPr>
        <p:blipFill>
          <a:blip r:embed="rId2" cstate="print"/>
          <a:srcRect l="15874" t="14815" r="16049" b="14992"/>
          <a:stretch>
            <a:fillRect/>
          </a:stretch>
        </p:blipFill>
        <p:spPr bwMode="auto">
          <a:xfrm>
            <a:off x="8251839" y="134964"/>
            <a:ext cx="892175" cy="91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4298087" y="393720"/>
            <a:ext cx="4018329" cy="42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8354" tIns="49179" rIns="98354" bIns="49179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i="1" dirty="0">
                <a:solidFill>
                  <a:srgbClr val="29292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굴림" pitchFamily="50" charset="-127"/>
                <a:cs typeface="+mn-cs"/>
              </a:rPr>
              <a:t>Sungkyunkwan University</a:t>
            </a:r>
          </a:p>
        </p:txBody>
      </p:sp>
      <p:sp>
        <p:nvSpPr>
          <p:cNvPr id="17" name="Rectangle 27"/>
          <p:cNvSpPr>
            <a:spLocks noChangeArrowheads="1"/>
          </p:cNvSpPr>
          <p:nvPr/>
        </p:nvSpPr>
        <p:spPr bwMode="auto">
          <a:xfrm>
            <a:off x="0" y="6564320"/>
            <a:ext cx="9144000" cy="293686"/>
          </a:xfrm>
          <a:prstGeom prst="rect">
            <a:avLst/>
          </a:prstGeom>
          <a:gradFill rotWithShape="1">
            <a:gsLst>
              <a:gs pos="0">
                <a:srgbClr val="6666FF"/>
              </a:gs>
              <a:gs pos="100000">
                <a:srgbClr val="2F2F76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700" b="1" i="1" dirty="0">
                <a:solidFill>
                  <a:schemeClr val="bg1"/>
                </a:solidFill>
                <a:latin typeface="Calibri" panose="020F0502020204030204" pitchFamily="34" charset="0"/>
              </a:rPr>
              <a:t>Copyright 2000-2022  intelligent Networking Laboratory   </a:t>
            </a:r>
          </a:p>
        </p:txBody>
      </p:sp>
      <p:sp>
        <p:nvSpPr>
          <p:cNvPr id="18" name="Rectangle 37"/>
          <p:cNvSpPr>
            <a:spLocks noChangeArrowheads="1"/>
          </p:cNvSpPr>
          <p:nvPr/>
        </p:nvSpPr>
        <p:spPr bwMode="auto">
          <a:xfrm flipV="1">
            <a:off x="0" y="3652846"/>
            <a:ext cx="9144000" cy="1746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8354" tIns="49179" rIns="98354" bIns="49179" anchor="ctr"/>
          <a:lstStyle/>
          <a:p>
            <a:pPr eaLnBrk="1" hangingPunct="1">
              <a:defRPr/>
            </a:pPr>
            <a:endParaRPr lang="en-US" altLang="ko-KR" dirty="0">
              <a:latin typeface="Calibri" pitchFamily="34" charset="0"/>
              <a:ea typeface="굴림" pitchFamily="34" charset="-127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2" y="1676400"/>
            <a:ext cx="8001000" cy="1524000"/>
          </a:xfrm>
        </p:spPr>
        <p:txBody>
          <a:bodyPr anchor="ctr">
            <a:normAutofit/>
          </a:bodyPr>
          <a:lstStyle>
            <a:lvl1pPr algn="ctr">
              <a:defRPr sz="27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4" y="4114801"/>
            <a:ext cx="7239001" cy="2057400"/>
          </a:xfrm>
        </p:spPr>
        <p:txBody>
          <a:bodyPr>
            <a:normAutofit/>
          </a:bodyPr>
          <a:lstStyle>
            <a:lvl1pPr marL="0" indent="0" algn="ctr">
              <a:buNone/>
              <a:defRPr sz="2100" i="1">
                <a:solidFill>
                  <a:schemeClr val="tx1"/>
                </a:solidFill>
              </a:defRPr>
            </a:lvl1pPr>
            <a:lvl2pPr marL="491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3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75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67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5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50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42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34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"/>
          <p:cNvSpPr>
            <a:spLocks noChangeArrowheads="1"/>
          </p:cNvSpPr>
          <p:nvPr/>
        </p:nvSpPr>
        <p:spPr bwMode="auto">
          <a:xfrm>
            <a:off x="0" y="6576241"/>
            <a:ext cx="9144000" cy="293686"/>
          </a:xfrm>
          <a:prstGeom prst="rect">
            <a:avLst/>
          </a:prstGeom>
          <a:gradFill rotWithShape="1">
            <a:gsLst>
              <a:gs pos="0">
                <a:srgbClr val="6666FF"/>
              </a:gs>
              <a:gs pos="100000">
                <a:srgbClr val="2F2F76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>
              <a:defRPr/>
            </a:pPr>
            <a:r>
              <a:rPr lang="en-US" altLang="ko-KR" sz="1700" b="1" i="1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 High-Potential Individuals Global Training Program </a:t>
            </a:r>
            <a:r>
              <a:rPr lang="en-US" altLang="ko-KR" sz="1700" b="1" i="1" baseline="0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                                                SKKU&amp;IUPUI  </a:t>
            </a:r>
            <a:r>
              <a:rPr lang="en-US" altLang="ko-KR" sz="1700" b="1" i="1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   </a:t>
            </a:r>
            <a:fld id="{E51E446E-DB43-45AB-9E65-EA548FE14584}" type="slidenum">
              <a:rPr lang="en-US" altLang="ko-KR" sz="1700" smtClean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pPr eaLnBrk="1" latinLnBrk="1" hangingPunct="1">
                <a:defRPr/>
              </a:pPr>
              <a:t>‹#›</a:t>
            </a:fld>
            <a:r>
              <a:rPr lang="en-US" altLang="ko-KR" sz="1700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/21</a:t>
            </a:r>
          </a:p>
        </p:txBody>
      </p:sp>
      <p:pic>
        <p:nvPicPr>
          <p:cNvPr id="5" name="Picture 17" descr="n_logo"/>
          <p:cNvPicPr>
            <a:picLocks noChangeAspect="1" noChangeArrowheads="1"/>
          </p:cNvPicPr>
          <p:nvPr/>
        </p:nvPicPr>
        <p:blipFill>
          <a:blip r:embed="rId2" cstate="print"/>
          <a:srcRect l="14221" t="20917" r="14311" b="21204"/>
          <a:stretch>
            <a:fillRect/>
          </a:stretch>
        </p:blipFill>
        <p:spPr bwMode="auto">
          <a:xfrm>
            <a:off x="11" y="22"/>
            <a:ext cx="1547814" cy="39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1"/>
          <p:cNvSpPr>
            <a:spLocks noChangeArrowheads="1"/>
          </p:cNvSpPr>
          <p:nvPr/>
        </p:nvSpPr>
        <p:spPr bwMode="auto">
          <a:xfrm flipV="1">
            <a:off x="0" y="6553216"/>
            <a:ext cx="9144000" cy="1746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>
                  <a:alpha val="5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8354" tIns="49179" rIns="98354" bIns="49179" anchor="ctr"/>
          <a:lstStyle/>
          <a:p>
            <a:pPr eaLnBrk="1" latinLnBrk="1" hangingPunct="1">
              <a:defRPr/>
            </a:pPr>
            <a:endParaRPr lang="en-US" altLang="ko-KR" dirty="0">
              <a:latin typeface="Calibri" pitchFamily="34" charset="0"/>
              <a:ea typeface="굴림" pitchFamily="34" charset="-127"/>
              <a:cs typeface="Arial" charset="0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 flipV="1">
            <a:off x="323857" y="1295412"/>
            <a:ext cx="8820150" cy="36511"/>
          </a:xfrm>
          <a:prstGeom prst="rect">
            <a:avLst/>
          </a:prstGeom>
          <a:gradFill rotWithShape="1">
            <a:gsLst>
              <a:gs pos="0">
                <a:srgbClr val="66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 flipV="1">
            <a:off x="323857" y="1295412"/>
            <a:ext cx="8820150" cy="36511"/>
          </a:xfrm>
          <a:prstGeom prst="rect">
            <a:avLst/>
          </a:prstGeom>
          <a:gradFill rotWithShape="1">
            <a:gsLst>
              <a:gs pos="0">
                <a:srgbClr val="66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400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buSzPct val="85000"/>
              <a:defRPr sz="1800"/>
            </a:lvl2pPr>
            <a:lvl3pPr>
              <a:buSzPct val="100000"/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"/>
          <p:cNvSpPr>
            <a:spLocks noChangeArrowheads="1"/>
          </p:cNvSpPr>
          <p:nvPr/>
        </p:nvSpPr>
        <p:spPr bwMode="auto">
          <a:xfrm>
            <a:off x="0" y="6576241"/>
            <a:ext cx="9144000" cy="293686"/>
          </a:xfrm>
          <a:prstGeom prst="rect">
            <a:avLst/>
          </a:prstGeom>
          <a:gradFill rotWithShape="1">
            <a:gsLst>
              <a:gs pos="0">
                <a:srgbClr val="6666FF"/>
              </a:gs>
              <a:gs pos="100000">
                <a:srgbClr val="2F2F76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>
              <a:defRPr/>
            </a:pPr>
            <a:r>
              <a:rPr lang="en-US" altLang="ko-KR" sz="1700" b="1" i="1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 High-Potential Individuals Global Training Program </a:t>
            </a:r>
            <a:r>
              <a:rPr lang="en-US" altLang="ko-KR" sz="1700" b="1" i="1" baseline="0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                                                               SKKU&amp;IUPUI</a:t>
            </a:r>
            <a:endParaRPr lang="en-US" altLang="ko-KR" sz="1700" dirty="0">
              <a:solidFill>
                <a:srgbClr val="FFFFFF"/>
              </a:solidFill>
              <a:latin typeface="Calibri" pitchFamily="34" charset="0"/>
              <a:ea typeface="굴림" charset="-127"/>
            </a:endParaRPr>
          </a:p>
        </p:txBody>
      </p:sp>
      <p:pic>
        <p:nvPicPr>
          <p:cNvPr id="5" name="Picture 17" descr="n_logo"/>
          <p:cNvPicPr>
            <a:picLocks noChangeAspect="1" noChangeArrowheads="1"/>
          </p:cNvPicPr>
          <p:nvPr/>
        </p:nvPicPr>
        <p:blipFill>
          <a:blip r:embed="rId2" cstate="print"/>
          <a:srcRect l="14221" t="20917" r="14311" b="21204"/>
          <a:stretch>
            <a:fillRect/>
          </a:stretch>
        </p:blipFill>
        <p:spPr bwMode="auto">
          <a:xfrm>
            <a:off x="11" y="22"/>
            <a:ext cx="1547814" cy="39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1"/>
          <p:cNvSpPr>
            <a:spLocks noChangeArrowheads="1"/>
          </p:cNvSpPr>
          <p:nvPr/>
        </p:nvSpPr>
        <p:spPr bwMode="auto">
          <a:xfrm flipV="1">
            <a:off x="0" y="6553216"/>
            <a:ext cx="9144000" cy="1746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>
                  <a:alpha val="5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8354" tIns="49179" rIns="98354" bIns="49179" anchor="ctr"/>
          <a:lstStyle/>
          <a:p>
            <a:pPr eaLnBrk="1" latinLnBrk="1" hangingPunct="1">
              <a:defRPr/>
            </a:pPr>
            <a:endParaRPr lang="en-US" altLang="ko-KR" dirty="0">
              <a:latin typeface="Calibri" pitchFamily="34" charset="0"/>
              <a:ea typeface="굴림" pitchFamily="34" charset="-127"/>
              <a:cs typeface="Arial" charset="0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 flipV="1">
            <a:off x="323857" y="1295412"/>
            <a:ext cx="8820150" cy="36511"/>
          </a:xfrm>
          <a:prstGeom prst="rect">
            <a:avLst/>
          </a:prstGeom>
          <a:gradFill rotWithShape="1">
            <a:gsLst>
              <a:gs pos="0">
                <a:srgbClr val="66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 flipV="1">
            <a:off x="323857" y="1295412"/>
            <a:ext cx="8820150" cy="36511"/>
          </a:xfrm>
          <a:prstGeom prst="rect">
            <a:avLst/>
          </a:prstGeom>
          <a:gradFill rotWithShape="1">
            <a:gsLst>
              <a:gs pos="0">
                <a:srgbClr val="66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400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buSzPct val="85000"/>
              <a:defRPr sz="1800"/>
            </a:lvl2pPr>
            <a:lvl3pPr>
              <a:buSzPct val="100000"/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132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4" y="152401"/>
            <a:ext cx="8610600" cy="1143000"/>
          </a:xfrm>
          <a:prstGeom prst="rect">
            <a:avLst/>
          </a:prstGeom>
        </p:spPr>
        <p:txBody>
          <a:bodyPr vert="horz" lIns="98354" tIns="49179" rIns="98354" bIns="49179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4" y="1676400"/>
            <a:ext cx="8610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354" tIns="49179" rIns="98354" bIns="491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70"/>
            <a:ext cx="2133600" cy="365123"/>
          </a:xfrm>
          <a:prstGeom prst="rect">
            <a:avLst/>
          </a:prstGeom>
        </p:spPr>
        <p:txBody>
          <a:bodyPr vert="horz" wrap="square" lIns="98354" tIns="49179" rIns="98354" bIns="49179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34" charset="0"/>
                <a:ea typeface="굴림" pitchFamily="34" charset="-127"/>
                <a:cs typeface="Arial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6356370"/>
            <a:ext cx="2895600" cy="365123"/>
          </a:xfrm>
          <a:prstGeom prst="rect">
            <a:avLst/>
          </a:prstGeom>
        </p:spPr>
        <p:txBody>
          <a:bodyPr vert="horz" wrap="square" lIns="98354" tIns="49179" rIns="98354" bIns="49179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  <a:ea typeface="굴림" pitchFamily="34" charset="-127"/>
                <a:cs typeface="Arial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70"/>
            <a:ext cx="2133600" cy="365123"/>
          </a:xfrm>
          <a:prstGeom prst="rect">
            <a:avLst/>
          </a:prstGeom>
        </p:spPr>
        <p:txBody>
          <a:bodyPr vert="horz" wrap="square" lIns="98354" tIns="49179" rIns="98354" bIns="4917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itchFamily="34" charset="0"/>
                <a:ea typeface="굴림" charset="-127"/>
                <a:cs typeface="Arial" charset="0"/>
              </a:defRPr>
            </a:lvl1pPr>
          </a:lstStyle>
          <a:p>
            <a:fld id="{71BC8016-191E-433D-A674-368F22941D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31" name="Rectangle 27"/>
          <p:cNvSpPr>
            <a:spLocks noChangeArrowheads="1"/>
          </p:cNvSpPr>
          <p:nvPr/>
        </p:nvSpPr>
        <p:spPr bwMode="auto">
          <a:xfrm>
            <a:off x="0" y="6564320"/>
            <a:ext cx="9144000" cy="293686"/>
          </a:xfrm>
          <a:prstGeom prst="rect">
            <a:avLst/>
          </a:prstGeom>
          <a:gradFill rotWithShape="1">
            <a:gsLst>
              <a:gs pos="0">
                <a:srgbClr val="6666FF"/>
              </a:gs>
              <a:gs pos="100000">
                <a:srgbClr val="2F2F76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 b="1" i="1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	</a:t>
            </a:r>
            <a:r>
              <a:rPr lang="en-US" altLang="ko-KR" sz="1700" b="1" i="1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Networking Laboratory </a:t>
            </a:r>
            <a:fld id="{7EC55666-D18A-4060-B877-A41D9E7BE456}" type="slidenum">
              <a:rPr lang="en-US" altLang="ko-KR" sz="1700" smtClean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pPr eaLnBrk="1" latinLnBrk="1" hangingPunct="1">
                <a:defRPr/>
              </a:pPr>
              <a:t>‹#›</a:t>
            </a:fld>
            <a:r>
              <a:rPr lang="en-US" altLang="ko-KR" sz="1700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/</a:t>
            </a:r>
          </a:p>
        </p:txBody>
      </p:sp>
      <p:pic>
        <p:nvPicPr>
          <p:cNvPr id="1032" name="Picture 17" descr="n_logo"/>
          <p:cNvPicPr>
            <a:picLocks noChangeAspect="1" noChangeArrowheads="1"/>
          </p:cNvPicPr>
          <p:nvPr/>
        </p:nvPicPr>
        <p:blipFill>
          <a:blip r:embed="rId5" cstate="print"/>
          <a:srcRect l="14221" t="20917" r="14311" b="21204"/>
          <a:stretch>
            <a:fillRect/>
          </a:stretch>
        </p:blipFill>
        <p:spPr bwMode="auto">
          <a:xfrm>
            <a:off x="11" y="22"/>
            <a:ext cx="1547814" cy="39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21"/>
          <p:cNvSpPr>
            <a:spLocks noChangeArrowheads="1"/>
          </p:cNvSpPr>
          <p:nvPr/>
        </p:nvSpPr>
        <p:spPr bwMode="auto">
          <a:xfrm flipV="1">
            <a:off x="0" y="6553216"/>
            <a:ext cx="9144000" cy="1746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>
                  <a:alpha val="5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8354" tIns="49179" rIns="98354" bIns="49179" anchor="ctr"/>
          <a:lstStyle/>
          <a:p>
            <a:pPr eaLnBrk="1" latinLnBrk="1" hangingPunct="1">
              <a:defRPr/>
            </a:pPr>
            <a:endParaRPr lang="en-US" altLang="ko-KR" dirty="0">
              <a:latin typeface="Calibri" pitchFamily="34" charset="0"/>
              <a:ea typeface="굴림" pitchFamily="34" charset="-127"/>
              <a:cs typeface="Arial" charset="0"/>
            </a:endParaRPr>
          </a:p>
        </p:txBody>
      </p:sp>
      <p:sp>
        <p:nvSpPr>
          <p:cNvPr id="1034" name="Rectangle 20"/>
          <p:cNvSpPr>
            <a:spLocks noChangeArrowheads="1"/>
          </p:cNvSpPr>
          <p:nvPr/>
        </p:nvSpPr>
        <p:spPr bwMode="auto">
          <a:xfrm flipV="1">
            <a:off x="323857" y="1295412"/>
            <a:ext cx="8820150" cy="36511"/>
          </a:xfrm>
          <a:prstGeom prst="rect">
            <a:avLst/>
          </a:prstGeom>
          <a:gradFill rotWithShape="1">
            <a:gsLst>
              <a:gs pos="0">
                <a:srgbClr val="66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fade thruBlk="1"/>
  </p:transition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400" b="1" i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91777"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83556"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475336"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967117"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68831" indent="-368831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 2" pitchFamily="18" charset="2"/>
        <a:buChar char=""/>
        <a:defRPr sz="2000" kern="1200">
          <a:solidFill>
            <a:schemeClr val="tx1"/>
          </a:solidFill>
          <a:latin typeface="Arial" pitchFamily="34" charset="0"/>
          <a:ea typeface="가는둥근제목체" pitchFamily="18" charset="-127"/>
          <a:cs typeface="가는둥근제목체" pitchFamily="18" charset="-127"/>
        </a:defRPr>
      </a:lvl1pPr>
      <a:lvl2pPr marL="799141" indent="-307363" algn="l" rtl="0" eaLnBrk="1" fontAlgn="base" latinLnBrk="1" hangingPunct="1">
        <a:spcBef>
          <a:spcPct val="20000"/>
        </a:spcBef>
        <a:spcAft>
          <a:spcPct val="0"/>
        </a:spcAft>
        <a:buClr>
          <a:srgbClr val="7F7F7F"/>
        </a:buClr>
        <a:buSzPct val="50000"/>
        <a:buFont typeface="Arial" pitchFamily="34" charset="0"/>
        <a:buChar char="►"/>
        <a:defRPr sz="1800" kern="1200">
          <a:solidFill>
            <a:schemeClr val="tx1"/>
          </a:solidFill>
          <a:latin typeface="Arial" pitchFamily="34" charset="0"/>
          <a:ea typeface="가는둥근제목체" pitchFamily="18" charset="-127"/>
          <a:cs typeface="가는둥근제목체" pitchFamily="18" charset="-127"/>
        </a:defRPr>
      </a:lvl2pPr>
      <a:lvl3pPr marL="1229448" indent="-245887" algn="l" rtl="0" eaLnBrk="1" fontAlgn="base" latinLnBrk="1" hangingPunct="1">
        <a:spcBef>
          <a:spcPct val="20000"/>
        </a:spcBef>
        <a:spcAft>
          <a:spcPct val="0"/>
        </a:spcAft>
        <a:buClr>
          <a:srgbClr val="7F7F7F"/>
        </a:buClr>
        <a:buFont typeface="Wingdings" pitchFamily="2" charset="2"/>
        <a:buChar char=""/>
        <a:defRPr sz="1600" kern="1200">
          <a:solidFill>
            <a:schemeClr val="tx1"/>
          </a:solidFill>
          <a:latin typeface="Arial" pitchFamily="34" charset="0"/>
          <a:ea typeface="가는둥근제목체" pitchFamily="18" charset="-127"/>
          <a:cs typeface="가는둥근제목체" pitchFamily="18" charset="-127"/>
        </a:defRPr>
      </a:lvl3pPr>
      <a:lvl4pPr marL="1721230" indent="-245887" algn="l" rtl="0" eaLnBrk="1" fontAlgn="base" latinLnBrk="1" hangingPunct="1">
        <a:spcBef>
          <a:spcPct val="20000"/>
        </a:spcBef>
        <a:spcAft>
          <a:spcPct val="0"/>
        </a:spcAft>
        <a:buClr>
          <a:srgbClr val="7F7F7F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가는둥근제목체" pitchFamily="18" charset="-127"/>
          <a:cs typeface="가는둥근제목체" pitchFamily="18" charset="-127"/>
        </a:defRPr>
      </a:lvl4pPr>
      <a:lvl5pPr marL="2213004" indent="-245887" algn="l" rtl="0" eaLnBrk="1" fontAlgn="base" latinLnBrk="1" hangingPunct="1">
        <a:spcBef>
          <a:spcPct val="20000"/>
        </a:spcBef>
        <a:spcAft>
          <a:spcPct val="0"/>
        </a:spcAft>
        <a:buClr>
          <a:srgbClr val="558ED5"/>
        </a:buClr>
        <a:buFont typeface="Wingdings 2" pitchFamily="18" charset="2"/>
        <a:buChar char=""/>
        <a:defRPr sz="1200" kern="1200">
          <a:solidFill>
            <a:schemeClr val="tx1"/>
          </a:solidFill>
          <a:latin typeface="Arial" pitchFamily="34" charset="0"/>
          <a:ea typeface="가는둥근제목체" pitchFamily="18" charset="-127"/>
          <a:cs typeface="가는둥근제목체" pitchFamily="18" charset="-127"/>
        </a:defRPr>
      </a:lvl5pPr>
      <a:lvl6pPr marL="2704781" indent="-245887" algn="l" defTabSz="983556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96563" indent="-245887" algn="l" defTabSz="983556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8342" indent="-245887" algn="l" defTabSz="983556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80121" indent="-245887" algn="l" defTabSz="983556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1777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83556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75336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967117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458894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950673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42450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934230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51.png"/><Relationship Id="rId5" Type="http://schemas.openxmlformats.org/officeDocument/2006/relationships/image" Target="../media/image40.png"/><Relationship Id="rId10" Type="http://schemas.openxmlformats.org/officeDocument/2006/relationships/image" Target="../media/image50.png"/><Relationship Id="rId4" Type="http://schemas.openxmlformats.org/officeDocument/2006/relationships/image" Target="../media/image39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4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45171" y="3717032"/>
            <a:ext cx="7177462" cy="2592288"/>
          </a:xfrm>
        </p:spPr>
        <p:txBody>
          <a:bodyPr>
            <a:noAutofit/>
          </a:bodyPr>
          <a:lstStyle/>
          <a:p>
            <a:endParaRPr lang="en-US" altLang="ko-KR" sz="1400" i="0" dirty="0"/>
          </a:p>
          <a:p>
            <a:endParaRPr lang="en-US" altLang="ko-KR" sz="1400" i="0" dirty="0"/>
          </a:p>
          <a:p>
            <a:endParaRPr lang="en-US" altLang="ko-KR" sz="1400" i="0" dirty="0"/>
          </a:p>
          <a:p>
            <a:r>
              <a:rPr lang="en-US" altLang="ko-KR" sz="1700" dirty="0">
                <a:ea typeface="굴림" pitchFamily="50" charset="-127"/>
              </a:rPr>
              <a:t>2022-09-27 20:30PM (EST) </a:t>
            </a:r>
          </a:p>
          <a:p>
            <a:pPr defTabSz="914400"/>
            <a:r>
              <a:rPr lang="en-US" altLang="ko-KR" sz="1700" b="1" dirty="0" err="1">
                <a:ea typeface="굴림" pitchFamily="50" charset="-127"/>
              </a:rPr>
              <a:t>Huigyu</a:t>
            </a:r>
            <a:r>
              <a:rPr lang="en-US" altLang="ko-KR" sz="1700" b="1" dirty="0">
                <a:ea typeface="굴림" pitchFamily="50" charset="-127"/>
              </a:rPr>
              <a:t> Yang</a:t>
            </a:r>
          </a:p>
          <a:p>
            <a:pPr defTabSz="914400"/>
            <a:r>
              <a:rPr lang="en-US" altLang="ko-KR" sz="1700" dirty="0" err="1">
                <a:ea typeface="굴림" pitchFamily="50" charset="-127"/>
              </a:rPr>
              <a:t>Sungkyunkwan</a:t>
            </a:r>
            <a:r>
              <a:rPr lang="en-US" altLang="ko-KR" sz="1700" dirty="0">
                <a:ea typeface="굴림" pitchFamily="50" charset="-127"/>
              </a:rPr>
              <a:t> University</a:t>
            </a:r>
          </a:p>
          <a:p>
            <a:pPr defTabSz="914400"/>
            <a:r>
              <a:rPr lang="en-US" altLang="ko-KR" sz="1700" dirty="0">
                <a:ea typeface="굴림" pitchFamily="50" charset="-127"/>
              </a:rPr>
              <a:t>huigyu@skku.edu</a:t>
            </a:r>
          </a:p>
          <a:p>
            <a:endParaRPr lang="en-US" altLang="ko-KR" sz="1700" dirty="0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4949" y="1700808"/>
            <a:ext cx="8394101" cy="1524000"/>
          </a:xfrm>
        </p:spPr>
        <p:txBody>
          <a:bodyPr>
            <a:noAutofit/>
          </a:bodyPr>
          <a:lstStyle/>
          <a:p>
            <a:r>
              <a:rPr lang="en-US" altLang="ko-KR" sz="3600" spc="-100" dirty="0"/>
              <a:t>Bike Rental Event Prediction</a:t>
            </a:r>
            <a:endParaRPr lang="ko-KR" altLang="en-US" sz="2800" spc="-100" dirty="0"/>
          </a:p>
        </p:txBody>
      </p:sp>
    </p:spTree>
    <p:extLst>
      <p:ext uri="{BB962C8B-B14F-4D97-AF65-F5344CB8AC3E}">
        <p14:creationId xmlns:p14="http://schemas.microsoft.com/office/powerpoint/2010/main" val="699077416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Model Architectures</a:t>
            </a: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04804" y="1484784"/>
                <a:ext cx="8803700" cy="4824536"/>
              </a:xfrm>
            </p:spPr>
            <p:txBody>
              <a:bodyPr/>
              <a:lstStyle/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An offset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/>
                  <a:t> in time-series prediction refers the number of time-steps between the last time-step of an input and a label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500"/>
                  </a:spcAft>
                  <a:buNone/>
                </a:pPr>
                <a:endParaRPr lang="en-US" altLang="ko-KR" dirty="0"/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A basic recurrent neural network-based prediction model computes an input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/>
                  <a:t> time-steps to output a prediction of time-step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dirty="0"/>
              </a:p>
              <a:p>
                <a:pPr marL="716060" lvl="1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Offset is set to 1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endParaRPr lang="en-US" altLang="ko-KR" dirty="0"/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Our proposed model takes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/>
                  <a:t> time-steps of an input sequence and results predictions from time-step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+1</m:t>
                    </m:r>
                  </m:oMath>
                </a14:m>
                <a:r>
                  <a:rPr lang="en-US" altLang="ko-KR" dirty="0"/>
                  <a:t> to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altLang="ko-KR" dirty="0"/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endParaRPr lang="en-US" altLang="ko-KR" dirty="0"/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On this account, our model utilize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times of loops to predict multiple time-steps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4" y="1484784"/>
                <a:ext cx="8803700" cy="4824536"/>
              </a:xfrm>
              <a:blipFill>
                <a:blip r:embed="rId3"/>
                <a:stretch>
                  <a:fillRect l="-144" t="-789" r="-14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49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Model Architectures 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04804" y="1484784"/>
                <a:ext cx="8659684" cy="4824536"/>
              </a:xfrm>
            </p:spPr>
            <p:txBody>
              <a:bodyPr/>
              <a:lstStyle/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The model using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/>
                  <a:t> as a non-trainable parameter (i.e., number of loops)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4" y="1484784"/>
                <a:ext cx="8659684" cy="4824536"/>
              </a:xfrm>
              <a:blipFill>
                <a:blip r:embed="rId3"/>
                <a:stretch>
                  <a:fillRect l="-146" t="-7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8661E496-539A-5674-F83D-F1EE932B8E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0582898"/>
                  </p:ext>
                </p:extLst>
              </p:nvPr>
            </p:nvGraphicFramePr>
            <p:xfrm>
              <a:off x="1442894" y="4446845"/>
              <a:ext cx="3672408" cy="39217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18102">
                      <a:extLst>
                        <a:ext uri="{9D8B030D-6E8A-4147-A177-3AD203B41FA5}">
                          <a16:colId xmlns:a16="http://schemas.microsoft.com/office/drawing/2014/main" val="418753269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87423622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668050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1323682503"/>
                        </a:ext>
                      </a:extLst>
                    </a:gridCol>
                  </a:tblGrid>
                  <a:tr h="3165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77085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8661E496-539A-5674-F83D-F1EE932B8E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0582898"/>
                  </p:ext>
                </p:extLst>
              </p:nvPr>
            </p:nvGraphicFramePr>
            <p:xfrm>
              <a:off x="1442894" y="4446845"/>
              <a:ext cx="3672408" cy="39217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18102">
                      <a:extLst>
                        <a:ext uri="{9D8B030D-6E8A-4147-A177-3AD203B41FA5}">
                          <a16:colId xmlns:a16="http://schemas.microsoft.com/office/drawing/2014/main" val="418753269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87423622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668050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1323682503"/>
                        </a:ext>
                      </a:extLst>
                    </a:gridCol>
                  </a:tblGrid>
                  <a:tr h="392176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70" t="-6250" r="-301370" b="-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000" t="-6250" r="-102740" b="-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4167" t="-6250" r="-4167" b="-1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7085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7">
                <a:extLst>
                  <a:ext uri="{FF2B5EF4-FFF2-40B4-BE49-F238E27FC236}">
                    <a16:creationId xmlns:a16="http://schemas.microsoft.com/office/drawing/2014/main" id="{2F350E0A-54A5-488C-E0FF-4C0BA97467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4761902"/>
                  </p:ext>
                </p:extLst>
              </p:nvPr>
            </p:nvGraphicFramePr>
            <p:xfrm>
              <a:off x="4242322" y="2991230"/>
              <a:ext cx="743744" cy="365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43744">
                      <a:extLst>
                        <a:ext uri="{9D8B030D-6E8A-4147-A177-3AD203B41FA5}">
                          <a16:colId xmlns:a16="http://schemas.microsoft.com/office/drawing/2014/main" val="60689773"/>
                        </a:ext>
                      </a:extLst>
                    </a:gridCol>
                  </a:tblGrid>
                  <a:tr h="2229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ore-KR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ore-KR" sz="1800" b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8097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7">
                <a:extLst>
                  <a:ext uri="{FF2B5EF4-FFF2-40B4-BE49-F238E27FC236}">
                    <a16:creationId xmlns:a16="http://schemas.microsoft.com/office/drawing/2014/main" id="{2F350E0A-54A5-488C-E0FF-4C0BA97467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4761902"/>
                  </p:ext>
                </p:extLst>
              </p:nvPr>
            </p:nvGraphicFramePr>
            <p:xfrm>
              <a:off x="4242322" y="2991230"/>
              <a:ext cx="743744" cy="365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43744">
                      <a:extLst>
                        <a:ext uri="{9D8B030D-6E8A-4147-A177-3AD203B41FA5}">
                          <a16:colId xmlns:a16="http://schemas.microsoft.com/office/drawing/2014/main" val="6068977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695" t="-3333" r="-5085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8097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1">
                <a:extLst>
                  <a:ext uri="{FF2B5EF4-FFF2-40B4-BE49-F238E27FC236}">
                    <a16:creationId xmlns:a16="http://schemas.microsoft.com/office/drawing/2014/main" id="{2DEA4E76-7CB4-4A04-2DEC-7EB80D7C8A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0181263"/>
                  </p:ext>
                </p:extLst>
              </p:nvPr>
            </p:nvGraphicFramePr>
            <p:xfrm>
              <a:off x="5170080" y="2994240"/>
              <a:ext cx="3695332" cy="365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23833">
                      <a:extLst>
                        <a:ext uri="{9D8B030D-6E8A-4147-A177-3AD203B41FA5}">
                          <a16:colId xmlns:a16="http://schemas.microsoft.com/office/drawing/2014/main" val="3292685892"/>
                        </a:ext>
                      </a:extLst>
                    </a:gridCol>
                    <a:gridCol w="923833">
                      <a:extLst>
                        <a:ext uri="{9D8B030D-6E8A-4147-A177-3AD203B41FA5}">
                          <a16:colId xmlns:a16="http://schemas.microsoft.com/office/drawing/2014/main" val="3478250437"/>
                        </a:ext>
                      </a:extLst>
                    </a:gridCol>
                    <a:gridCol w="923833">
                      <a:extLst>
                        <a:ext uri="{9D8B030D-6E8A-4147-A177-3AD203B41FA5}">
                          <a16:colId xmlns:a16="http://schemas.microsoft.com/office/drawing/2014/main" val="3628075577"/>
                        </a:ext>
                      </a:extLst>
                    </a:gridCol>
                    <a:gridCol w="923833">
                      <a:extLst>
                        <a:ext uri="{9D8B030D-6E8A-4147-A177-3AD203B41FA5}">
                          <a16:colId xmlns:a16="http://schemas.microsoft.com/office/drawing/2014/main" val="2524240576"/>
                        </a:ext>
                      </a:extLst>
                    </a:gridCol>
                  </a:tblGrid>
                  <a:tr h="2229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ore-KR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ore-KR" sz="1800" b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ore-KR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ore-KR" sz="1800" b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𝛅</m:t>
                                    </m:r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ore-KR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ore-KR" sz="1800" b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19628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1">
                <a:extLst>
                  <a:ext uri="{FF2B5EF4-FFF2-40B4-BE49-F238E27FC236}">
                    <a16:creationId xmlns:a16="http://schemas.microsoft.com/office/drawing/2014/main" id="{2DEA4E76-7CB4-4A04-2DEC-7EB80D7C8A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0181263"/>
                  </p:ext>
                </p:extLst>
              </p:nvPr>
            </p:nvGraphicFramePr>
            <p:xfrm>
              <a:off x="5170080" y="2994240"/>
              <a:ext cx="3695332" cy="365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23833">
                      <a:extLst>
                        <a:ext uri="{9D8B030D-6E8A-4147-A177-3AD203B41FA5}">
                          <a16:colId xmlns:a16="http://schemas.microsoft.com/office/drawing/2014/main" val="3292685892"/>
                        </a:ext>
                      </a:extLst>
                    </a:gridCol>
                    <a:gridCol w="923833">
                      <a:extLst>
                        <a:ext uri="{9D8B030D-6E8A-4147-A177-3AD203B41FA5}">
                          <a16:colId xmlns:a16="http://schemas.microsoft.com/office/drawing/2014/main" val="3478250437"/>
                        </a:ext>
                      </a:extLst>
                    </a:gridCol>
                    <a:gridCol w="923833">
                      <a:extLst>
                        <a:ext uri="{9D8B030D-6E8A-4147-A177-3AD203B41FA5}">
                          <a16:colId xmlns:a16="http://schemas.microsoft.com/office/drawing/2014/main" val="3628075577"/>
                        </a:ext>
                      </a:extLst>
                    </a:gridCol>
                    <a:gridCol w="923833">
                      <a:extLst>
                        <a:ext uri="{9D8B030D-6E8A-4147-A177-3AD203B41FA5}">
                          <a16:colId xmlns:a16="http://schemas.microsoft.com/office/drawing/2014/main" val="252424057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370" t="-6667" r="-30274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1370" t="-6667" r="-10274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01370" t="-6667" r="-274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9628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9CBDA19-3B21-7926-AB6D-E18601A92CCD}"/>
              </a:ext>
            </a:extLst>
          </p:cNvPr>
          <p:cNvSpPr/>
          <p:nvPr/>
        </p:nvSpPr>
        <p:spPr>
          <a:xfrm>
            <a:off x="1442896" y="3603904"/>
            <a:ext cx="3672406" cy="5645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>
                <a:solidFill>
                  <a:schemeClr val="tx1"/>
                </a:solidFill>
              </a:rPr>
              <a:t>LSTM</a:t>
            </a:r>
            <a:endParaRPr kumimoji="1" lang="ko-Kore-KR" alt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표 5">
                <a:extLst>
                  <a:ext uri="{FF2B5EF4-FFF2-40B4-BE49-F238E27FC236}">
                    <a16:creationId xmlns:a16="http://schemas.microsoft.com/office/drawing/2014/main" id="{77A87E7B-3D95-4515-00E1-BAD0E164B1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2570423"/>
                  </p:ext>
                </p:extLst>
              </p:nvPr>
            </p:nvGraphicFramePr>
            <p:xfrm>
              <a:off x="5160460" y="2245120"/>
              <a:ext cx="3704952" cy="39217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26238">
                      <a:extLst>
                        <a:ext uri="{9D8B030D-6E8A-4147-A177-3AD203B41FA5}">
                          <a16:colId xmlns:a16="http://schemas.microsoft.com/office/drawing/2014/main" val="418753269"/>
                        </a:ext>
                      </a:extLst>
                    </a:gridCol>
                    <a:gridCol w="926238">
                      <a:extLst>
                        <a:ext uri="{9D8B030D-6E8A-4147-A177-3AD203B41FA5}">
                          <a16:colId xmlns:a16="http://schemas.microsoft.com/office/drawing/2014/main" val="87423622"/>
                        </a:ext>
                      </a:extLst>
                    </a:gridCol>
                    <a:gridCol w="926238">
                      <a:extLst>
                        <a:ext uri="{9D8B030D-6E8A-4147-A177-3AD203B41FA5}">
                          <a16:colId xmlns:a16="http://schemas.microsoft.com/office/drawing/2014/main" val="668050"/>
                        </a:ext>
                      </a:extLst>
                    </a:gridCol>
                    <a:gridCol w="926238">
                      <a:extLst>
                        <a:ext uri="{9D8B030D-6E8A-4147-A177-3AD203B41FA5}">
                          <a16:colId xmlns:a16="http://schemas.microsoft.com/office/drawing/2014/main" val="1323682503"/>
                        </a:ext>
                      </a:extLst>
                    </a:gridCol>
                  </a:tblGrid>
                  <a:tr h="19260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ore-KR" sz="1800" b="1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ore-KR" sz="1800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  <m:t>+(</m:t>
                                    </m:r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𝛅</m:t>
                                    </m:r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ore-KR" sz="1800" b="1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77085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표 5">
                <a:extLst>
                  <a:ext uri="{FF2B5EF4-FFF2-40B4-BE49-F238E27FC236}">
                    <a16:creationId xmlns:a16="http://schemas.microsoft.com/office/drawing/2014/main" id="{77A87E7B-3D95-4515-00E1-BAD0E164B1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2570423"/>
                  </p:ext>
                </p:extLst>
              </p:nvPr>
            </p:nvGraphicFramePr>
            <p:xfrm>
              <a:off x="5160460" y="2245120"/>
              <a:ext cx="3704952" cy="39217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26238">
                      <a:extLst>
                        <a:ext uri="{9D8B030D-6E8A-4147-A177-3AD203B41FA5}">
                          <a16:colId xmlns:a16="http://schemas.microsoft.com/office/drawing/2014/main" val="418753269"/>
                        </a:ext>
                      </a:extLst>
                    </a:gridCol>
                    <a:gridCol w="926238">
                      <a:extLst>
                        <a:ext uri="{9D8B030D-6E8A-4147-A177-3AD203B41FA5}">
                          <a16:colId xmlns:a16="http://schemas.microsoft.com/office/drawing/2014/main" val="87423622"/>
                        </a:ext>
                      </a:extLst>
                    </a:gridCol>
                    <a:gridCol w="926238">
                      <a:extLst>
                        <a:ext uri="{9D8B030D-6E8A-4147-A177-3AD203B41FA5}">
                          <a16:colId xmlns:a16="http://schemas.microsoft.com/office/drawing/2014/main" val="668050"/>
                        </a:ext>
                      </a:extLst>
                    </a:gridCol>
                    <a:gridCol w="926238">
                      <a:extLst>
                        <a:ext uri="{9D8B030D-6E8A-4147-A177-3AD203B41FA5}">
                          <a16:colId xmlns:a16="http://schemas.microsoft.com/office/drawing/2014/main" val="1323682503"/>
                        </a:ext>
                      </a:extLst>
                    </a:gridCol>
                  </a:tblGrid>
                  <a:tr h="392176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370" t="-6250" r="-304110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02740" t="-6250" r="-102740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02740" t="-6250" r="-2740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7085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7">
                <a:extLst>
                  <a:ext uri="{FF2B5EF4-FFF2-40B4-BE49-F238E27FC236}">
                    <a16:creationId xmlns:a16="http://schemas.microsoft.com/office/drawing/2014/main" id="{561C1FB5-9937-A1EE-FCC7-DC04307C23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3688656"/>
                  </p:ext>
                </p:extLst>
              </p:nvPr>
            </p:nvGraphicFramePr>
            <p:xfrm>
              <a:off x="4242322" y="2272256"/>
              <a:ext cx="743744" cy="365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43744">
                      <a:extLst>
                        <a:ext uri="{9D8B030D-6E8A-4147-A177-3AD203B41FA5}">
                          <a16:colId xmlns:a16="http://schemas.microsoft.com/office/drawing/2014/main" val="60689773"/>
                        </a:ext>
                      </a:extLst>
                    </a:gridCol>
                  </a:tblGrid>
                  <a:tr h="1796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8097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7">
                <a:extLst>
                  <a:ext uri="{FF2B5EF4-FFF2-40B4-BE49-F238E27FC236}">
                    <a16:creationId xmlns:a16="http://schemas.microsoft.com/office/drawing/2014/main" id="{561C1FB5-9937-A1EE-FCC7-DC04307C23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3688656"/>
                  </p:ext>
                </p:extLst>
              </p:nvPr>
            </p:nvGraphicFramePr>
            <p:xfrm>
              <a:off x="4242322" y="2272256"/>
              <a:ext cx="743744" cy="365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43744">
                      <a:extLst>
                        <a:ext uri="{9D8B030D-6E8A-4147-A177-3AD203B41FA5}">
                          <a16:colId xmlns:a16="http://schemas.microsoft.com/office/drawing/2014/main" val="6068977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695" r="-5085" b="-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80970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2BBBC54-F6EC-BB01-0987-6F8BD6163A0C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614194" y="3356990"/>
            <a:ext cx="0" cy="238919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9B7A09B-F006-9A3B-4A58-EEE7B586A29E}"/>
              </a:ext>
            </a:extLst>
          </p:cNvPr>
          <p:cNvCxnSpPr>
            <a:cxnSpLocks/>
          </p:cNvCxnSpPr>
          <p:nvPr/>
        </p:nvCxnSpPr>
        <p:spPr>
          <a:xfrm flipV="1">
            <a:off x="4587551" y="4176403"/>
            <a:ext cx="0" cy="253562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850B81F-11E4-E0B5-F074-719AA0C87CA9}"/>
              </a:ext>
            </a:extLst>
          </p:cNvPr>
          <p:cNvCxnSpPr>
            <a:cxnSpLocks/>
          </p:cNvCxnSpPr>
          <p:nvPr/>
        </p:nvCxnSpPr>
        <p:spPr>
          <a:xfrm flipV="1">
            <a:off x="3723455" y="4176403"/>
            <a:ext cx="0" cy="253562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9FFF753-FB3B-DAD0-2D36-17A7B7586298}"/>
              </a:ext>
            </a:extLst>
          </p:cNvPr>
          <p:cNvCxnSpPr>
            <a:cxnSpLocks/>
          </p:cNvCxnSpPr>
          <p:nvPr/>
        </p:nvCxnSpPr>
        <p:spPr>
          <a:xfrm flipV="1">
            <a:off x="1923255" y="4176403"/>
            <a:ext cx="0" cy="253562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DC95FC4-11C4-9299-DEEC-4A3BDAAAC7D8}"/>
              </a:ext>
            </a:extLst>
          </p:cNvPr>
          <p:cNvSpPr txBox="1"/>
          <p:nvPr/>
        </p:nvSpPr>
        <p:spPr>
          <a:xfrm>
            <a:off x="4047535" y="1910983"/>
            <a:ext cx="104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800" dirty="0">
                <a:latin typeface="Cambria Math"/>
              </a:rPr>
              <a:t>Targets</a:t>
            </a:r>
            <a:endParaRPr kumimoji="1" lang="ko-Kore-KR" altLang="en-US" sz="1800" dirty="0">
              <a:latin typeface="Cambria Math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BCF89D-5E65-3CA4-3513-5268870199E6}"/>
              </a:ext>
            </a:extLst>
          </p:cNvPr>
          <p:cNvSpPr txBox="1"/>
          <p:nvPr/>
        </p:nvSpPr>
        <p:spPr>
          <a:xfrm>
            <a:off x="4050744" y="2634145"/>
            <a:ext cx="104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800" dirty="0">
                <a:latin typeface="Cambria Math"/>
              </a:rPr>
              <a:t>Outputs</a:t>
            </a:r>
            <a:endParaRPr kumimoji="1" lang="ko-Kore-KR" altLang="en-US" sz="1800" dirty="0">
              <a:latin typeface="Cambria Math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CB72A5-2180-E7BE-51DC-8D34DA581CCA}"/>
              </a:ext>
            </a:extLst>
          </p:cNvPr>
          <p:cNvSpPr txBox="1"/>
          <p:nvPr/>
        </p:nvSpPr>
        <p:spPr>
          <a:xfrm rot="16200000">
            <a:off x="-317192" y="5277730"/>
            <a:ext cx="178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800" dirty="0">
                <a:latin typeface="Cambria Math"/>
              </a:rPr>
              <a:t>Input sequence</a:t>
            </a:r>
            <a:endParaRPr kumimoji="1" lang="ko-Kore-KR" altLang="en-US" sz="1800" dirty="0">
              <a:latin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표 5">
                <a:extLst>
                  <a:ext uri="{FF2B5EF4-FFF2-40B4-BE49-F238E27FC236}">
                    <a16:creationId xmlns:a16="http://schemas.microsoft.com/office/drawing/2014/main" id="{7FFFA9A2-347C-268B-95E7-91469037BD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613386"/>
                  </p:ext>
                </p:extLst>
              </p:nvPr>
            </p:nvGraphicFramePr>
            <p:xfrm>
              <a:off x="1442894" y="4921370"/>
              <a:ext cx="3672408" cy="39217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18102">
                      <a:extLst>
                        <a:ext uri="{9D8B030D-6E8A-4147-A177-3AD203B41FA5}">
                          <a16:colId xmlns:a16="http://schemas.microsoft.com/office/drawing/2014/main" val="418753269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87423622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668050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1323682503"/>
                        </a:ext>
                      </a:extLst>
                    </a:gridCol>
                  </a:tblGrid>
                  <a:tr h="3482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ore-KR" sz="1800" b="1" i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77085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표 5">
                <a:extLst>
                  <a:ext uri="{FF2B5EF4-FFF2-40B4-BE49-F238E27FC236}">
                    <a16:creationId xmlns:a16="http://schemas.microsoft.com/office/drawing/2014/main" id="{7FFFA9A2-347C-268B-95E7-91469037BD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613386"/>
                  </p:ext>
                </p:extLst>
              </p:nvPr>
            </p:nvGraphicFramePr>
            <p:xfrm>
              <a:off x="1442894" y="4921370"/>
              <a:ext cx="3672408" cy="39217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18102">
                      <a:extLst>
                        <a:ext uri="{9D8B030D-6E8A-4147-A177-3AD203B41FA5}">
                          <a16:colId xmlns:a16="http://schemas.microsoft.com/office/drawing/2014/main" val="418753269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87423622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668050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1323682503"/>
                        </a:ext>
                      </a:extLst>
                    </a:gridCol>
                  </a:tblGrid>
                  <a:tr h="392176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370" t="-6250" r="-301370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00000" t="-6250" r="-102740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304167" t="-6250" r="-4167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7085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표 5">
                <a:extLst>
                  <a:ext uri="{FF2B5EF4-FFF2-40B4-BE49-F238E27FC236}">
                    <a16:creationId xmlns:a16="http://schemas.microsoft.com/office/drawing/2014/main" id="{56B36C57-1AE0-1C0A-D7B0-C84B381146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5841554"/>
                  </p:ext>
                </p:extLst>
              </p:nvPr>
            </p:nvGraphicFramePr>
            <p:xfrm>
              <a:off x="1438419" y="6128857"/>
              <a:ext cx="3672408" cy="3657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18102">
                      <a:extLst>
                        <a:ext uri="{9D8B030D-6E8A-4147-A177-3AD203B41FA5}">
                          <a16:colId xmlns:a16="http://schemas.microsoft.com/office/drawing/2014/main" val="418753269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87423622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668050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1323682503"/>
                        </a:ext>
                      </a:extLst>
                    </a:gridCol>
                  </a:tblGrid>
                  <a:tr h="3482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77085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표 5">
                <a:extLst>
                  <a:ext uri="{FF2B5EF4-FFF2-40B4-BE49-F238E27FC236}">
                    <a16:creationId xmlns:a16="http://schemas.microsoft.com/office/drawing/2014/main" id="{56B36C57-1AE0-1C0A-D7B0-C84B381146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5841554"/>
                  </p:ext>
                </p:extLst>
              </p:nvPr>
            </p:nvGraphicFramePr>
            <p:xfrm>
              <a:off x="1438419" y="6128857"/>
              <a:ext cx="3672408" cy="3657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18102">
                      <a:extLst>
                        <a:ext uri="{9D8B030D-6E8A-4147-A177-3AD203B41FA5}">
                          <a16:colId xmlns:a16="http://schemas.microsoft.com/office/drawing/2014/main" val="418753269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87423622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668050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13236825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370" t="-6667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200000" t="-6667" r="-10137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304167" t="-6667" r="-2778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7085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표 29">
                <a:extLst>
                  <a:ext uri="{FF2B5EF4-FFF2-40B4-BE49-F238E27FC236}">
                    <a16:creationId xmlns:a16="http://schemas.microsoft.com/office/drawing/2014/main" id="{C80010DD-3C2A-1009-A9BC-BD71F11BC6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4367102"/>
                  </p:ext>
                </p:extLst>
              </p:nvPr>
            </p:nvGraphicFramePr>
            <p:xfrm>
              <a:off x="2339752" y="6126440"/>
              <a:ext cx="2771499" cy="365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23833">
                      <a:extLst>
                        <a:ext uri="{9D8B030D-6E8A-4147-A177-3AD203B41FA5}">
                          <a16:colId xmlns:a16="http://schemas.microsoft.com/office/drawing/2014/main" val="2714452035"/>
                        </a:ext>
                      </a:extLst>
                    </a:gridCol>
                    <a:gridCol w="923833">
                      <a:extLst>
                        <a:ext uri="{9D8B030D-6E8A-4147-A177-3AD203B41FA5}">
                          <a16:colId xmlns:a16="http://schemas.microsoft.com/office/drawing/2014/main" val="3012902361"/>
                        </a:ext>
                      </a:extLst>
                    </a:gridCol>
                    <a:gridCol w="923833">
                      <a:extLst>
                        <a:ext uri="{9D8B030D-6E8A-4147-A177-3AD203B41FA5}">
                          <a16:colId xmlns:a16="http://schemas.microsoft.com/office/drawing/2014/main" val="135720078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ore-KR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ore-KR" sz="1800" b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𝛅</m:t>
                                    </m:r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ore-KR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ore-KR" sz="1800" b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𝛅</m:t>
                                    </m:r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11701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표 29">
                <a:extLst>
                  <a:ext uri="{FF2B5EF4-FFF2-40B4-BE49-F238E27FC236}">
                    <a16:creationId xmlns:a16="http://schemas.microsoft.com/office/drawing/2014/main" id="{C80010DD-3C2A-1009-A9BC-BD71F11BC6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4367102"/>
                  </p:ext>
                </p:extLst>
              </p:nvPr>
            </p:nvGraphicFramePr>
            <p:xfrm>
              <a:off x="2339752" y="6126440"/>
              <a:ext cx="2771499" cy="365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23833">
                      <a:extLst>
                        <a:ext uri="{9D8B030D-6E8A-4147-A177-3AD203B41FA5}">
                          <a16:colId xmlns:a16="http://schemas.microsoft.com/office/drawing/2014/main" val="2714452035"/>
                        </a:ext>
                      </a:extLst>
                    </a:gridCol>
                    <a:gridCol w="923833">
                      <a:extLst>
                        <a:ext uri="{9D8B030D-6E8A-4147-A177-3AD203B41FA5}">
                          <a16:colId xmlns:a16="http://schemas.microsoft.com/office/drawing/2014/main" val="3012902361"/>
                        </a:ext>
                      </a:extLst>
                    </a:gridCol>
                    <a:gridCol w="923833">
                      <a:extLst>
                        <a:ext uri="{9D8B030D-6E8A-4147-A177-3AD203B41FA5}">
                          <a16:colId xmlns:a16="http://schemas.microsoft.com/office/drawing/2014/main" val="135720078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1370" t="-6667" r="-10274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01370" t="-6667" r="-274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11701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32E5BB6D-F863-39C4-D601-DEC66D1020D8}"/>
              </a:ext>
            </a:extLst>
          </p:cNvPr>
          <p:cNvCxnSpPr>
            <a:endCxn id="28" idx="3"/>
          </p:cNvCxnSpPr>
          <p:nvPr/>
        </p:nvCxnSpPr>
        <p:spPr>
          <a:xfrm rot="5400000">
            <a:off x="4487963" y="3984331"/>
            <a:ext cx="1760466" cy="505788"/>
          </a:xfrm>
          <a:prstGeom prst="bentConnector2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표 33">
                <a:extLst>
                  <a:ext uri="{FF2B5EF4-FFF2-40B4-BE49-F238E27FC236}">
                    <a16:creationId xmlns:a16="http://schemas.microsoft.com/office/drawing/2014/main" id="{7D0B4E32-2D01-938B-002D-D0CAAAB3CD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3861505"/>
                  </p:ext>
                </p:extLst>
              </p:nvPr>
            </p:nvGraphicFramePr>
            <p:xfrm>
              <a:off x="4191469" y="4921370"/>
              <a:ext cx="923833" cy="39217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23833">
                      <a:extLst>
                        <a:ext uri="{9D8B030D-6E8A-4147-A177-3AD203B41FA5}">
                          <a16:colId xmlns:a16="http://schemas.microsoft.com/office/drawing/2014/main" val="3423265082"/>
                        </a:ext>
                      </a:extLst>
                    </a:gridCol>
                  </a:tblGrid>
                  <a:tr h="3921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ore-KR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ore-KR" sz="1800" b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93271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표 33">
                <a:extLst>
                  <a:ext uri="{FF2B5EF4-FFF2-40B4-BE49-F238E27FC236}">
                    <a16:creationId xmlns:a16="http://schemas.microsoft.com/office/drawing/2014/main" id="{7D0B4E32-2D01-938B-002D-D0CAAAB3CD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3861505"/>
                  </p:ext>
                </p:extLst>
              </p:nvPr>
            </p:nvGraphicFramePr>
            <p:xfrm>
              <a:off x="4191469" y="4921370"/>
              <a:ext cx="923833" cy="39217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23833">
                      <a:extLst>
                        <a:ext uri="{9D8B030D-6E8A-4147-A177-3AD203B41FA5}">
                          <a16:colId xmlns:a16="http://schemas.microsoft.com/office/drawing/2014/main" val="3423265082"/>
                        </a:ext>
                      </a:extLst>
                    </a:gridCol>
                  </a:tblGrid>
                  <a:tr h="392175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1370" t="-3125" r="-4110" b="-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93271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표 5">
                <a:extLst>
                  <a:ext uri="{FF2B5EF4-FFF2-40B4-BE49-F238E27FC236}">
                    <a16:creationId xmlns:a16="http://schemas.microsoft.com/office/drawing/2014/main" id="{0643B2CD-8174-0497-108F-9C74A34881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4617992"/>
                  </p:ext>
                </p:extLst>
              </p:nvPr>
            </p:nvGraphicFramePr>
            <p:xfrm>
              <a:off x="1442894" y="5404951"/>
              <a:ext cx="3672408" cy="39217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18102">
                      <a:extLst>
                        <a:ext uri="{9D8B030D-6E8A-4147-A177-3AD203B41FA5}">
                          <a16:colId xmlns:a16="http://schemas.microsoft.com/office/drawing/2014/main" val="418753269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87423622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668050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13236825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ore-KR" sz="1800" b="1" i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77085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표 5">
                <a:extLst>
                  <a:ext uri="{FF2B5EF4-FFF2-40B4-BE49-F238E27FC236}">
                    <a16:creationId xmlns:a16="http://schemas.microsoft.com/office/drawing/2014/main" id="{0643B2CD-8174-0497-108F-9C74A34881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4617992"/>
                  </p:ext>
                </p:extLst>
              </p:nvPr>
            </p:nvGraphicFramePr>
            <p:xfrm>
              <a:off x="1442894" y="5404951"/>
              <a:ext cx="3672408" cy="39217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18102">
                      <a:extLst>
                        <a:ext uri="{9D8B030D-6E8A-4147-A177-3AD203B41FA5}">
                          <a16:colId xmlns:a16="http://schemas.microsoft.com/office/drawing/2014/main" val="418753269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87423622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668050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1323682503"/>
                        </a:ext>
                      </a:extLst>
                    </a:gridCol>
                  </a:tblGrid>
                  <a:tr h="392176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1370" t="-6250" r="-301370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200000" t="-6250" r="-102740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304167" t="-6250" r="-4167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7085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표 36">
                <a:extLst>
                  <a:ext uri="{FF2B5EF4-FFF2-40B4-BE49-F238E27FC236}">
                    <a16:creationId xmlns:a16="http://schemas.microsoft.com/office/drawing/2014/main" id="{093E8B43-D282-A285-AF62-B139E3D31F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9597412"/>
                  </p:ext>
                </p:extLst>
              </p:nvPr>
            </p:nvGraphicFramePr>
            <p:xfrm>
              <a:off x="3269368" y="5411934"/>
              <a:ext cx="1847666" cy="39217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23833">
                      <a:extLst>
                        <a:ext uri="{9D8B030D-6E8A-4147-A177-3AD203B41FA5}">
                          <a16:colId xmlns:a16="http://schemas.microsoft.com/office/drawing/2014/main" val="1092800016"/>
                        </a:ext>
                      </a:extLst>
                    </a:gridCol>
                    <a:gridCol w="923833">
                      <a:extLst>
                        <a:ext uri="{9D8B030D-6E8A-4147-A177-3AD203B41FA5}">
                          <a16:colId xmlns:a16="http://schemas.microsoft.com/office/drawing/2014/main" val="4274408582"/>
                        </a:ext>
                      </a:extLst>
                    </a:gridCol>
                  </a:tblGrid>
                  <a:tr h="3921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ore-KR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0" lang="en-US" altLang="ko-Kore-KR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0" lang="en-US" altLang="ko-Kore-KR" sz="1800" b="1" i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0" lang="en-US" altLang="ko-Kore-KR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ore-KR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0" lang="en-US" altLang="ko-Kore-KR" sz="18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0" lang="en-US" altLang="ko-Kore-KR" sz="1800" b="1" i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0" lang="en-US" altLang="ko-Kore-KR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36197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표 36">
                <a:extLst>
                  <a:ext uri="{FF2B5EF4-FFF2-40B4-BE49-F238E27FC236}">
                    <a16:creationId xmlns:a16="http://schemas.microsoft.com/office/drawing/2014/main" id="{093E8B43-D282-A285-AF62-B139E3D31F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9597412"/>
                  </p:ext>
                </p:extLst>
              </p:nvPr>
            </p:nvGraphicFramePr>
            <p:xfrm>
              <a:off x="3269368" y="5411934"/>
              <a:ext cx="1847666" cy="39217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23833">
                      <a:extLst>
                        <a:ext uri="{9D8B030D-6E8A-4147-A177-3AD203B41FA5}">
                          <a16:colId xmlns:a16="http://schemas.microsoft.com/office/drawing/2014/main" val="1092800016"/>
                        </a:ext>
                      </a:extLst>
                    </a:gridCol>
                    <a:gridCol w="923833">
                      <a:extLst>
                        <a:ext uri="{9D8B030D-6E8A-4147-A177-3AD203B41FA5}">
                          <a16:colId xmlns:a16="http://schemas.microsoft.com/office/drawing/2014/main" val="4274408582"/>
                        </a:ext>
                      </a:extLst>
                    </a:gridCol>
                  </a:tblGrid>
                  <a:tr h="392175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370" t="-3125" r="-104110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14"/>
                          <a:stretch>
                            <a:fillRect l="-101370" t="-3125" r="-4110" b="-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361971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670F1C66-AD82-EF1B-8428-A0E62593E48A}"/>
              </a:ext>
            </a:extLst>
          </p:cNvPr>
          <p:cNvCxnSpPr>
            <a:cxnSpLocks/>
            <a:endCxn id="37" idx="3"/>
          </p:cNvCxnSpPr>
          <p:nvPr/>
        </p:nvCxnSpPr>
        <p:spPr>
          <a:xfrm rot="5400000">
            <a:off x="4693564" y="3756659"/>
            <a:ext cx="2274833" cy="1427891"/>
          </a:xfrm>
          <a:prstGeom prst="bentConnector2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BE85AD8B-8A7B-7E84-C477-7EBB3059B064}"/>
              </a:ext>
            </a:extLst>
          </p:cNvPr>
          <p:cNvCxnSpPr>
            <a:cxnSpLocks/>
            <a:endCxn id="30" idx="3"/>
          </p:cNvCxnSpPr>
          <p:nvPr/>
        </p:nvCxnSpPr>
        <p:spPr>
          <a:xfrm rot="5400000">
            <a:off x="4812154" y="3645693"/>
            <a:ext cx="2962725" cy="2364529"/>
          </a:xfrm>
          <a:prstGeom prst="bentConnector2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왼쪽 중괄호[L] 43">
            <a:extLst>
              <a:ext uri="{FF2B5EF4-FFF2-40B4-BE49-F238E27FC236}">
                <a16:creationId xmlns:a16="http://schemas.microsoft.com/office/drawing/2014/main" id="{F5BA1F48-5DDD-7B48-5EE3-F7CC1049CAF6}"/>
              </a:ext>
            </a:extLst>
          </p:cNvPr>
          <p:cNvSpPr/>
          <p:nvPr/>
        </p:nvSpPr>
        <p:spPr>
          <a:xfrm>
            <a:off x="736983" y="4446845"/>
            <a:ext cx="72008" cy="2045355"/>
          </a:xfrm>
          <a:prstGeom prst="leftBrac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C59D97-39BB-A0D3-06E8-46476622688B}"/>
              </a:ext>
            </a:extLst>
          </p:cNvPr>
          <p:cNvSpPr txBox="1"/>
          <p:nvPr/>
        </p:nvSpPr>
        <p:spPr>
          <a:xfrm>
            <a:off x="539449" y="405873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800" dirty="0">
                <a:latin typeface="Cambria Math"/>
              </a:rPr>
              <a:t>Loops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20F8FF-DF76-5B0A-5737-DD2788DEB698}"/>
              </a:ext>
            </a:extLst>
          </p:cNvPr>
          <p:cNvSpPr txBox="1"/>
          <p:nvPr/>
        </p:nvSpPr>
        <p:spPr>
          <a:xfrm>
            <a:off x="913018" y="4456940"/>
            <a:ext cx="3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800" dirty="0">
                <a:latin typeface="Cambria Math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705863C-DCBB-C028-3BFB-72BA83580505}"/>
              </a:ext>
            </a:extLst>
          </p:cNvPr>
          <p:cNvSpPr txBox="1"/>
          <p:nvPr/>
        </p:nvSpPr>
        <p:spPr>
          <a:xfrm>
            <a:off x="914833" y="4932791"/>
            <a:ext cx="3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800" dirty="0">
                <a:latin typeface="Cambria Math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A504EB-B53C-3023-E802-8CB249E38DD0}"/>
              </a:ext>
            </a:extLst>
          </p:cNvPr>
          <p:cNvSpPr txBox="1"/>
          <p:nvPr/>
        </p:nvSpPr>
        <p:spPr>
          <a:xfrm>
            <a:off x="913018" y="5416373"/>
            <a:ext cx="3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800" dirty="0">
                <a:latin typeface="Cambria Math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BC6B743-055F-9851-FEA7-6F284F15E422}"/>
                  </a:ext>
                </a:extLst>
              </p:cNvPr>
              <p:cNvSpPr txBox="1"/>
              <p:nvPr/>
            </p:nvSpPr>
            <p:spPr>
              <a:xfrm>
                <a:off x="911980" y="6122868"/>
                <a:ext cx="385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kumimoji="1" lang="en-US" altLang="ko-Kore-KR" sz="1800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BC6B743-055F-9851-FEA7-6F284F15E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80" y="6122868"/>
                <a:ext cx="385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4738323-2C54-DADF-EBD1-8298BE79F0FE}"/>
              </a:ext>
            </a:extLst>
          </p:cNvPr>
          <p:cNvCxnSpPr>
            <a:cxnSpLocks/>
          </p:cNvCxnSpPr>
          <p:nvPr/>
        </p:nvCxnSpPr>
        <p:spPr>
          <a:xfrm>
            <a:off x="5170080" y="2963111"/>
            <a:ext cx="3722400" cy="0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5497967-4CF9-B9AA-FD37-C820FF45CAF3}"/>
              </a:ext>
            </a:extLst>
          </p:cNvPr>
          <p:cNvSpPr txBox="1"/>
          <p:nvPr/>
        </p:nvSpPr>
        <p:spPr>
          <a:xfrm>
            <a:off x="5539107" y="2627620"/>
            <a:ext cx="294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800" dirty="0">
                <a:latin typeface="Cambria Math"/>
              </a:rPr>
              <a:t>dependent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내용 개체 틀 2">
                <a:extLst>
                  <a:ext uri="{FF2B5EF4-FFF2-40B4-BE49-F238E27FC236}">
                    <a16:creationId xmlns:a16="http://schemas.microsoft.com/office/drawing/2014/main" id="{498872D0-181C-47B0-5D73-6BB95C6EF15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04804" y="1936630"/>
                <a:ext cx="3831666" cy="43726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8354" tIns="49179" rIns="98354" bIns="49179" numCol="1" anchor="t" anchorCtr="0" compatLnSpc="1">
                <a:prstTxWarp prst="textNoShape">
                  <a:avLst/>
                </a:prstTxWarp>
              </a:bodyPr>
              <a:lstStyle>
                <a:lvl1pPr marL="368831" indent="-368831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 2" pitchFamily="18" charset="2"/>
                  <a:buChar char=""/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가는둥근제목체" pitchFamily="18" charset="-127"/>
                    <a:cs typeface="가는둥근제목체" pitchFamily="18" charset="-127"/>
                  </a:defRPr>
                </a:lvl1pPr>
                <a:lvl2pPr marL="799141" indent="-307363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7F7F7F"/>
                  </a:buClr>
                  <a:buSzPct val="85000"/>
                  <a:buFont typeface="Arial" pitchFamily="34" charset="0"/>
                  <a:buChar char="►"/>
                  <a:defRPr sz="1800" kern="1200">
                    <a:solidFill>
                      <a:schemeClr val="tx1"/>
                    </a:solidFill>
                    <a:latin typeface="Arial" pitchFamily="34" charset="0"/>
                    <a:ea typeface="가는둥근제목체" pitchFamily="18" charset="-127"/>
                    <a:cs typeface="가는둥근제목체" pitchFamily="18" charset="-127"/>
                  </a:defRPr>
                </a:lvl2pPr>
                <a:lvl3pPr marL="1229448" indent="-245887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7F7F7F"/>
                  </a:buClr>
                  <a:buSzPct val="100000"/>
                  <a:buFont typeface="Wingdings" pitchFamily="2" charset="2"/>
                  <a:buChar char=""/>
                  <a:defRPr sz="1600" kern="1200">
                    <a:solidFill>
                      <a:schemeClr val="tx1"/>
                    </a:solidFill>
                    <a:latin typeface="Arial" pitchFamily="34" charset="0"/>
                    <a:ea typeface="가는둥근제목체" pitchFamily="18" charset="-127"/>
                    <a:cs typeface="가는둥근제목체" pitchFamily="18" charset="-127"/>
                  </a:defRPr>
                </a:lvl3pPr>
                <a:lvl4pPr marL="1721230" indent="-245887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7F7F7F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Arial" pitchFamily="34" charset="0"/>
                    <a:ea typeface="가는둥근제목체" pitchFamily="18" charset="-127"/>
                    <a:cs typeface="가는둥근제목체" pitchFamily="18" charset="-127"/>
                  </a:defRPr>
                </a:lvl4pPr>
                <a:lvl5pPr marL="2213004" indent="-245887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558ED5"/>
                  </a:buClr>
                  <a:buFont typeface="Wingdings 2" pitchFamily="18" charset="2"/>
                  <a:buChar char=""/>
                  <a:defRPr sz="1200" kern="1200">
                    <a:solidFill>
                      <a:schemeClr val="tx1"/>
                    </a:solidFill>
                    <a:latin typeface="Arial" pitchFamily="34" charset="0"/>
                    <a:ea typeface="가는둥근제목체" pitchFamily="18" charset="-127"/>
                    <a:cs typeface="가는둥근제목체" pitchFamily="18" charset="-127"/>
                  </a:defRPr>
                </a:lvl5pPr>
                <a:lvl6pPr marL="2704781" indent="-245887" algn="l" defTabSz="983556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96563" indent="-245887" algn="l" defTabSz="983556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88342" indent="-245887" algn="l" defTabSz="983556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80121" indent="-245887" algn="l" defTabSz="983556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 defTabSz="91440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This outputs a prediction at time-step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/>
                  <a:t> sequentially, and it requires loops to predict a next time-step</a:t>
                </a:r>
              </a:p>
              <a:p>
                <a:pPr marL="285750" indent="-285750" defTabSz="914400">
                  <a:spcBef>
                    <a:spcPts val="600"/>
                  </a:spcBef>
                  <a:spcAft>
                    <a:spcPts val="500"/>
                  </a:spcAft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60" name="내용 개체 틀 2">
                <a:extLst>
                  <a:ext uri="{FF2B5EF4-FFF2-40B4-BE49-F238E27FC236}">
                    <a16:creationId xmlns:a16="http://schemas.microsoft.com/office/drawing/2014/main" id="{498872D0-181C-47B0-5D73-6BB95C6EF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4" y="1936630"/>
                <a:ext cx="3831666" cy="4372690"/>
              </a:xfrm>
              <a:prstGeom prst="rect">
                <a:avLst/>
              </a:prstGeom>
              <a:blipFill>
                <a:blip r:embed="rId16"/>
                <a:stretch>
                  <a:fillRect l="-331" t="-58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95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Output Branches (1/4)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4" y="1484784"/>
            <a:ext cx="8731692" cy="4824536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The model requires a classification layer to directly result an event specification at any time-step</a:t>
            </a:r>
          </a:p>
          <a:p>
            <a:pPr marL="716060" lvl="1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This is because our goal is to predict “when” and “which” of event occurrence</a:t>
            </a:r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The classes of an event are lower, normal, and upper </a:t>
            </a:r>
          </a:p>
          <a:p>
            <a:pPr marL="716060" lvl="1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A lower-labeled event refers that the available bike amount in certain station remains less than or equal to lower boundary</a:t>
            </a:r>
          </a:p>
          <a:p>
            <a:pPr marL="716060" lvl="1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A normal-labeled event refers that the available bike amount in certain station remains more than lower boundary and less than upper boundary</a:t>
            </a:r>
          </a:p>
          <a:p>
            <a:pPr marL="716060" lvl="1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An upper-labeled event refers that the available bike amount in certain station remains more than or equal to upper boundary</a:t>
            </a:r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238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Output Branches (2/4)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04804" y="1484784"/>
                <a:ext cx="8659684" cy="4824536"/>
              </a:xfrm>
            </p:spPr>
            <p:txBody>
              <a:bodyPr/>
              <a:lstStyle/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The model needs to output a prediction in the same format with inputs due to the loops that use the prediction as the input of next iterations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endParaRPr lang="en-US" altLang="ko-KR" dirty="0"/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On this account, the model has two output branches of the label and the bike amount to predict labeled events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endParaRPr lang="en-US" altLang="ko-KR" dirty="0"/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The notations of event label data</a:t>
                </a:r>
              </a:p>
              <a:p>
                <a:pPr marL="716060" lvl="1" indent="-285750">
                  <a:spcBef>
                    <a:spcPts val="600"/>
                  </a:spcBef>
                  <a:spcAft>
                    <a:spcPts val="5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ore-K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dirty="0"/>
                  <a:t> = an event label of the station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ko-KR" dirty="0"/>
              </a:p>
              <a:p>
                <a:pPr marL="716060" lvl="1" indent="-285750">
                  <a:spcBef>
                    <a:spcPts val="600"/>
                  </a:spcBef>
                  <a:spcAft>
                    <a:spcPts val="500"/>
                  </a:spcAft>
                </a:pPr>
                <a14:m>
                  <m:oMath xmlns:m="http://schemas.openxmlformats.org/officeDocument/2006/math">
                    <m:r>
                      <a:rPr lang="en-US" altLang="ko-Kore-KR" b="1" i="1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altLang="ko-KR" dirty="0"/>
                  <a:t> = a list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ore-KR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ore-KR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ore-KR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ore-KR" b="1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ore-KR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ore-KR" b="1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ore-KR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ko-Kore-KR" b="1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ko-KR" dirty="0"/>
                  <a:t>, where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 is the number of stations</a:t>
                </a:r>
              </a:p>
              <a:p>
                <a:pPr marL="716060" lvl="1" indent="-285750">
                  <a:spcBef>
                    <a:spcPts val="600"/>
                  </a:spcBef>
                  <a:spcAft>
                    <a:spcPts val="5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i="1" dirty="0"/>
                  <a:t>=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altLang="ko-KR" dirty="0"/>
                  <a:t> at time-step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dirty="0"/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endParaRPr lang="en-US" altLang="ko-KR" dirty="0"/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4" y="1484784"/>
                <a:ext cx="8659684" cy="4824536"/>
              </a:xfrm>
              <a:blipFill>
                <a:blip r:embed="rId3"/>
                <a:stretch>
                  <a:fillRect l="-146" t="-789" r="-14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40">
                <a:extLst>
                  <a:ext uri="{FF2B5EF4-FFF2-40B4-BE49-F238E27FC236}">
                    <a16:creationId xmlns:a16="http://schemas.microsoft.com/office/drawing/2014/main" id="{3BA111CC-451E-3D60-348F-ABC026057B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335684"/>
                  </p:ext>
                </p:extLst>
              </p:nvPr>
            </p:nvGraphicFramePr>
            <p:xfrm>
              <a:off x="7668344" y="4149080"/>
              <a:ext cx="720080" cy="1458012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720080">
                      <a:extLst>
                        <a:ext uri="{9D8B030D-6E8A-4147-A177-3AD203B41FA5}">
                          <a16:colId xmlns:a16="http://schemas.microsoft.com/office/drawing/2014/main" val="2996510973"/>
                        </a:ext>
                      </a:extLst>
                    </a:gridCol>
                  </a:tblGrid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ko-Kore-KR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ko-Kore-KR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4180650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ko-Kore-KR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ko-Kore-KR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1671064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ore-KR" sz="16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6820469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ko-Kore-KR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ko-Kore-KR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0197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40">
                <a:extLst>
                  <a:ext uri="{FF2B5EF4-FFF2-40B4-BE49-F238E27FC236}">
                    <a16:creationId xmlns:a16="http://schemas.microsoft.com/office/drawing/2014/main" id="{3BA111CC-451E-3D60-348F-ABC026057B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335684"/>
                  </p:ext>
                </p:extLst>
              </p:nvPr>
            </p:nvGraphicFramePr>
            <p:xfrm>
              <a:off x="7668344" y="4149080"/>
              <a:ext cx="720080" cy="1458012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720080">
                      <a:extLst>
                        <a:ext uri="{9D8B030D-6E8A-4147-A177-3AD203B41FA5}">
                          <a16:colId xmlns:a16="http://schemas.microsoft.com/office/drawing/2014/main" val="2996510973"/>
                        </a:ext>
                      </a:extLst>
                    </a:gridCol>
                  </a:tblGrid>
                  <a:tr h="364503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1724" t="-3448" r="-1724" b="-3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180650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1724" t="-103448" r="-1724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1671064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ore-KR" sz="16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6820469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1724" t="-303448" r="-1724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0197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70520A96-0E27-CAAE-DF21-57708DFD819A}"/>
                  </a:ext>
                </a:extLst>
              </p:cNvPr>
              <p:cNvSpPr/>
              <p:nvPr/>
            </p:nvSpPr>
            <p:spPr>
              <a:xfrm>
                <a:off x="7020272" y="4670336"/>
                <a:ext cx="514820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ore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ore-KR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p>
                          <m:r>
                            <a:rPr lang="en-US" altLang="ko-Kore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en-US" altLang="ko-Kore-KR" b="1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70520A96-0E27-CAAE-DF21-57708DFD81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4670336"/>
                <a:ext cx="514820" cy="415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왼쪽 중괄호[L] 5">
            <a:extLst>
              <a:ext uri="{FF2B5EF4-FFF2-40B4-BE49-F238E27FC236}">
                <a16:creationId xmlns:a16="http://schemas.microsoft.com/office/drawing/2014/main" id="{6424E433-6F5F-2F0D-6B9D-24DE58F46ACB}"/>
              </a:ext>
            </a:extLst>
          </p:cNvPr>
          <p:cNvSpPr/>
          <p:nvPr/>
        </p:nvSpPr>
        <p:spPr>
          <a:xfrm>
            <a:off x="7511047" y="4165181"/>
            <a:ext cx="118763" cy="1425809"/>
          </a:xfrm>
          <a:prstGeom prst="leftBrac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9046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Output Branches (3/4)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04804" y="1484784"/>
                <a:ext cx="8659684" cy="4824536"/>
              </a:xfrm>
            </p:spPr>
            <p:txBody>
              <a:bodyPr/>
              <a:lstStyle/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The model outputs the bike amount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ore-K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ore-KR" b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ko-Kore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sub>
                    </m:sSub>
                  </m:oMath>
                </a14:m>
                <a:r>
                  <a:rPr lang="en-US" altLang="ko-KR" dirty="0"/>
                  <a:t> and the event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ore-K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ore-KR" b="1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</m:acc>
                      </m:e>
                      <m:sub>
                        <m:r>
                          <a:rPr lang="en-US" altLang="ko-Kore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4" y="1484784"/>
                <a:ext cx="8659684" cy="4824536"/>
              </a:xfrm>
              <a:blipFill>
                <a:blip r:embed="rId3"/>
                <a:stretch>
                  <a:fillRect l="-146" t="-7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8661E496-539A-5674-F83D-F1EE932B8E3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6910" y="4740313"/>
              <a:ext cx="3672408" cy="39217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18102">
                      <a:extLst>
                        <a:ext uri="{9D8B030D-6E8A-4147-A177-3AD203B41FA5}">
                          <a16:colId xmlns:a16="http://schemas.microsoft.com/office/drawing/2014/main" val="418753269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87423622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668050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1323682503"/>
                        </a:ext>
                      </a:extLst>
                    </a:gridCol>
                  </a:tblGrid>
                  <a:tr h="3165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77085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8661E496-539A-5674-F83D-F1EE932B8E3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6910" y="4740313"/>
              <a:ext cx="3672408" cy="39217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18102">
                      <a:extLst>
                        <a:ext uri="{9D8B030D-6E8A-4147-A177-3AD203B41FA5}">
                          <a16:colId xmlns:a16="http://schemas.microsoft.com/office/drawing/2014/main" val="418753269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87423622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668050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1323682503"/>
                        </a:ext>
                      </a:extLst>
                    </a:gridCol>
                  </a:tblGrid>
                  <a:tr h="392176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6250" r="-301370" b="-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2778" t="-6250" r="-104167" b="-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98630" t="-6250" r="-2740" b="-1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7085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7">
                <a:extLst>
                  <a:ext uri="{FF2B5EF4-FFF2-40B4-BE49-F238E27FC236}">
                    <a16:creationId xmlns:a16="http://schemas.microsoft.com/office/drawing/2014/main" id="{2F350E0A-54A5-488C-E0FF-4C0BA974677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386338" y="3284698"/>
              <a:ext cx="743744" cy="365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43744">
                      <a:extLst>
                        <a:ext uri="{9D8B030D-6E8A-4147-A177-3AD203B41FA5}">
                          <a16:colId xmlns:a16="http://schemas.microsoft.com/office/drawing/2014/main" val="60689773"/>
                        </a:ext>
                      </a:extLst>
                    </a:gridCol>
                  </a:tblGrid>
                  <a:tr h="2229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ore-KR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ore-KR" sz="1800" b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8097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7">
                <a:extLst>
                  <a:ext uri="{FF2B5EF4-FFF2-40B4-BE49-F238E27FC236}">
                    <a16:creationId xmlns:a16="http://schemas.microsoft.com/office/drawing/2014/main" id="{2F350E0A-54A5-488C-E0FF-4C0BA974677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386338" y="3284698"/>
              <a:ext cx="743744" cy="365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43744">
                      <a:extLst>
                        <a:ext uri="{9D8B030D-6E8A-4147-A177-3AD203B41FA5}">
                          <a16:colId xmlns:a16="http://schemas.microsoft.com/office/drawing/2014/main" val="6068977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695" t="-3333" r="-5085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8097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1">
                <a:extLst>
                  <a:ext uri="{FF2B5EF4-FFF2-40B4-BE49-F238E27FC236}">
                    <a16:creationId xmlns:a16="http://schemas.microsoft.com/office/drawing/2014/main" id="{2DEA4E76-7CB4-4A04-2DEC-7EB80D7C8A0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314096" y="3287708"/>
              <a:ext cx="3695332" cy="365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23833">
                      <a:extLst>
                        <a:ext uri="{9D8B030D-6E8A-4147-A177-3AD203B41FA5}">
                          <a16:colId xmlns:a16="http://schemas.microsoft.com/office/drawing/2014/main" val="3292685892"/>
                        </a:ext>
                      </a:extLst>
                    </a:gridCol>
                    <a:gridCol w="923833">
                      <a:extLst>
                        <a:ext uri="{9D8B030D-6E8A-4147-A177-3AD203B41FA5}">
                          <a16:colId xmlns:a16="http://schemas.microsoft.com/office/drawing/2014/main" val="3478250437"/>
                        </a:ext>
                      </a:extLst>
                    </a:gridCol>
                    <a:gridCol w="923833">
                      <a:extLst>
                        <a:ext uri="{9D8B030D-6E8A-4147-A177-3AD203B41FA5}">
                          <a16:colId xmlns:a16="http://schemas.microsoft.com/office/drawing/2014/main" val="3628075577"/>
                        </a:ext>
                      </a:extLst>
                    </a:gridCol>
                    <a:gridCol w="923833">
                      <a:extLst>
                        <a:ext uri="{9D8B030D-6E8A-4147-A177-3AD203B41FA5}">
                          <a16:colId xmlns:a16="http://schemas.microsoft.com/office/drawing/2014/main" val="2524240576"/>
                        </a:ext>
                      </a:extLst>
                    </a:gridCol>
                  </a:tblGrid>
                  <a:tr h="2229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ore-KR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ore-KR" sz="1800" b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ore-KR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ore-KR" sz="1800" b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𝛅</m:t>
                                    </m:r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ore-KR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ore-KR" sz="1800" b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19628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1">
                <a:extLst>
                  <a:ext uri="{FF2B5EF4-FFF2-40B4-BE49-F238E27FC236}">
                    <a16:creationId xmlns:a16="http://schemas.microsoft.com/office/drawing/2014/main" id="{2DEA4E76-7CB4-4A04-2DEC-7EB80D7C8A0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314096" y="3287708"/>
              <a:ext cx="3695332" cy="365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23833">
                      <a:extLst>
                        <a:ext uri="{9D8B030D-6E8A-4147-A177-3AD203B41FA5}">
                          <a16:colId xmlns:a16="http://schemas.microsoft.com/office/drawing/2014/main" val="3292685892"/>
                        </a:ext>
                      </a:extLst>
                    </a:gridCol>
                    <a:gridCol w="923833">
                      <a:extLst>
                        <a:ext uri="{9D8B030D-6E8A-4147-A177-3AD203B41FA5}">
                          <a16:colId xmlns:a16="http://schemas.microsoft.com/office/drawing/2014/main" val="3478250437"/>
                        </a:ext>
                      </a:extLst>
                    </a:gridCol>
                    <a:gridCol w="923833">
                      <a:extLst>
                        <a:ext uri="{9D8B030D-6E8A-4147-A177-3AD203B41FA5}">
                          <a16:colId xmlns:a16="http://schemas.microsoft.com/office/drawing/2014/main" val="3628075577"/>
                        </a:ext>
                      </a:extLst>
                    </a:gridCol>
                    <a:gridCol w="923833">
                      <a:extLst>
                        <a:ext uri="{9D8B030D-6E8A-4147-A177-3AD203B41FA5}">
                          <a16:colId xmlns:a16="http://schemas.microsoft.com/office/drawing/2014/main" val="252424057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370" t="-6667" r="-30274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1370" t="-6667" r="-10274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01370" t="-6667" r="-274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9628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9CBDA19-3B21-7926-AB6D-E18601A92CCD}"/>
              </a:ext>
            </a:extLst>
          </p:cNvPr>
          <p:cNvSpPr/>
          <p:nvPr/>
        </p:nvSpPr>
        <p:spPr>
          <a:xfrm>
            <a:off x="1586912" y="3897372"/>
            <a:ext cx="3672406" cy="5645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>
                <a:solidFill>
                  <a:schemeClr val="tx1"/>
                </a:solidFill>
              </a:rPr>
              <a:t>LSTM</a:t>
            </a:r>
            <a:endParaRPr kumimoji="1" lang="ko-Kore-KR" alt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표 5">
                <a:extLst>
                  <a:ext uri="{FF2B5EF4-FFF2-40B4-BE49-F238E27FC236}">
                    <a16:creationId xmlns:a16="http://schemas.microsoft.com/office/drawing/2014/main" id="{77A87E7B-3D95-4515-00E1-BAD0E164B1E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304476" y="2538588"/>
              <a:ext cx="3704952" cy="39217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26238">
                      <a:extLst>
                        <a:ext uri="{9D8B030D-6E8A-4147-A177-3AD203B41FA5}">
                          <a16:colId xmlns:a16="http://schemas.microsoft.com/office/drawing/2014/main" val="418753269"/>
                        </a:ext>
                      </a:extLst>
                    </a:gridCol>
                    <a:gridCol w="926238">
                      <a:extLst>
                        <a:ext uri="{9D8B030D-6E8A-4147-A177-3AD203B41FA5}">
                          <a16:colId xmlns:a16="http://schemas.microsoft.com/office/drawing/2014/main" val="87423622"/>
                        </a:ext>
                      </a:extLst>
                    </a:gridCol>
                    <a:gridCol w="926238">
                      <a:extLst>
                        <a:ext uri="{9D8B030D-6E8A-4147-A177-3AD203B41FA5}">
                          <a16:colId xmlns:a16="http://schemas.microsoft.com/office/drawing/2014/main" val="668050"/>
                        </a:ext>
                      </a:extLst>
                    </a:gridCol>
                    <a:gridCol w="926238">
                      <a:extLst>
                        <a:ext uri="{9D8B030D-6E8A-4147-A177-3AD203B41FA5}">
                          <a16:colId xmlns:a16="http://schemas.microsoft.com/office/drawing/2014/main" val="1323682503"/>
                        </a:ext>
                      </a:extLst>
                    </a:gridCol>
                  </a:tblGrid>
                  <a:tr h="19260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ore-KR" sz="1800" b="1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ore-KR" sz="1800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  <m:t>+(</m:t>
                                    </m:r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𝛅</m:t>
                                    </m:r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ore-KR" sz="1800" b="1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77085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표 5">
                <a:extLst>
                  <a:ext uri="{FF2B5EF4-FFF2-40B4-BE49-F238E27FC236}">
                    <a16:creationId xmlns:a16="http://schemas.microsoft.com/office/drawing/2014/main" id="{77A87E7B-3D95-4515-00E1-BAD0E164B1E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304476" y="2538588"/>
              <a:ext cx="3704952" cy="39217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26238">
                      <a:extLst>
                        <a:ext uri="{9D8B030D-6E8A-4147-A177-3AD203B41FA5}">
                          <a16:colId xmlns:a16="http://schemas.microsoft.com/office/drawing/2014/main" val="418753269"/>
                        </a:ext>
                      </a:extLst>
                    </a:gridCol>
                    <a:gridCol w="926238">
                      <a:extLst>
                        <a:ext uri="{9D8B030D-6E8A-4147-A177-3AD203B41FA5}">
                          <a16:colId xmlns:a16="http://schemas.microsoft.com/office/drawing/2014/main" val="87423622"/>
                        </a:ext>
                      </a:extLst>
                    </a:gridCol>
                    <a:gridCol w="926238">
                      <a:extLst>
                        <a:ext uri="{9D8B030D-6E8A-4147-A177-3AD203B41FA5}">
                          <a16:colId xmlns:a16="http://schemas.microsoft.com/office/drawing/2014/main" val="668050"/>
                        </a:ext>
                      </a:extLst>
                    </a:gridCol>
                    <a:gridCol w="926238">
                      <a:extLst>
                        <a:ext uri="{9D8B030D-6E8A-4147-A177-3AD203B41FA5}">
                          <a16:colId xmlns:a16="http://schemas.microsoft.com/office/drawing/2014/main" val="1323682503"/>
                        </a:ext>
                      </a:extLst>
                    </a:gridCol>
                  </a:tblGrid>
                  <a:tr h="392176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t="-6250" r="-304110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01370" t="-6250" r="-102740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01370" t="-6250" r="-2740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7085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7">
                <a:extLst>
                  <a:ext uri="{FF2B5EF4-FFF2-40B4-BE49-F238E27FC236}">
                    <a16:creationId xmlns:a16="http://schemas.microsoft.com/office/drawing/2014/main" id="{561C1FB5-9937-A1EE-FCC7-DC04307C232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386338" y="2565724"/>
              <a:ext cx="743744" cy="365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43744">
                      <a:extLst>
                        <a:ext uri="{9D8B030D-6E8A-4147-A177-3AD203B41FA5}">
                          <a16:colId xmlns:a16="http://schemas.microsoft.com/office/drawing/2014/main" val="60689773"/>
                        </a:ext>
                      </a:extLst>
                    </a:gridCol>
                  </a:tblGrid>
                  <a:tr h="1796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8097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7">
                <a:extLst>
                  <a:ext uri="{FF2B5EF4-FFF2-40B4-BE49-F238E27FC236}">
                    <a16:creationId xmlns:a16="http://schemas.microsoft.com/office/drawing/2014/main" id="{561C1FB5-9937-A1EE-FCC7-DC04307C232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386338" y="2565724"/>
              <a:ext cx="743744" cy="365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43744">
                      <a:extLst>
                        <a:ext uri="{9D8B030D-6E8A-4147-A177-3AD203B41FA5}">
                          <a16:colId xmlns:a16="http://schemas.microsoft.com/office/drawing/2014/main" val="6068977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695" t="-3448" r="-5085" b="-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80970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9B7A09B-F006-9A3B-4A58-EEE7B586A29E}"/>
              </a:ext>
            </a:extLst>
          </p:cNvPr>
          <p:cNvCxnSpPr>
            <a:cxnSpLocks/>
          </p:cNvCxnSpPr>
          <p:nvPr/>
        </p:nvCxnSpPr>
        <p:spPr>
          <a:xfrm flipV="1">
            <a:off x="4731567" y="4469871"/>
            <a:ext cx="0" cy="253562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850B81F-11E4-E0B5-F074-719AA0C87CA9}"/>
              </a:ext>
            </a:extLst>
          </p:cNvPr>
          <p:cNvCxnSpPr>
            <a:cxnSpLocks/>
          </p:cNvCxnSpPr>
          <p:nvPr/>
        </p:nvCxnSpPr>
        <p:spPr>
          <a:xfrm flipV="1">
            <a:off x="3867471" y="4469871"/>
            <a:ext cx="0" cy="253562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9FFF753-FB3B-DAD0-2D36-17A7B7586298}"/>
              </a:ext>
            </a:extLst>
          </p:cNvPr>
          <p:cNvCxnSpPr>
            <a:cxnSpLocks/>
          </p:cNvCxnSpPr>
          <p:nvPr/>
        </p:nvCxnSpPr>
        <p:spPr>
          <a:xfrm flipV="1">
            <a:off x="2067271" y="4469871"/>
            <a:ext cx="0" cy="253562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DC95FC4-11C4-9299-DEEC-4A3BDAAAC7D8}"/>
              </a:ext>
            </a:extLst>
          </p:cNvPr>
          <p:cNvSpPr txBox="1"/>
          <p:nvPr/>
        </p:nvSpPr>
        <p:spPr>
          <a:xfrm>
            <a:off x="3729733" y="2204864"/>
            <a:ext cx="104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800" dirty="0">
                <a:latin typeface="Cambria Math"/>
              </a:rPr>
              <a:t>Targets</a:t>
            </a:r>
            <a:endParaRPr kumimoji="1" lang="ko-Kore-KR" altLang="en-US" sz="1800" dirty="0">
              <a:latin typeface="Cambria Math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BCF89D-5E65-3CA4-3513-5268870199E6}"/>
              </a:ext>
            </a:extLst>
          </p:cNvPr>
          <p:cNvSpPr txBox="1"/>
          <p:nvPr/>
        </p:nvSpPr>
        <p:spPr>
          <a:xfrm>
            <a:off x="3743471" y="2940139"/>
            <a:ext cx="104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800" dirty="0">
                <a:latin typeface="Cambria Math"/>
              </a:rPr>
              <a:t>Outputs</a:t>
            </a:r>
            <a:endParaRPr kumimoji="1" lang="ko-Kore-KR" altLang="en-US" sz="1800" dirty="0">
              <a:latin typeface="Cambria Math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CB72A5-2180-E7BE-51DC-8D34DA581CCA}"/>
              </a:ext>
            </a:extLst>
          </p:cNvPr>
          <p:cNvSpPr txBox="1"/>
          <p:nvPr/>
        </p:nvSpPr>
        <p:spPr>
          <a:xfrm rot="16200000">
            <a:off x="-161086" y="5104543"/>
            <a:ext cx="178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800" dirty="0">
                <a:latin typeface="Cambria Math"/>
              </a:rPr>
              <a:t>Input sequence</a:t>
            </a:r>
            <a:endParaRPr kumimoji="1" lang="ko-Kore-KR" altLang="en-US" sz="1800" dirty="0">
              <a:latin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표 5">
                <a:extLst>
                  <a:ext uri="{FF2B5EF4-FFF2-40B4-BE49-F238E27FC236}">
                    <a16:creationId xmlns:a16="http://schemas.microsoft.com/office/drawing/2014/main" id="{7FFFA9A2-347C-268B-95E7-91469037BDE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6910" y="5214838"/>
              <a:ext cx="3672408" cy="39217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18102">
                      <a:extLst>
                        <a:ext uri="{9D8B030D-6E8A-4147-A177-3AD203B41FA5}">
                          <a16:colId xmlns:a16="http://schemas.microsoft.com/office/drawing/2014/main" val="418753269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87423622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668050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1323682503"/>
                        </a:ext>
                      </a:extLst>
                    </a:gridCol>
                  </a:tblGrid>
                  <a:tr h="3482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ore-KR" sz="1800" b="1" i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77085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표 5">
                <a:extLst>
                  <a:ext uri="{FF2B5EF4-FFF2-40B4-BE49-F238E27FC236}">
                    <a16:creationId xmlns:a16="http://schemas.microsoft.com/office/drawing/2014/main" id="{7FFFA9A2-347C-268B-95E7-91469037BDE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6910" y="5214838"/>
              <a:ext cx="3672408" cy="39217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18102">
                      <a:extLst>
                        <a:ext uri="{9D8B030D-6E8A-4147-A177-3AD203B41FA5}">
                          <a16:colId xmlns:a16="http://schemas.microsoft.com/office/drawing/2014/main" val="418753269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87423622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668050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1323682503"/>
                        </a:ext>
                      </a:extLst>
                    </a:gridCol>
                  </a:tblGrid>
                  <a:tr h="392176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t="-6250" r="-301370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02778" t="-6250" r="-104167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98630" t="-6250" r="-2740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7085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표 5">
                <a:extLst>
                  <a:ext uri="{FF2B5EF4-FFF2-40B4-BE49-F238E27FC236}">
                    <a16:creationId xmlns:a16="http://schemas.microsoft.com/office/drawing/2014/main" id="{56B36C57-1AE0-1C0A-D7B0-C84B3811469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2435" y="5858599"/>
              <a:ext cx="3672408" cy="3657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18102">
                      <a:extLst>
                        <a:ext uri="{9D8B030D-6E8A-4147-A177-3AD203B41FA5}">
                          <a16:colId xmlns:a16="http://schemas.microsoft.com/office/drawing/2014/main" val="418753269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87423622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668050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1323682503"/>
                        </a:ext>
                      </a:extLst>
                    </a:gridCol>
                  </a:tblGrid>
                  <a:tr h="3482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77085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표 5">
                <a:extLst>
                  <a:ext uri="{FF2B5EF4-FFF2-40B4-BE49-F238E27FC236}">
                    <a16:creationId xmlns:a16="http://schemas.microsoft.com/office/drawing/2014/main" id="{56B36C57-1AE0-1C0A-D7B0-C84B3811469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2435" y="5858599"/>
              <a:ext cx="3672408" cy="3657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18102">
                      <a:extLst>
                        <a:ext uri="{9D8B030D-6E8A-4147-A177-3AD203B41FA5}">
                          <a16:colId xmlns:a16="http://schemas.microsoft.com/office/drawing/2014/main" val="418753269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87423622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668050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13236825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370" t="-6667" r="-30137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200000" t="-6667" r="-10274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304167" t="-6667" r="-4167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7085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표 29">
                <a:extLst>
                  <a:ext uri="{FF2B5EF4-FFF2-40B4-BE49-F238E27FC236}">
                    <a16:creationId xmlns:a16="http://schemas.microsoft.com/office/drawing/2014/main" id="{C80010DD-3C2A-1009-A9BC-BD71F11BC6B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83768" y="5856182"/>
              <a:ext cx="2771499" cy="365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23833">
                      <a:extLst>
                        <a:ext uri="{9D8B030D-6E8A-4147-A177-3AD203B41FA5}">
                          <a16:colId xmlns:a16="http://schemas.microsoft.com/office/drawing/2014/main" val="2714452035"/>
                        </a:ext>
                      </a:extLst>
                    </a:gridCol>
                    <a:gridCol w="923833">
                      <a:extLst>
                        <a:ext uri="{9D8B030D-6E8A-4147-A177-3AD203B41FA5}">
                          <a16:colId xmlns:a16="http://schemas.microsoft.com/office/drawing/2014/main" val="3012902361"/>
                        </a:ext>
                      </a:extLst>
                    </a:gridCol>
                    <a:gridCol w="923833">
                      <a:extLst>
                        <a:ext uri="{9D8B030D-6E8A-4147-A177-3AD203B41FA5}">
                          <a16:colId xmlns:a16="http://schemas.microsoft.com/office/drawing/2014/main" val="135720078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ore-KR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ore-KR" sz="1800" b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𝛅</m:t>
                                    </m:r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ore-KR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ore-KR" sz="1800" b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𝛅</m:t>
                                    </m:r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11701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표 29">
                <a:extLst>
                  <a:ext uri="{FF2B5EF4-FFF2-40B4-BE49-F238E27FC236}">
                    <a16:creationId xmlns:a16="http://schemas.microsoft.com/office/drawing/2014/main" id="{C80010DD-3C2A-1009-A9BC-BD71F11BC6B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83768" y="5856182"/>
              <a:ext cx="2771499" cy="365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23833">
                      <a:extLst>
                        <a:ext uri="{9D8B030D-6E8A-4147-A177-3AD203B41FA5}">
                          <a16:colId xmlns:a16="http://schemas.microsoft.com/office/drawing/2014/main" val="2714452035"/>
                        </a:ext>
                      </a:extLst>
                    </a:gridCol>
                    <a:gridCol w="923833">
                      <a:extLst>
                        <a:ext uri="{9D8B030D-6E8A-4147-A177-3AD203B41FA5}">
                          <a16:colId xmlns:a16="http://schemas.microsoft.com/office/drawing/2014/main" val="3012902361"/>
                        </a:ext>
                      </a:extLst>
                    </a:gridCol>
                    <a:gridCol w="923833">
                      <a:extLst>
                        <a:ext uri="{9D8B030D-6E8A-4147-A177-3AD203B41FA5}">
                          <a16:colId xmlns:a16="http://schemas.microsoft.com/office/drawing/2014/main" val="135720078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1370" t="-10345" r="-10411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01370" t="-10345" r="-4110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11701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32E5BB6D-F863-39C4-D601-DEC66D1020D8}"/>
              </a:ext>
            </a:extLst>
          </p:cNvPr>
          <p:cNvCxnSpPr>
            <a:endCxn id="28" idx="3"/>
          </p:cNvCxnSpPr>
          <p:nvPr/>
        </p:nvCxnSpPr>
        <p:spPr>
          <a:xfrm rot="5400000">
            <a:off x="4631979" y="4277799"/>
            <a:ext cx="1760466" cy="505788"/>
          </a:xfrm>
          <a:prstGeom prst="bentConnector2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표 33">
                <a:extLst>
                  <a:ext uri="{FF2B5EF4-FFF2-40B4-BE49-F238E27FC236}">
                    <a16:creationId xmlns:a16="http://schemas.microsoft.com/office/drawing/2014/main" id="{7D0B4E32-2D01-938B-002D-D0CAAAB3CD1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335485" y="5214838"/>
              <a:ext cx="923833" cy="39217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23833">
                      <a:extLst>
                        <a:ext uri="{9D8B030D-6E8A-4147-A177-3AD203B41FA5}">
                          <a16:colId xmlns:a16="http://schemas.microsoft.com/office/drawing/2014/main" val="3423265082"/>
                        </a:ext>
                      </a:extLst>
                    </a:gridCol>
                  </a:tblGrid>
                  <a:tr h="3921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ore-KR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ore-KR" sz="1800" b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93271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표 33">
                <a:extLst>
                  <a:ext uri="{FF2B5EF4-FFF2-40B4-BE49-F238E27FC236}">
                    <a16:creationId xmlns:a16="http://schemas.microsoft.com/office/drawing/2014/main" id="{7D0B4E32-2D01-938B-002D-D0CAAAB3CD1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335485" y="5214838"/>
              <a:ext cx="923833" cy="39217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23833">
                      <a:extLst>
                        <a:ext uri="{9D8B030D-6E8A-4147-A177-3AD203B41FA5}">
                          <a16:colId xmlns:a16="http://schemas.microsoft.com/office/drawing/2014/main" val="3423265082"/>
                        </a:ext>
                      </a:extLst>
                    </a:gridCol>
                  </a:tblGrid>
                  <a:tr h="392175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1351" t="-3125" r="-2703" b="-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932713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BE85AD8B-8A7B-7E84-C477-7EBB3059B064}"/>
              </a:ext>
            </a:extLst>
          </p:cNvPr>
          <p:cNvCxnSpPr>
            <a:cxnSpLocks/>
            <a:endCxn id="30" idx="3"/>
          </p:cNvCxnSpPr>
          <p:nvPr/>
        </p:nvCxnSpPr>
        <p:spPr>
          <a:xfrm rot="5400000">
            <a:off x="5240420" y="3641642"/>
            <a:ext cx="2412268" cy="2382573"/>
          </a:xfrm>
          <a:prstGeom prst="bentConnector2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왼쪽 중괄호[L] 43">
            <a:extLst>
              <a:ext uri="{FF2B5EF4-FFF2-40B4-BE49-F238E27FC236}">
                <a16:creationId xmlns:a16="http://schemas.microsoft.com/office/drawing/2014/main" id="{F5BA1F48-5DDD-7B48-5EE3-F7CC1049CAF6}"/>
              </a:ext>
            </a:extLst>
          </p:cNvPr>
          <p:cNvSpPr/>
          <p:nvPr/>
        </p:nvSpPr>
        <p:spPr>
          <a:xfrm>
            <a:off x="896325" y="4469871"/>
            <a:ext cx="56681" cy="1752071"/>
          </a:xfrm>
          <a:prstGeom prst="leftBrac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C59D97-39BB-A0D3-06E8-46476622688B}"/>
              </a:ext>
            </a:extLst>
          </p:cNvPr>
          <p:cNvSpPr txBox="1"/>
          <p:nvPr/>
        </p:nvSpPr>
        <p:spPr>
          <a:xfrm>
            <a:off x="683465" y="435220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800" dirty="0">
                <a:latin typeface="Cambria Math"/>
              </a:rPr>
              <a:t>Loops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20F8FF-DF76-5B0A-5737-DD2788DEB698}"/>
              </a:ext>
            </a:extLst>
          </p:cNvPr>
          <p:cNvSpPr txBox="1"/>
          <p:nvPr/>
        </p:nvSpPr>
        <p:spPr>
          <a:xfrm>
            <a:off x="1057034" y="4750408"/>
            <a:ext cx="3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800" dirty="0">
                <a:latin typeface="Cambria Math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705863C-DCBB-C028-3BFB-72BA83580505}"/>
              </a:ext>
            </a:extLst>
          </p:cNvPr>
          <p:cNvSpPr txBox="1"/>
          <p:nvPr/>
        </p:nvSpPr>
        <p:spPr>
          <a:xfrm>
            <a:off x="1058849" y="5226259"/>
            <a:ext cx="3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800" dirty="0">
                <a:latin typeface="Cambria Math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BC6B743-055F-9851-FEA7-6F284F15E422}"/>
                  </a:ext>
                </a:extLst>
              </p:cNvPr>
              <p:cNvSpPr txBox="1"/>
              <p:nvPr/>
            </p:nvSpPr>
            <p:spPr>
              <a:xfrm>
                <a:off x="1055996" y="5852610"/>
                <a:ext cx="385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kumimoji="1" lang="en-US" altLang="ko-Kore-KR" sz="1800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BC6B743-055F-9851-FEA7-6F284F15E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6" y="5852610"/>
                <a:ext cx="385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4738323-2C54-DADF-EBD1-8298BE79F0FE}"/>
              </a:ext>
            </a:extLst>
          </p:cNvPr>
          <p:cNvCxnSpPr>
            <a:cxnSpLocks/>
          </p:cNvCxnSpPr>
          <p:nvPr/>
        </p:nvCxnSpPr>
        <p:spPr>
          <a:xfrm>
            <a:off x="5314096" y="3256579"/>
            <a:ext cx="3722400" cy="0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5497967-4CF9-B9AA-FD37-C820FF45CAF3}"/>
              </a:ext>
            </a:extLst>
          </p:cNvPr>
          <p:cNvSpPr txBox="1"/>
          <p:nvPr/>
        </p:nvSpPr>
        <p:spPr>
          <a:xfrm>
            <a:off x="5683123" y="2921088"/>
            <a:ext cx="294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800" dirty="0">
                <a:latin typeface="Cambria Math"/>
              </a:rPr>
              <a:t>dependent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표 7">
                <a:extLst>
                  <a:ext uri="{FF2B5EF4-FFF2-40B4-BE49-F238E27FC236}">
                    <a16:creationId xmlns:a16="http://schemas.microsoft.com/office/drawing/2014/main" id="{511508CF-23E8-FD34-0A72-37E063C3B51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41031" y="3285823"/>
              <a:ext cx="743744" cy="365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43744">
                      <a:extLst>
                        <a:ext uri="{9D8B030D-6E8A-4147-A177-3AD203B41FA5}">
                          <a16:colId xmlns:a16="http://schemas.microsoft.com/office/drawing/2014/main" val="60689773"/>
                        </a:ext>
                      </a:extLst>
                    </a:gridCol>
                  </a:tblGrid>
                  <a:tr h="1621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ore-KR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ore-KR" sz="1800" b="1" i="1" smtClean="0">
                                            <a:latin typeface="Cambria Math" panose="02040503050406030204" pitchFamily="18" charset="0"/>
                                          </a:rPr>
                                          <m:t>𝒐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8097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표 7">
                <a:extLst>
                  <a:ext uri="{FF2B5EF4-FFF2-40B4-BE49-F238E27FC236}">
                    <a16:creationId xmlns:a16="http://schemas.microsoft.com/office/drawing/2014/main" id="{511508CF-23E8-FD34-0A72-37E063C3B51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41031" y="3285823"/>
              <a:ext cx="743744" cy="365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43744">
                      <a:extLst>
                        <a:ext uri="{9D8B030D-6E8A-4147-A177-3AD203B41FA5}">
                          <a16:colId xmlns:a16="http://schemas.microsoft.com/office/drawing/2014/main" val="6068977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t="-3333" r="-3333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8097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표 7">
                <a:extLst>
                  <a:ext uri="{FF2B5EF4-FFF2-40B4-BE49-F238E27FC236}">
                    <a16:creationId xmlns:a16="http://schemas.microsoft.com/office/drawing/2014/main" id="{DEC9CCE2-9536-94C4-3B06-EB117B3B548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41031" y="2566849"/>
              <a:ext cx="743744" cy="365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43744">
                      <a:extLst>
                        <a:ext uri="{9D8B030D-6E8A-4147-A177-3AD203B41FA5}">
                          <a16:colId xmlns:a16="http://schemas.microsoft.com/office/drawing/2014/main" val="60689773"/>
                        </a:ext>
                      </a:extLst>
                    </a:gridCol>
                  </a:tblGrid>
                  <a:tr h="1796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8097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표 7">
                <a:extLst>
                  <a:ext uri="{FF2B5EF4-FFF2-40B4-BE49-F238E27FC236}">
                    <a16:creationId xmlns:a16="http://schemas.microsoft.com/office/drawing/2014/main" id="{DEC9CCE2-9536-94C4-3B06-EB117B3B548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41031" y="2566849"/>
              <a:ext cx="743744" cy="365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43744">
                      <a:extLst>
                        <a:ext uri="{9D8B030D-6E8A-4147-A177-3AD203B41FA5}">
                          <a16:colId xmlns:a16="http://schemas.microsoft.com/office/drawing/2014/main" val="6068977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t="-3448" r="-3333" b="-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80970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23D0041-8D9D-435F-47BA-74A7A5EE453D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749479" y="3650458"/>
            <a:ext cx="8731" cy="238919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2BBBC54-F6EC-BB01-0987-6F8BD6163A0C}"/>
              </a:ext>
            </a:extLst>
          </p:cNvPr>
          <p:cNvCxnSpPr>
            <a:cxnSpLocks/>
            <a:endCxn id="36" idx="2"/>
          </p:cNvCxnSpPr>
          <p:nvPr/>
        </p:nvCxnSpPr>
        <p:spPr>
          <a:xfrm flipH="1" flipV="1">
            <a:off x="3812903" y="3651583"/>
            <a:ext cx="945307" cy="237794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표 11">
                <a:extLst>
                  <a:ext uri="{FF2B5EF4-FFF2-40B4-BE49-F238E27FC236}">
                    <a16:creationId xmlns:a16="http://schemas.microsoft.com/office/drawing/2014/main" id="{F3CE6BE2-1209-A224-E98A-4740776D29D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4016" y="3295473"/>
              <a:ext cx="3159500" cy="365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89875">
                      <a:extLst>
                        <a:ext uri="{9D8B030D-6E8A-4147-A177-3AD203B41FA5}">
                          <a16:colId xmlns:a16="http://schemas.microsoft.com/office/drawing/2014/main" val="3292685892"/>
                        </a:ext>
                      </a:extLst>
                    </a:gridCol>
                    <a:gridCol w="789875">
                      <a:extLst>
                        <a:ext uri="{9D8B030D-6E8A-4147-A177-3AD203B41FA5}">
                          <a16:colId xmlns:a16="http://schemas.microsoft.com/office/drawing/2014/main" val="3478250437"/>
                        </a:ext>
                      </a:extLst>
                    </a:gridCol>
                    <a:gridCol w="789875">
                      <a:extLst>
                        <a:ext uri="{9D8B030D-6E8A-4147-A177-3AD203B41FA5}">
                          <a16:colId xmlns:a16="http://schemas.microsoft.com/office/drawing/2014/main" val="3628075577"/>
                        </a:ext>
                      </a:extLst>
                    </a:gridCol>
                    <a:gridCol w="789875">
                      <a:extLst>
                        <a:ext uri="{9D8B030D-6E8A-4147-A177-3AD203B41FA5}">
                          <a16:colId xmlns:a16="http://schemas.microsoft.com/office/drawing/2014/main" val="2524240576"/>
                        </a:ext>
                      </a:extLst>
                    </a:gridCol>
                  </a:tblGrid>
                  <a:tr h="2229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ore-KR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ore-KR" sz="1800" b="1" i="1" smtClean="0">
                                            <a:latin typeface="Cambria Math" panose="02040503050406030204" pitchFamily="18" charset="0"/>
                                          </a:rPr>
                                          <m:t>𝒐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ore-KR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ore-KR" sz="1800" b="1" i="1" smtClean="0">
                                            <a:latin typeface="Cambria Math" panose="02040503050406030204" pitchFamily="18" charset="0"/>
                                          </a:rPr>
                                          <m:t>𝒐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𝛅</m:t>
                                    </m:r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ore-KR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ore-KR" sz="1800" b="1" i="1" smtClean="0">
                                            <a:latin typeface="Cambria Math" panose="02040503050406030204" pitchFamily="18" charset="0"/>
                                          </a:rPr>
                                          <m:t>𝒐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9628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표 11">
                <a:extLst>
                  <a:ext uri="{FF2B5EF4-FFF2-40B4-BE49-F238E27FC236}">
                    <a16:creationId xmlns:a16="http://schemas.microsoft.com/office/drawing/2014/main" id="{F3CE6BE2-1209-A224-E98A-4740776D29D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4016" y="3295473"/>
              <a:ext cx="3159500" cy="365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89875">
                      <a:extLst>
                        <a:ext uri="{9D8B030D-6E8A-4147-A177-3AD203B41FA5}">
                          <a16:colId xmlns:a16="http://schemas.microsoft.com/office/drawing/2014/main" val="3292685892"/>
                        </a:ext>
                      </a:extLst>
                    </a:gridCol>
                    <a:gridCol w="789875">
                      <a:extLst>
                        <a:ext uri="{9D8B030D-6E8A-4147-A177-3AD203B41FA5}">
                          <a16:colId xmlns:a16="http://schemas.microsoft.com/office/drawing/2014/main" val="3478250437"/>
                        </a:ext>
                      </a:extLst>
                    </a:gridCol>
                    <a:gridCol w="789875">
                      <a:extLst>
                        <a:ext uri="{9D8B030D-6E8A-4147-A177-3AD203B41FA5}">
                          <a16:colId xmlns:a16="http://schemas.microsoft.com/office/drawing/2014/main" val="3628075577"/>
                        </a:ext>
                      </a:extLst>
                    </a:gridCol>
                    <a:gridCol w="789875">
                      <a:extLst>
                        <a:ext uri="{9D8B030D-6E8A-4147-A177-3AD203B41FA5}">
                          <a16:colId xmlns:a16="http://schemas.microsoft.com/office/drawing/2014/main" val="252424057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1587" t="-6667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200000" t="-6667" r="-10158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304839" t="-6667" r="-3226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9628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5" name="표 5">
                <a:extLst>
                  <a:ext uri="{FF2B5EF4-FFF2-40B4-BE49-F238E27FC236}">
                    <a16:creationId xmlns:a16="http://schemas.microsoft.com/office/drawing/2014/main" id="{723C8264-CF46-4C0A-1887-2D93FAD94F6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4016" y="2552516"/>
              <a:ext cx="3157628" cy="35877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789407">
                      <a:extLst>
                        <a:ext uri="{9D8B030D-6E8A-4147-A177-3AD203B41FA5}">
                          <a16:colId xmlns:a16="http://schemas.microsoft.com/office/drawing/2014/main" val="418753269"/>
                        </a:ext>
                      </a:extLst>
                    </a:gridCol>
                    <a:gridCol w="789407">
                      <a:extLst>
                        <a:ext uri="{9D8B030D-6E8A-4147-A177-3AD203B41FA5}">
                          <a16:colId xmlns:a16="http://schemas.microsoft.com/office/drawing/2014/main" val="87423622"/>
                        </a:ext>
                      </a:extLst>
                    </a:gridCol>
                    <a:gridCol w="789407">
                      <a:extLst>
                        <a:ext uri="{9D8B030D-6E8A-4147-A177-3AD203B41FA5}">
                          <a16:colId xmlns:a16="http://schemas.microsoft.com/office/drawing/2014/main" val="668050"/>
                        </a:ext>
                      </a:extLst>
                    </a:gridCol>
                    <a:gridCol w="789407">
                      <a:extLst>
                        <a:ext uri="{9D8B030D-6E8A-4147-A177-3AD203B41FA5}">
                          <a16:colId xmlns:a16="http://schemas.microsoft.com/office/drawing/2014/main" val="13236825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600" b="1" i="1" smtClean="0"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US" altLang="ko-Kore-KR" sz="1600" b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ore-KR" sz="1600" b="1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ore-KR" sz="1600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600" dirty="0"/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600" dirty="0"/>
                            <a:t>...</a:t>
                          </a:r>
                          <a:endParaRPr lang="ko-Kore-KR" altLang="en-US" sz="1600" dirty="0"/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600" b="1" i="1" smtClean="0"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US" altLang="ko-Kore-KR" sz="16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ore-KR" sz="1600" b="1" i="1" smtClean="0">
                                        <a:latin typeface="Cambria Math" panose="02040503050406030204" pitchFamily="18" charset="0"/>
                                      </a:rPr>
                                      <m:t>+(</m:t>
                                    </m:r>
                                    <m:r>
                                      <a:rPr lang="en-US" altLang="ko-Kore-K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𝛅</m:t>
                                    </m:r>
                                    <m:r>
                                      <a:rPr lang="en-US" altLang="ko-Kore-KR" sz="1600" b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ore-KR" sz="160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ore-KR" sz="1600" b="1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600" dirty="0"/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600" b="1" i="1" smtClean="0"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US" altLang="ko-Kore-KR" sz="16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ore-KR" sz="16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ore-K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600" dirty="0"/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7085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5" name="표 5">
                <a:extLst>
                  <a:ext uri="{FF2B5EF4-FFF2-40B4-BE49-F238E27FC236}">
                    <a16:creationId xmlns:a16="http://schemas.microsoft.com/office/drawing/2014/main" id="{723C8264-CF46-4C0A-1887-2D93FAD94F6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4016" y="2552516"/>
              <a:ext cx="3157628" cy="35877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789407">
                      <a:extLst>
                        <a:ext uri="{9D8B030D-6E8A-4147-A177-3AD203B41FA5}">
                          <a16:colId xmlns:a16="http://schemas.microsoft.com/office/drawing/2014/main" val="418753269"/>
                        </a:ext>
                      </a:extLst>
                    </a:gridCol>
                    <a:gridCol w="789407">
                      <a:extLst>
                        <a:ext uri="{9D8B030D-6E8A-4147-A177-3AD203B41FA5}">
                          <a16:colId xmlns:a16="http://schemas.microsoft.com/office/drawing/2014/main" val="87423622"/>
                        </a:ext>
                      </a:extLst>
                    </a:gridCol>
                    <a:gridCol w="789407">
                      <a:extLst>
                        <a:ext uri="{9D8B030D-6E8A-4147-A177-3AD203B41FA5}">
                          <a16:colId xmlns:a16="http://schemas.microsoft.com/office/drawing/2014/main" val="668050"/>
                        </a:ext>
                      </a:extLst>
                    </a:gridCol>
                    <a:gridCol w="789407">
                      <a:extLst>
                        <a:ext uri="{9D8B030D-6E8A-4147-A177-3AD203B41FA5}">
                          <a16:colId xmlns:a16="http://schemas.microsoft.com/office/drawing/2014/main" val="1323682503"/>
                        </a:ext>
                      </a:extLst>
                    </a:gridCol>
                  </a:tblGrid>
                  <a:tr h="358775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613" t="-3333" r="-306452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600" dirty="0"/>
                            <a:t>...</a:t>
                          </a:r>
                          <a:endParaRPr lang="ko-Kore-KR" altLang="en-US" sz="1600" dirty="0"/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203226" t="-3333" r="-104839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303226" t="-3333" r="-4839" b="-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70857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D6DDC48-5A5C-A0B1-D88B-4987AE936D46}"/>
              </a:ext>
            </a:extLst>
          </p:cNvPr>
          <p:cNvCxnSpPr>
            <a:cxnSpLocks/>
          </p:cNvCxnSpPr>
          <p:nvPr/>
        </p:nvCxnSpPr>
        <p:spPr>
          <a:xfrm flipH="1">
            <a:off x="144016" y="3230750"/>
            <a:ext cx="3157628" cy="0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760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Output Branches (4/4)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4" y="1484784"/>
            <a:ext cx="8659684" cy="4824536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The loss function in </a:t>
            </a:r>
            <a:r>
              <a:rPr lang="en-US" altLang="ko-KR" dirty="0" err="1"/>
              <a:t>Pytorch</a:t>
            </a:r>
            <a:r>
              <a:rPr lang="en-US" altLang="ko-KR" dirty="0"/>
              <a:t> library utilizes Negative Loglikelihood calculation </a:t>
            </a:r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7">
                <a:extLst>
                  <a:ext uri="{FF2B5EF4-FFF2-40B4-BE49-F238E27FC236}">
                    <a16:creationId xmlns:a16="http://schemas.microsoft.com/office/drawing/2014/main" id="{2F350E0A-54A5-488C-E0FF-4C0BA97467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4553162"/>
                  </p:ext>
                </p:extLst>
              </p:nvPr>
            </p:nvGraphicFramePr>
            <p:xfrm>
              <a:off x="4386338" y="3284698"/>
              <a:ext cx="743744" cy="365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43744">
                      <a:extLst>
                        <a:ext uri="{9D8B030D-6E8A-4147-A177-3AD203B41FA5}">
                          <a16:colId xmlns:a16="http://schemas.microsoft.com/office/drawing/2014/main" val="60689773"/>
                        </a:ext>
                      </a:extLst>
                    </a:gridCol>
                  </a:tblGrid>
                  <a:tr h="2229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ore-KR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ore-KR" sz="1800" b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8097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7">
                <a:extLst>
                  <a:ext uri="{FF2B5EF4-FFF2-40B4-BE49-F238E27FC236}">
                    <a16:creationId xmlns:a16="http://schemas.microsoft.com/office/drawing/2014/main" id="{2F350E0A-54A5-488C-E0FF-4C0BA97467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4553162"/>
                  </p:ext>
                </p:extLst>
              </p:nvPr>
            </p:nvGraphicFramePr>
            <p:xfrm>
              <a:off x="4386338" y="3284698"/>
              <a:ext cx="743744" cy="365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43744">
                      <a:extLst>
                        <a:ext uri="{9D8B030D-6E8A-4147-A177-3AD203B41FA5}">
                          <a16:colId xmlns:a16="http://schemas.microsoft.com/office/drawing/2014/main" val="6068977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95" t="-3333" r="-5085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8097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1">
                <a:extLst>
                  <a:ext uri="{FF2B5EF4-FFF2-40B4-BE49-F238E27FC236}">
                    <a16:creationId xmlns:a16="http://schemas.microsoft.com/office/drawing/2014/main" id="{2DEA4E76-7CB4-4A04-2DEC-7EB80D7C8A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175558"/>
                  </p:ext>
                </p:extLst>
              </p:nvPr>
            </p:nvGraphicFramePr>
            <p:xfrm>
              <a:off x="5314096" y="3287708"/>
              <a:ext cx="3695332" cy="365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23833">
                      <a:extLst>
                        <a:ext uri="{9D8B030D-6E8A-4147-A177-3AD203B41FA5}">
                          <a16:colId xmlns:a16="http://schemas.microsoft.com/office/drawing/2014/main" val="3292685892"/>
                        </a:ext>
                      </a:extLst>
                    </a:gridCol>
                    <a:gridCol w="923833">
                      <a:extLst>
                        <a:ext uri="{9D8B030D-6E8A-4147-A177-3AD203B41FA5}">
                          <a16:colId xmlns:a16="http://schemas.microsoft.com/office/drawing/2014/main" val="3478250437"/>
                        </a:ext>
                      </a:extLst>
                    </a:gridCol>
                    <a:gridCol w="923833">
                      <a:extLst>
                        <a:ext uri="{9D8B030D-6E8A-4147-A177-3AD203B41FA5}">
                          <a16:colId xmlns:a16="http://schemas.microsoft.com/office/drawing/2014/main" val="3628075577"/>
                        </a:ext>
                      </a:extLst>
                    </a:gridCol>
                    <a:gridCol w="923833">
                      <a:extLst>
                        <a:ext uri="{9D8B030D-6E8A-4147-A177-3AD203B41FA5}">
                          <a16:colId xmlns:a16="http://schemas.microsoft.com/office/drawing/2014/main" val="2524240576"/>
                        </a:ext>
                      </a:extLst>
                    </a:gridCol>
                  </a:tblGrid>
                  <a:tr h="2229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ore-KR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ore-KR" sz="1800" b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ore-KR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ore-KR" sz="1800" b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𝛅</m:t>
                                    </m:r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ore-KR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ore-KR" sz="1800" b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19628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1">
                <a:extLst>
                  <a:ext uri="{FF2B5EF4-FFF2-40B4-BE49-F238E27FC236}">
                    <a16:creationId xmlns:a16="http://schemas.microsoft.com/office/drawing/2014/main" id="{2DEA4E76-7CB4-4A04-2DEC-7EB80D7C8A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175558"/>
                  </p:ext>
                </p:extLst>
              </p:nvPr>
            </p:nvGraphicFramePr>
            <p:xfrm>
              <a:off x="5314096" y="3287708"/>
              <a:ext cx="3695332" cy="365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23833">
                      <a:extLst>
                        <a:ext uri="{9D8B030D-6E8A-4147-A177-3AD203B41FA5}">
                          <a16:colId xmlns:a16="http://schemas.microsoft.com/office/drawing/2014/main" val="3292685892"/>
                        </a:ext>
                      </a:extLst>
                    </a:gridCol>
                    <a:gridCol w="923833">
                      <a:extLst>
                        <a:ext uri="{9D8B030D-6E8A-4147-A177-3AD203B41FA5}">
                          <a16:colId xmlns:a16="http://schemas.microsoft.com/office/drawing/2014/main" val="3478250437"/>
                        </a:ext>
                      </a:extLst>
                    </a:gridCol>
                    <a:gridCol w="923833">
                      <a:extLst>
                        <a:ext uri="{9D8B030D-6E8A-4147-A177-3AD203B41FA5}">
                          <a16:colId xmlns:a16="http://schemas.microsoft.com/office/drawing/2014/main" val="3628075577"/>
                        </a:ext>
                      </a:extLst>
                    </a:gridCol>
                    <a:gridCol w="923833">
                      <a:extLst>
                        <a:ext uri="{9D8B030D-6E8A-4147-A177-3AD203B41FA5}">
                          <a16:colId xmlns:a16="http://schemas.microsoft.com/office/drawing/2014/main" val="252424057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70" t="-6667" r="-30274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370" t="-6667" r="-10274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370" t="-6667" r="-274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9628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표 5">
                <a:extLst>
                  <a:ext uri="{FF2B5EF4-FFF2-40B4-BE49-F238E27FC236}">
                    <a16:creationId xmlns:a16="http://schemas.microsoft.com/office/drawing/2014/main" id="{77A87E7B-3D95-4515-00E1-BAD0E164B1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7555313"/>
                  </p:ext>
                </p:extLst>
              </p:nvPr>
            </p:nvGraphicFramePr>
            <p:xfrm>
              <a:off x="5304476" y="2538588"/>
              <a:ext cx="3704952" cy="39217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26238">
                      <a:extLst>
                        <a:ext uri="{9D8B030D-6E8A-4147-A177-3AD203B41FA5}">
                          <a16:colId xmlns:a16="http://schemas.microsoft.com/office/drawing/2014/main" val="418753269"/>
                        </a:ext>
                      </a:extLst>
                    </a:gridCol>
                    <a:gridCol w="926238">
                      <a:extLst>
                        <a:ext uri="{9D8B030D-6E8A-4147-A177-3AD203B41FA5}">
                          <a16:colId xmlns:a16="http://schemas.microsoft.com/office/drawing/2014/main" val="87423622"/>
                        </a:ext>
                      </a:extLst>
                    </a:gridCol>
                    <a:gridCol w="926238">
                      <a:extLst>
                        <a:ext uri="{9D8B030D-6E8A-4147-A177-3AD203B41FA5}">
                          <a16:colId xmlns:a16="http://schemas.microsoft.com/office/drawing/2014/main" val="668050"/>
                        </a:ext>
                      </a:extLst>
                    </a:gridCol>
                    <a:gridCol w="926238">
                      <a:extLst>
                        <a:ext uri="{9D8B030D-6E8A-4147-A177-3AD203B41FA5}">
                          <a16:colId xmlns:a16="http://schemas.microsoft.com/office/drawing/2014/main" val="1323682503"/>
                        </a:ext>
                      </a:extLst>
                    </a:gridCol>
                  </a:tblGrid>
                  <a:tr h="19260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ore-KR" sz="1800" b="1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ore-KR" sz="1800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  <m:t>+(</m:t>
                                    </m:r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𝛅</m:t>
                                    </m:r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ore-KR" sz="1800" b="1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b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77085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표 5">
                <a:extLst>
                  <a:ext uri="{FF2B5EF4-FFF2-40B4-BE49-F238E27FC236}">
                    <a16:creationId xmlns:a16="http://schemas.microsoft.com/office/drawing/2014/main" id="{77A87E7B-3D95-4515-00E1-BAD0E164B1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7555313"/>
                  </p:ext>
                </p:extLst>
              </p:nvPr>
            </p:nvGraphicFramePr>
            <p:xfrm>
              <a:off x="5304476" y="2538588"/>
              <a:ext cx="3704952" cy="39217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26238">
                      <a:extLst>
                        <a:ext uri="{9D8B030D-6E8A-4147-A177-3AD203B41FA5}">
                          <a16:colId xmlns:a16="http://schemas.microsoft.com/office/drawing/2014/main" val="418753269"/>
                        </a:ext>
                      </a:extLst>
                    </a:gridCol>
                    <a:gridCol w="926238">
                      <a:extLst>
                        <a:ext uri="{9D8B030D-6E8A-4147-A177-3AD203B41FA5}">
                          <a16:colId xmlns:a16="http://schemas.microsoft.com/office/drawing/2014/main" val="87423622"/>
                        </a:ext>
                      </a:extLst>
                    </a:gridCol>
                    <a:gridCol w="926238">
                      <a:extLst>
                        <a:ext uri="{9D8B030D-6E8A-4147-A177-3AD203B41FA5}">
                          <a16:colId xmlns:a16="http://schemas.microsoft.com/office/drawing/2014/main" val="668050"/>
                        </a:ext>
                      </a:extLst>
                    </a:gridCol>
                    <a:gridCol w="926238">
                      <a:extLst>
                        <a:ext uri="{9D8B030D-6E8A-4147-A177-3AD203B41FA5}">
                          <a16:colId xmlns:a16="http://schemas.microsoft.com/office/drawing/2014/main" val="1323682503"/>
                        </a:ext>
                      </a:extLst>
                    </a:gridCol>
                  </a:tblGrid>
                  <a:tr h="392176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t="-6250" r="-304110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1370" t="-6250" r="-102740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1370" t="-6250" r="-2740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7085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7">
                <a:extLst>
                  <a:ext uri="{FF2B5EF4-FFF2-40B4-BE49-F238E27FC236}">
                    <a16:creationId xmlns:a16="http://schemas.microsoft.com/office/drawing/2014/main" id="{561C1FB5-9937-A1EE-FCC7-DC04307C23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0014113"/>
                  </p:ext>
                </p:extLst>
              </p:nvPr>
            </p:nvGraphicFramePr>
            <p:xfrm>
              <a:off x="4386338" y="2565724"/>
              <a:ext cx="743744" cy="365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43744">
                      <a:extLst>
                        <a:ext uri="{9D8B030D-6E8A-4147-A177-3AD203B41FA5}">
                          <a16:colId xmlns:a16="http://schemas.microsoft.com/office/drawing/2014/main" val="60689773"/>
                        </a:ext>
                      </a:extLst>
                    </a:gridCol>
                  </a:tblGrid>
                  <a:tr h="1796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8097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7">
                <a:extLst>
                  <a:ext uri="{FF2B5EF4-FFF2-40B4-BE49-F238E27FC236}">
                    <a16:creationId xmlns:a16="http://schemas.microsoft.com/office/drawing/2014/main" id="{561C1FB5-9937-A1EE-FCC7-DC04307C23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0014113"/>
                  </p:ext>
                </p:extLst>
              </p:nvPr>
            </p:nvGraphicFramePr>
            <p:xfrm>
              <a:off x="4386338" y="2565724"/>
              <a:ext cx="743744" cy="365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43744">
                      <a:extLst>
                        <a:ext uri="{9D8B030D-6E8A-4147-A177-3AD203B41FA5}">
                          <a16:colId xmlns:a16="http://schemas.microsoft.com/office/drawing/2014/main" val="6068977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695" t="-3448" r="-5085" b="-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8097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DC95FC4-11C4-9299-DEEC-4A3BDAAAC7D8}"/>
              </a:ext>
            </a:extLst>
          </p:cNvPr>
          <p:cNvSpPr txBox="1"/>
          <p:nvPr/>
        </p:nvSpPr>
        <p:spPr>
          <a:xfrm>
            <a:off x="3729733" y="2204864"/>
            <a:ext cx="104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800" dirty="0">
                <a:latin typeface="Cambria Math"/>
              </a:rPr>
              <a:t>Targets</a:t>
            </a:r>
            <a:endParaRPr kumimoji="1" lang="ko-Kore-KR" altLang="en-US" sz="1800" dirty="0">
              <a:latin typeface="Cambria Math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BCF89D-5E65-3CA4-3513-5268870199E6}"/>
              </a:ext>
            </a:extLst>
          </p:cNvPr>
          <p:cNvSpPr txBox="1"/>
          <p:nvPr/>
        </p:nvSpPr>
        <p:spPr>
          <a:xfrm>
            <a:off x="3743471" y="2940139"/>
            <a:ext cx="104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800" dirty="0">
                <a:latin typeface="Cambria Math"/>
              </a:rPr>
              <a:t>Outputs</a:t>
            </a:r>
            <a:endParaRPr kumimoji="1" lang="ko-Kore-KR" altLang="en-US" sz="1800" dirty="0">
              <a:latin typeface="Cambria Math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4738323-2C54-DADF-EBD1-8298BE79F0FE}"/>
              </a:ext>
            </a:extLst>
          </p:cNvPr>
          <p:cNvCxnSpPr>
            <a:cxnSpLocks/>
          </p:cNvCxnSpPr>
          <p:nvPr/>
        </p:nvCxnSpPr>
        <p:spPr>
          <a:xfrm>
            <a:off x="5314096" y="3256579"/>
            <a:ext cx="3722400" cy="0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5497967-4CF9-B9AA-FD37-C820FF45CAF3}"/>
              </a:ext>
            </a:extLst>
          </p:cNvPr>
          <p:cNvSpPr txBox="1"/>
          <p:nvPr/>
        </p:nvSpPr>
        <p:spPr>
          <a:xfrm>
            <a:off x="5683123" y="2921088"/>
            <a:ext cx="294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800" dirty="0">
                <a:latin typeface="Cambria Math"/>
              </a:rPr>
              <a:t>dependent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표 7">
                <a:extLst>
                  <a:ext uri="{FF2B5EF4-FFF2-40B4-BE49-F238E27FC236}">
                    <a16:creationId xmlns:a16="http://schemas.microsoft.com/office/drawing/2014/main" id="{511508CF-23E8-FD34-0A72-37E063C3B5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0701368"/>
                  </p:ext>
                </p:extLst>
              </p:nvPr>
            </p:nvGraphicFramePr>
            <p:xfrm>
              <a:off x="3441031" y="3285823"/>
              <a:ext cx="743744" cy="365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43744">
                      <a:extLst>
                        <a:ext uri="{9D8B030D-6E8A-4147-A177-3AD203B41FA5}">
                          <a16:colId xmlns:a16="http://schemas.microsoft.com/office/drawing/2014/main" val="60689773"/>
                        </a:ext>
                      </a:extLst>
                    </a:gridCol>
                  </a:tblGrid>
                  <a:tr h="1621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ore-KR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ore-KR" sz="1800" b="1" i="1" smtClean="0">
                                            <a:latin typeface="Cambria Math" panose="02040503050406030204" pitchFamily="18" charset="0"/>
                                          </a:rPr>
                                          <m:t>𝒐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8097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표 7">
                <a:extLst>
                  <a:ext uri="{FF2B5EF4-FFF2-40B4-BE49-F238E27FC236}">
                    <a16:creationId xmlns:a16="http://schemas.microsoft.com/office/drawing/2014/main" id="{511508CF-23E8-FD34-0A72-37E063C3B5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0701368"/>
                  </p:ext>
                </p:extLst>
              </p:nvPr>
            </p:nvGraphicFramePr>
            <p:xfrm>
              <a:off x="3441031" y="3285823"/>
              <a:ext cx="743744" cy="365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43744">
                      <a:extLst>
                        <a:ext uri="{9D8B030D-6E8A-4147-A177-3AD203B41FA5}">
                          <a16:colId xmlns:a16="http://schemas.microsoft.com/office/drawing/2014/main" val="6068977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t="-3333" r="-3333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8097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표 7">
                <a:extLst>
                  <a:ext uri="{FF2B5EF4-FFF2-40B4-BE49-F238E27FC236}">
                    <a16:creationId xmlns:a16="http://schemas.microsoft.com/office/drawing/2014/main" id="{DEC9CCE2-9536-94C4-3B06-EB117B3B54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5030464"/>
                  </p:ext>
                </p:extLst>
              </p:nvPr>
            </p:nvGraphicFramePr>
            <p:xfrm>
              <a:off x="3441031" y="2566849"/>
              <a:ext cx="743744" cy="365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43744">
                      <a:extLst>
                        <a:ext uri="{9D8B030D-6E8A-4147-A177-3AD203B41FA5}">
                          <a16:colId xmlns:a16="http://schemas.microsoft.com/office/drawing/2014/main" val="60689773"/>
                        </a:ext>
                      </a:extLst>
                    </a:gridCol>
                  </a:tblGrid>
                  <a:tr h="1796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8097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표 7">
                <a:extLst>
                  <a:ext uri="{FF2B5EF4-FFF2-40B4-BE49-F238E27FC236}">
                    <a16:creationId xmlns:a16="http://schemas.microsoft.com/office/drawing/2014/main" id="{DEC9CCE2-9536-94C4-3B06-EB117B3B54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5030464"/>
                  </p:ext>
                </p:extLst>
              </p:nvPr>
            </p:nvGraphicFramePr>
            <p:xfrm>
              <a:off x="3441031" y="2566849"/>
              <a:ext cx="743744" cy="365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43744">
                      <a:extLst>
                        <a:ext uri="{9D8B030D-6E8A-4147-A177-3AD203B41FA5}">
                          <a16:colId xmlns:a16="http://schemas.microsoft.com/office/drawing/2014/main" val="6068977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t="-3448" r="-3333" b="-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8097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표 11">
                <a:extLst>
                  <a:ext uri="{FF2B5EF4-FFF2-40B4-BE49-F238E27FC236}">
                    <a16:creationId xmlns:a16="http://schemas.microsoft.com/office/drawing/2014/main" id="{F3CE6BE2-1209-A224-E98A-4740776D29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6156878"/>
                  </p:ext>
                </p:extLst>
              </p:nvPr>
            </p:nvGraphicFramePr>
            <p:xfrm>
              <a:off x="144016" y="3295473"/>
              <a:ext cx="3159500" cy="365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89875">
                      <a:extLst>
                        <a:ext uri="{9D8B030D-6E8A-4147-A177-3AD203B41FA5}">
                          <a16:colId xmlns:a16="http://schemas.microsoft.com/office/drawing/2014/main" val="3292685892"/>
                        </a:ext>
                      </a:extLst>
                    </a:gridCol>
                    <a:gridCol w="789875">
                      <a:extLst>
                        <a:ext uri="{9D8B030D-6E8A-4147-A177-3AD203B41FA5}">
                          <a16:colId xmlns:a16="http://schemas.microsoft.com/office/drawing/2014/main" val="3478250437"/>
                        </a:ext>
                      </a:extLst>
                    </a:gridCol>
                    <a:gridCol w="789875">
                      <a:extLst>
                        <a:ext uri="{9D8B030D-6E8A-4147-A177-3AD203B41FA5}">
                          <a16:colId xmlns:a16="http://schemas.microsoft.com/office/drawing/2014/main" val="3628075577"/>
                        </a:ext>
                      </a:extLst>
                    </a:gridCol>
                    <a:gridCol w="789875">
                      <a:extLst>
                        <a:ext uri="{9D8B030D-6E8A-4147-A177-3AD203B41FA5}">
                          <a16:colId xmlns:a16="http://schemas.microsoft.com/office/drawing/2014/main" val="2524240576"/>
                        </a:ext>
                      </a:extLst>
                    </a:gridCol>
                  </a:tblGrid>
                  <a:tr h="2229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ore-KR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ore-KR" sz="1800" b="1" i="1" smtClean="0">
                                            <a:latin typeface="Cambria Math" panose="02040503050406030204" pitchFamily="18" charset="0"/>
                                          </a:rPr>
                                          <m:t>𝒐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ore-KR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ore-KR" sz="1800" b="1" i="1" smtClean="0">
                                            <a:latin typeface="Cambria Math" panose="02040503050406030204" pitchFamily="18" charset="0"/>
                                          </a:rPr>
                                          <m:t>𝒐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𝛅</m:t>
                                    </m:r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ore-KR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ore-KR" sz="1800" b="1" i="1" smtClean="0">
                                            <a:latin typeface="Cambria Math" panose="02040503050406030204" pitchFamily="18" charset="0"/>
                                          </a:rPr>
                                          <m:t>𝒐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9628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표 11">
                <a:extLst>
                  <a:ext uri="{FF2B5EF4-FFF2-40B4-BE49-F238E27FC236}">
                    <a16:creationId xmlns:a16="http://schemas.microsoft.com/office/drawing/2014/main" id="{F3CE6BE2-1209-A224-E98A-4740776D29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6156878"/>
                  </p:ext>
                </p:extLst>
              </p:nvPr>
            </p:nvGraphicFramePr>
            <p:xfrm>
              <a:off x="144016" y="3295473"/>
              <a:ext cx="3159500" cy="3657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89875">
                      <a:extLst>
                        <a:ext uri="{9D8B030D-6E8A-4147-A177-3AD203B41FA5}">
                          <a16:colId xmlns:a16="http://schemas.microsoft.com/office/drawing/2014/main" val="3292685892"/>
                        </a:ext>
                      </a:extLst>
                    </a:gridCol>
                    <a:gridCol w="789875">
                      <a:extLst>
                        <a:ext uri="{9D8B030D-6E8A-4147-A177-3AD203B41FA5}">
                          <a16:colId xmlns:a16="http://schemas.microsoft.com/office/drawing/2014/main" val="3478250437"/>
                        </a:ext>
                      </a:extLst>
                    </a:gridCol>
                    <a:gridCol w="789875">
                      <a:extLst>
                        <a:ext uri="{9D8B030D-6E8A-4147-A177-3AD203B41FA5}">
                          <a16:colId xmlns:a16="http://schemas.microsoft.com/office/drawing/2014/main" val="3628075577"/>
                        </a:ext>
                      </a:extLst>
                    </a:gridCol>
                    <a:gridCol w="789875">
                      <a:extLst>
                        <a:ext uri="{9D8B030D-6E8A-4147-A177-3AD203B41FA5}">
                          <a16:colId xmlns:a16="http://schemas.microsoft.com/office/drawing/2014/main" val="252424057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587" t="-6667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...</a:t>
                          </a:r>
                          <a:endParaRPr lang="ko-Kore-KR" altLang="en-US" sz="1800" dirty="0"/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00000" t="-6667" r="-10158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304839" t="-6667" r="-3226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9628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5" name="표 5">
                <a:extLst>
                  <a:ext uri="{FF2B5EF4-FFF2-40B4-BE49-F238E27FC236}">
                    <a16:creationId xmlns:a16="http://schemas.microsoft.com/office/drawing/2014/main" id="{723C8264-CF46-4C0A-1887-2D93FAD94F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6941443"/>
                  </p:ext>
                </p:extLst>
              </p:nvPr>
            </p:nvGraphicFramePr>
            <p:xfrm>
              <a:off x="144016" y="2552516"/>
              <a:ext cx="3157628" cy="35877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789407">
                      <a:extLst>
                        <a:ext uri="{9D8B030D-6E8A-4147-A177-3AD203B41FA5}">
                          <a16:colId xmlns:a16="http://schemas.microsoft.com/office/drawing/2014/main" val="418753269"/>
                        </a:ext>
                      </a:extLst>
                    </a:gridCol>
                    <a:gridCol w="789407">
                      <a:extLst>
                        <a:ext uri="{9D8B030D-6E8A-4147-A177-3AD203B41FA5}">
                          <a16:colId xmlns:a16="http://schemas.microsoft.com/office/drawing/2014/main" val="87423622"/>
                        </a:ext>
                      </a:extLst>
                    </a:gridCol>
                    <a:gridCol w="789407">
                      <a:extLst>
                        <a:ext uri="{9D8B030D-6E8A-4147-A177-3AD203B41FA5}">
                          <a16:colId xmlns:a16="http://schemas.microsoft.com/office/drawing/2014/main" val="668050"/>
                        </a:ext>
                      </a:extLst>
                    </a:gridCol>
                    <a:gridCol w="789407">
                      <a:extLst>
                        <a:ext uri="{9D8B030D-6E8A-4147-A177-3AD203B41FA5}">
                          <a16:colId xmlns:a16="http://schemas.microsoft.com/office/drawing/2014/main" val="13236825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600" b="1" i="1" smtClean="0"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US" altLang="ko-Kore-KR" sz="1600" b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ore-KR" sz="1600" b="1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ore-KR" sz="1600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600" dirty="0"/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600" dirty="0"/>
                            <a:t>...</a:t>
                          </a:r>
                          <a:endParaRPr lang="ko-Kore-KR" altLang="en-US" sz="1600" dirty="0"/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600" b="1" i="1" smtClean="0"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US" altLang="ko-Kore-KR" sz="16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ore-KR" sz="1600" b="1" i="1" smtClean="0">
                                        <a:latin typeface="Cambria Math" panose="02040503050406030204" pitchFamily="18" charset="0"/>
                                      </a:rPr>
                                      <m:t>+(</m:t>
                                    </m:r>
                                    <m:r>
                                      <a:rPr lang="en-US" altLang="ko-Kore-K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𝛅</m:t>
                                    </m:r>
                                    <m:r>
                                      <a:rPr lang="en-US" altLang="ko-Kore-KR" sz="1600" b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ore-KR" sz="1600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ore-KR" sz="1600" b="1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600" dirty="0"/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600" b="1" i="1" smtClean="0"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US" altLang="ko-Kore-KR" sz="16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ore-KR" sz="16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ore-K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600" dirty="0"/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7085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5" name="표 5">
                <a:extLst>
                  <a:ext uri="{FF2B5EF4-FFF2-40B4-BE49-F238E27FC236}">
                    <a16:creationId xmlns:a16="http://schemas.microsoft.com/office/drawing/2014/main" id="{723C8264-CF46-4C0A-1887-2D93FAD94F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6941443"/>
                  </p:ext>
                </p:extLst>
              </p:nvPr>
            </p:nvGraphicFramePr>
            <p:xfrm>
              <a:off x="144016" y="2552516"/>
              <a:ext cx="3157628" cy="35877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789407">
                      <a:extLst>
                        <a:ext uri="{9D8B030D-6E8A-4147-A177-3AD203B41FA5}">
                          <a16:colId xmlns:a16="http://schemas.microsoft.com/office/drawing/2014/main" val="418753269"/>
                        </a:ext>
                      </a:extLst>
                    </a:gridCol>
                    <a:gridCol w="789407">
                      <a:extLst>
                        <a:ext uri="{9D8B030D-6E8A-4147-A177-3AD203B41FA5}">
                          <a16:colId xmlns:a16="http://schemas.microsoft.com/office/drawing/2014/main" val="87423622"/>
                        </a:ext>
                      </a:extLst>
                    </a:gridCol>
                    <a:gridCol w="789407">
                      <a:extLst>
                        <a:ext uri="{9D8B030D-6E8A-4147-A177-3AD203B41FA5}">
                          <a16:colId xmlns:a16="http://schemas.microsoft.com/office/drawing/2014/main" val="668050"/>
                        </a:ext>
                      </a:extLst>
                    </a:gridCol>
                    <a:gridCol w="789407">
                      <a:extLst>
                        <a:ext uri="{9D8B030D-6E8A-4147-A177-3AD203B41FA5}">
                          <a16:colId xmlns:a16="http://schemas.microsoft.com/office/drawing/2014/main" val="1323682503"/>
                        </a:ext>
                      </a:extLst>
                    </a:gridCol>
                  </a:tblGrid>
                  <a:tr h="358775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613" t="-3333" r="-306452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600" dirty="0"/>
                            <a:t>...</a:t>
                          </a:r>
                          <a:endParaRPr lang="ko-Kore-KR" altLang="en-US" sz="1600" dirty="0"/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203226" t="-3333" r="-104839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303226" t="-3333" r="-4839" b="-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70857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D6DDC48-5A5C-A0B1-D88B-4987AE936D46}"/>
              </a:ext>
            </a:extLst>
          </p:cNvPr>
          <p:cNvCxnSpPr>
            <a:cxnSpLocks/>
          </p:cNvCxnSpPr>
          <p:nvPr/>
        </p:nvCxnSpPr>
        <p:spPr>
          <a:xfrm flipH="1">
            <a:off x="144016" y="3230750"/>
            <a:ext cx="3157628" cy="0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7" name="표 5">
                <a:extLst>
                  <a:ext uri="{FF2B5EF4-FFF2-40B4-BE49-F238E27FC236}">
                    <a16:creationId xmlns:a16="http://schemas.microsoft.com/office/drawing/2014/main" id="{C82BFA7B-F94A-9DF3-BC00-7CA4165969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4307593"/>
                  </p:ext>
                </p:extLst>
              </p:nvPr>
            </p:nvGraphicFramePr>
            <p:xfrm>
              <a:off x="859314" y="4262075"/>
              <a:ext cx="2441020" cy="1676400"/>
            </p:xfrm>
            <a:graphic>
              <a:graphicData uri="http://schemas.openxmlformats.org/drawingml/2006/table">
                <a:tbl>
                  <a:tblPr bandRow="1">
                    <a:tableStyleId>{93296810-A885-4BE3-A3E7-6D5BEEA58F35}</a:tableStyleId>
                  </a:tblPr>
                  <a:tblGrid>
                    <a:gridCol w="1144876">
                      <a:extLst>
                        <a:ext uri="{9D8B030D-6E8A-4147-A177-3AD203B41FA5}">
                          <a16:colId xmlns:a16="http://schemas.microsoft.com/office/drawing/2014/main" val="418753269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87423622"/>
                        </a:ext>
                      </a:extLst>
                    </a:gridCol>
                  </a:tblGrid>
                  <a:tr h="167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>
                              <a:solidFill>
                                <a:schemeClr val="tx1"/>
                              </a:solidFill>
                            </a:rPr>
                            <a:t>Notations</a:t>
                          </a:r>
                          <a:endParaRPr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600" dirty="0">
                              <a:solidFill>
                                <a:schemeClr val="tx1"/>
                              </a:solidFill>
                            </a:rPr>
                            <a:t>Data</a:t>
                          </a:r>
                          <a:endParaRPr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708573"/>
                      </a:ext>
                    </a:extLst>
                  </a:tr>
                  <a:tr h="1676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ko-Kore-KR" sz="1600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600" dirty="0">
                              <a:solidFill>
                                <a:schemeClr val="bg1"/>
                              </a:solidFill>
                            </a:rPr>
                            <a:t>[0,0,1]</a:t>
                          </a:r>
                          <a:endParaRPr lang="ko-Kore-KR" alt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7521752"/>
                      </a:ext>
                    </a:extLst>
                  </a:tr>
                  <a:tr h="269081">
                    <a:tc>
                      <a:txBody>
                        <a:bodyPr/>
                        <a:lstStyle/>
                        <a:p>
                          <a:pPr marL="0" marR="0" lvl="0" indent="0" algn="l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ko-Kore-K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600" dirty="0">
                              <a:solidFill>
                                <a:schemeClr val="bg1"/>
                              </a:solidFill>
                            </a:rPr>
                            <a:t>[0,1,0]</a:t>
                          </a:r>
                          <a:endParaRPr lang="ko-Kore-KR" alt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609250"/>
                      </a:ext>
                    </a:extLst>
                  </a:tr>
                  <a:tr h="179388">
                    <a:tc>
                      <a:txBody>
                        <a:bodyPr/>
                        <a:lstStyle/>
                        <a:p>
                          <a:pPr marL="0" marR="0" lvl="0" indent="0" algn="l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600" dirty="0">
                              <a:solidFill>
                                <a:schemeClr val="bg1"/>
                              </a:solidFill>
                            </a:rPr>
                            <a:t>...</a:t>
                          </a:r>
                          <a:endParaRPr lang="ko-Kore-KR" alt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ore-KR" alt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30151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ko-Kore-K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600" dirty="0">
                              <a:solidFill>
                                <a:schemeClr val="bg1"/>
                              </a:solidFill>
                            </a:rPr>
                            <a:t>[1,0,0]</a:t>
                          </a:r>
                          <a:endParaRPr lang="ko-Kore-KR" alt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41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7" name="표 5">
                <a:extLst>
                  <a:ext uri="{FF2B5EF4-FFF2-40B4-BE49-F238E27FC236}">
                    <a16:creationId xmlns:a16="http://schemas.microsoft.com/office/drawing/2014/main" id="{C82BFA7B-F94A-9DF3-BC00-7CA4165969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4307593"/>
                  </p:ext>
                </p:extLst>
              </p:nvPr>
            </p:nvGraphicFramePr>
            <p:xfrm>
              <a:off x="859314" y="4262075"/>
              <a:ext cx="2441020" cy="1676400"/>
            </p:xfrm>
            <a:graphic>
              <a:graphicData uri="http://schemas.openxmlformats.org/drawingml/2006/table">
                <a:tbl>
                  <a:tblPr bandRow="1">
                    <a:tableStyleId>{93296810-A885-4BE3-A3E7-6D5BEEA58F35}</a:tableStyleId>
                  </a:tblPr>
                  <a:tblGrid>
                    <a:gridCol w="1144876">
                      <a:extLst>
                        <a:ext uri="{9D8B030D-6E8A-4147-A177-3AD203B41FA5}">
                          <a16:colId xmlns:a16="http://schemas.microsoft.com/office/drawing/2014/main" val="418753269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87423622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>
                              <a:solidFill>
                                <a:schemeClr val="tx1"/>
                              </a:solidFill>
                            </a:rPr>
                            <a:t>Notations</a:t>
                          </a:r>
                          <a:endParaRPr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600" dirty="0">
                              <a:solidFill>
                                <a:schemeClr val="tx1"/>
                              </a:solidFill>
                            </a:rPr>
                            <a:t>Data</a:t>
                          </a:r>
                          <a:endParaRPr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70857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99" t="-107692" r="-114286" b="-3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600" dirty="0">
                              <a:solidFill>
                                <a:schemeClr val="bg1"/>
                              </a:solidFill>
                            </a:rPr>
                            <a:t>[0,0,1]</a:t>
                          </a:r>
                          <a:endParaRPr lang="ko-Kore-KR" alt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752175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99" t="-200000" r="-114286" b="-21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600" dirty="0">
                              <a:solidFill>
                                <a:schemeClr val="bg1"/>
                              </a:solidFill>
                            </a:rPr>
                            <a:t>[0,1,0]</a:t>
                          </a:r>
                          <a:endParaRPr lang="ko-Kore-KR" alt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60925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marR="0" lvl="0" indent="0" algn="l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600" dirty="0">
                              <a:solidFill>
                                <a:schemeClr val="bg1"/>
                              </a:solidFill>
                            </a:rPr>
                            <a:t>...</a:t>
                          </a:r>
                          <a:endParaRPr lang="ko-Kore-KR" alt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ore-KR" alt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301515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99" t="-396296" r="-114286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600" dirty="0">
                              <a:solidFill>
                                <a:schemeClr val="bg1"/>
                              </a:solidFill>
                            </a:rPr>
                            <a:t>[1,0,0]</a:t>
                          </a:r>
                          <a:endParaRPr lang="ko-Kore-KR" alt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41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2CD4AADF-D673-DEA1-6FC7-9F14698A81C3}"/>
              </a:ext>
            </a:extLst>
          </p:cNvPr>
          <p:cNvSpPr txBox="1"/>
          <p:nvPr/>
        </p:nvSpPr>
        <p:spPr>
          <a:xfrm>
            <a:off x="688422" y="6018953"/>
            <a:ext cx="273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800" dirty="0">
                <a:latin typeface="Cambria Math"/>
              </a:rPr>
              <a:t>Data tensor shape: (n,3)</a:t>
            </a:r>
            <a:endParaRPr kumimoji="1" lang="ko-Kore-KR" altLang="en-US" sz="1800" dirty="0">
              <a:latin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DD44AC82-59B1-9415-D4FB-E8580BEEB7D4}"/>
                  </a:ext>
                </a:extLst>
              </p:cNvPr>
              <p:cNvSpPr/>
              <p:nvPr/>
            </p:nvSpPr>
            <p:spPr>
              <a:xfrm>
                <a:off x="145504" y="5041440"/>
                <a:ext cx="514821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ore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ore-KR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ko-Kore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altLang="ko-Kore-KR" b="1" dirty="0"/>
              </a:p>
            </p:txBody>
          </p:sp>
        </mc:Choice>
        <mc:Fallback xmlns=""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DD44AC82-59B1-9415-D4FB-E8580BEEB7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04" y="5041440"/>
                <a:ext cx="514821" cy="415498"/>
              </a:xfrm>
              <a:prstGeom prst="rect">
                <a:avLst/>
              </a:prstGeom>
              <a:blipFill>
                <a:blip r:embed="rId1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왼쪽 중괄호[L] 60">
            <a:extLst>
              <a:ext uri="{FF2B5EF4-FFF2-40B4-BE49-F238E27FC236}">
                <a16:creationId xmlns:a16="http://schemas.microsoft.com/office/drawing/2014/main" id="{6224BF78-DA22-6346-A6A9-C847796911C9}"/>
              </a:ext>
            </a:extLst>
          </p:cNvPr>
          <p:cNvSpPr/>
          <p:nvPr/>
        </p:nvSpPr>
        <p:spPr>
          <a:xfrm>
            <a:off x="636279" y="4536285"/>
            <a:ext cx="118763" cy="1425809"/>
          </a:xfrm>
          <a:prstGeom prst="leftBrac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2" name="표 5">
                <a:extLst>
                  <a:ext uri="{FF2B5EF4-FFF2-40B4-BE49-F238E27FC236}">
                    <a16:creationId xmlns:a16="http://schemas.microsoft.com/office/drawing/2014/main" id="{FF814C4C-CE75-8C7E-CD0C-9E9E228079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5948301"/>
                  </p:ext>
                </p:extLst>
              </p:nvPr>
            </p:nvGraphicFramePr>
            <p:xfrm>
              <a:off x="6092388" y="4262075"/>
              <a:ext cx="2441020" cy="1676400"/>
            </p:xfrm>
            <a:graphic>
              <a:graphicData uri="http://schemas.openxmlformats.org/drawingml/2006/table">
                <a:tbl>
                  <a:tblPr bandRow="1">
                    <a:tableStyleId>{93296810-A885-4BE3-A3E7-6D5BEEA58F35}</a:tableStyleId>
                  </a:tblPr>
                  <a:tblGrid>
                    <a:gridCol w="1144876">
                      <a:extLst>
                        <a:ext uri="{9D8B030D-6E8A-4147-A177-3AD203B41FA5}">
                          <a16:colId xmlns:a16="http://schemas.microsoft.com/office/drawing/2014/main" val="418753269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87423622"/>
                        </a:ext>
                      </a:extLst>
                    </a:gridCol>
                  </a:tblGrid>
                  <a:tr h="167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>
                              <a:solidFill>
                                <a:schemeClr val="tx1"/>
                              </a:solidFill>
                            </a:rPr>
                            <a:t>Notations</a:t>
                          </a:r>
                          <a:endParaRPr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600" dirty="0">
                              <a:solidFill>
                                <a:schemeClr val="tx1"/>
                              </a:solidFill>
                            </a:rPr>
                            <a:t>Data</a:t>
                          </a:r>
                          <a:endParaRPr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708573"/>
                      </a:ext>
                    </a:extLst>
                  </a:tr>
                  <a:tr h="1676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ko-Kore-KR" sz="1600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600" dirty="0">
                              <a:solidFill>
                                <a:schemeClr val="bg1"/>
                              </a:solidFill>
                            </a:rPr>
                            <a:t>0.96</a:t>
                          </a:r>
                          <a:endParaRPr lang="ko-Kore-KR" alt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7521752"/>
                      </a:ext>
                    </a:extLst>
                  </a:tr>
                  <a:tr h="269081">
                    <a:tc>
                      <a:txBody>
                        <a:bodyPr/>
                        <a:lstStyle/>
                        <a:p>
                          <a:pPr marL="0" marR="0" lvl="0" indent="0" algn="l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ko-Kore-K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600" dirty="0">
                              <a:solidFill>
                                <a:schemeClr val="bg1"/>
                              </a:solidFill>
                            </a:rPr>
                            <a:t>0.4</a:t>
                          </a:r>
                          <a:endParaRPr lang="ko-Kore-KR" alt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609250"/>
                      </a:ext>
                    </a:extLst>
                  </a:tr>
                  <a:tr h="179388">
                    <a:tc>
                      <a:txBody>
                        <a:bodyPr/>
                        <a:lstStyle/>
                        <a:p>
                          <a:pPr marL="0" marR="0" lvl="0" indent="0" algn="l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600" dirty="0">
                              <a:solidFill>
                                <a:schemeClr val="bg1"/>
                              </a:solidFill>
                            </a:rPr>
                            <a:t>...</a:t>
                          </a:r>
                          <a:endParaRPr lang="ko-Kore-KR" alt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ore-KR" alt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30151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ko-Kore-KR" sz="1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600" dirty="0">
                              <a:solidFill>
                                <a:schemeClr val="bg1"/>
                              </a:solidFill>
                            </a:rPr>
                            <a:t>0.04</a:t>
                          </a:r>
                          <a:endParaRPr lang="ko-Kore-KR" alt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41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2" name="표 5">
                <a:extLst>
                  <a:ext uri="{FF2B5EF4-FFF2-40B4-BE49-F238E27FC236}">
                    <a16:creationId xmlns:a16="http://schemas.microsoft.com/office/drawing/2014/main" id="{FF814C4C-CE75-8C7E-CD0C-9E9E228079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5948301"/>
                  </p:ext>
                </p:extLst>
              </p:nvPr>
            </p:nvGraphicFramePr>
            <p:xfrm>
              <a:off x="6092388" y="4262075"/>
              <a:ext cx="2441020" cy="1676400"/>
            </p:xfrm>
            <a:graphic>
              <a:graphicData uri="http://schemas.openxmlformats.org/drawingml/2006/table">
                <a:tbl>
                  <a:tblPr bandRow="1">
                    <a:tableStyleId>{93296810-A885-4BE3-A3E7-6D5BEEA58F35}</a:tableStyleId>
                  </a:tblPr>
                  <a:tblGrid>
                    <a:gridCol w="1144876">
                      <a:extLst>
                        <a:ext uri="{9D8B030D-6E8A-4147-A177-3AD203B41FA5}">
                          <a16:colId xmlns:a16="http://schemas.microsoft.com/office/drawing/2014/main" val="418753269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87423622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>
                              <a:solidFill>
                                <a:schemeClr val="tx1"/>
                              </a:solidFill>
                            </a:rPr>
                            <a:t>Notations</a:t>
                          </a:r>
                          <a:endParaRPr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600" dirty="0">
                              <a:solidFill>
                                <a:schemeClr val="tx1"/>
                              </a:solidFill>
                            </a:rPr>
                            <a:t>Data</a:t>
                          </a:r>
                          <a:endParaRPr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70857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t="-107692" r="-113187" b="-3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600" dirty="0">
                              <a:solidFill>
                                <a:schemeClr val="bg1"/>
                              </a:solidFill>
                            </a:rPr>
                            <a:t>0.96</a:t>
                          </a:r>
                          <a:endParaRPr lang="ko-Kore-KR" alt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752175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t="-200000" r="-113187" b="-21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600" dirty="0">
                              <a:solidFill>
                                <a:schemeClr val="bg1"/>
                              </a:solidFill>
                            </a:rPr>
                            <a:t>0.4</a:t>
                          </a:r>
                          <a:endParaRPr lang="ko-Kore-KR" alt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60925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marR="0" lvl="0" indent="0" algn="l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600" dirty="0">
                              <a:solidFill>
                                <a:schemeClr val="bg1"/>
                              </a:solidFill>
                            </a:rPr>
                            <a:t>...</a:t>
                          </a:r>
                          <a:endParaRPr lang="ko-Kore-KR" alt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ore-KR" alt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301515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t="-396296" r="-113187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600" dirty="0">
                              <a:solidFill>
                                <a:schemeClr val="bg1"/>
                              </a:solidFill>
                            </a:rPr>
                            <a:t>0.04</a:t>
                          </a:r>
                          <a:endParaRPr lang="ko-Kore-KR" alt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41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F20D98FF-F439-B6FA-3640-C24F7191D7D1}"/>
              </a:ext>
            </a:extLst>
          </p:cNvPr>
          <p:cNvSpPr txBox="1"/>
          <p:nvPr/>
        </p:nvSpPr>
        <p:spPr>
          <a:xfrm>
            <a:off x="6113186" y="5988508"/>
            <a:ext cx="239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800" dirty="0">
                <a:latin typeface="Cambria Math"/>
              </a:rPr>
              <a:t>Data tensor shape: (n)</a:t>
            </a:r>
            <a:endParaRPr kumimoji="1" lang="ko-Kore-KR" altLang="en-US" sz="1800" dirty="0">
              <a:latin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C124A11-988F-5113-E82F-D6F32A595F03}"/>
                  </a:ext>
                </a:extLst>
              </p:cNvPr>
              <p:cNvSpPr/>
              <p:nvPr/>
            </p:nvSpPr>
            <p:spPr>
              <a:xfrm>
                <a:off x="5378578" y="5041440"/>
                <a:ext cx="490775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ore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ore-KR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ko-Kore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altLang="ko-Kore-KR" b="1" dirty="0"/>
              </a:p>
            </p:txBody>
          </p:sp>
        </mc:Choice>
        <mc:Fallback xmlns=""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C124A11-988F-5113-E82F-D6F32A595F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578" y="5041440"/>
                <a:ext cx="490775" cy="415498"/>
              </a:xfrm>
              <a:prstGeom prst="rect">
                <a:avLst/>
              </a:prstGeom>
              <a:blipFill>
                <a:blip r:embed="rId14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왼쪽 중괄호[L] 64">
            <a:extLst>
              <a:ext uri="{FF2B5EF4-FFF2-40B4-BE49-F238E27FC236}">
                <a16:creationId xmlns:a16="http://schemas.microsoft.com/office/drawing/2014/main" id="{709F2F9C-F4E4-D1C5-7F37-7744AE4E9F70}"/>
              </a:ext>
            </a:extLst>
          </p:cNvPr>
          <p:cNvSpPr/>
          <p:nvPr/>
        </p:nvSpPr>
        <p:spPr>
          <a:xfrm>
            <a:off x="5869353" y="4536285"/>
            <a:ext cx="118763" cy="1425809"/>
          </a:xfrm>
          <a:prstGeom prst="leftBrac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8676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Experimental Results (1/4)</a:t>
            </a: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04804" y="1484784"/>
                <a:ext cx="8659684" cy="4824536"/>
              </a:xfrm>
            </p:spPr>
            <p:txBody>
              <a:bodyPr/>
              <a:lstStyle/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The hyper-parameter of the prediction model is shown below:</a:t>
                </a:r>
              </a:p>
              <a:p>
                <a:pPr marL="716060" lvl="1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Input sequence length: 7days/1008 time-steps(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𝑑𝑎𝑦𝑠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24 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h𝑜𝑢𝑟𝑠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marL="716060" lvl="1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Output sequence length: 1day/144 time-steps(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24 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h𝑜𝑢𝑟𝑠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marL="716060" lvl="1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Event labels: Lower, normal, upper (10% and 90% as boundaries)</a:t>
                </a:r>
              </a:p>
              <a:p>
                <a:pPr marL="716060" lvl="1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b="1" dirty="0"/>
                  <a:t>GRU layer=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ko-KR" dirty="0"/>
                  <a:t>, </a:t>
                </a:r>
                <a:r>
                  <a:rPr lang="en-US" altLang="ko-KR" b="1" dirty="0"/>
                  <a:t>dropout rate=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altLang="ko-KR" b="1" dirty="0"/>
              </a:p>
              <a:p>
                <a:pPr marL="716060" lvl="1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Epoch:100</a:t>
                </a:r>
              </a:p>
              <a:p>
                <a:pPr marL="716060" lvl="1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Batch size: 500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endParaRPr lang="en-US" altLang="ko-KR" dirty="0"/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4" y="1484784"/>
                <a:ext cx="8659684" cy="4824536"/>
              </a:xfrm>
              <a:blipFill>
                <a:blip r:embed="rId3"/>
                <a:stretch>
                  <a:fillRect l="-146" t="-7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0786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Experimental Results (2/4)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4" y="1484784"/>
            <a:ext cx="8659684" cy="4824536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The accuracy performance with various offset length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9688ED-9577-BB33-92FD-C72A7E970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11" y="2060848"/>
            <a:ext cx="8540585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93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Experimental Results (3/4)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4" y="1484784"/>
            <a:ext cx="8659684" cy="4824536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The precisions of the event label with various offset length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8D7504-32B3-D308-4EF4-058395676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58" y="2060847"/>
            <a:ext cx="8378538" cy="275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65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Experimental Results (4/4)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4" y="1484784"/>
            <a:ext cx="8659684" cy="4824536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The accuracy and precisions of the event label with various epoch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EA5CC0-5500-BC08-864E-A8065B35E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792" y="1956065"/>
            <a:ext cx="5830416" cy="438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3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Presentation Outline </a:t>
            </a:r>
          </a:p>
        </p:txBody>
      </p:sp>
      <p:sp>
        <p:nvSpPr>
          <p:cNvPr id="41" name="내용 개체 틀 2"/>
          <p:cNvSpPr>
            <a:spLocks noGrp="1"/>
          </p:cNvSpPr>
          <p:nvPr>
            <p:ph idx="1"/>
          </p:nvPr>
        </p:nvSpPr>
        <p:spPr>
          <a:xfrm>
            <a:off x="326778" y="1484784"/>
            <a:ext cx="8610600" cy="4896544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500"/>
              </a:spcAft>
            </a:pPr>
            <a:r>
              <a:rPr lang="en-US" altLang="ko-KR" dirty="0"/>
              <a:t>Event Prediction for Bike Sharing System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500"/>
              </a:spcAft>
            </a:pPr>
            <a:r>
              <a:rPr lang="en-US" altLang="ko-KR" dirty="0"/>
              <a:t>Event Dataset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500"/>
              </a:spcAft>
            </a:pPr>
            <a:r>
              <a:rPr lang="en-US" altLang="ko-KR" dirty="0"/>
              <a:t>Data Formats and Notations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500"/>
              </a:spcAft>
            </a:pPr>
            <a:r>
              <a:rPr lang="en-US" altLang="ko-KR" dirty="0"/>
              <a:t>Model Architectures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500"/>
              </a:spcAft>
            </a:pPr>
            <a:r>
              <a:rPr lang="en-US" altLang="ko-KR" dirty="0"/>
              <a:t>Output Branches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500"/>
              </a:spcAft>
            </a:pPr>
            <a:r>
              <a:rPr lang="en-US" altLang="ko-KR" dirty="0"/>
              <a:t>Experimental Results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500"/>
              </a:spcAft>
            </a:pPr>
            <a:r>
              <a:rPr lang="en-US" altLang="ko-KR" dirty="0"/>
              <a:t>Project Directory Hierarchy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500"/>
              </a:spcAft>
            </a:pPr>
            <a:r>
              <a:rPr lang="en-US" altLang="ko-KR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34994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Project Directory Hierarchy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4" y="1484784"/>
            <a:ext cx="8659684" cy="4824536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Directory</a:t>
            </a:r>
          </a:p>
          <a:p>
            <a:pPr marL="716060" lvl="1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b="1" dirty="0"/>
              <a:t>Dataset</a:t>
            </a:r>
          </a:p>
          <a:p>
            <a:pPr marL="1146367" lvl="2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 err="1"/>
              <a:t>Rawdata</a:t>
            </a:r>
            <a:r>
              <a:rPr lang="en-US" altLang="ko-KR" dirty="0"/>
              <a:t> - .csv files</a:t>
            </a:r>
          </a:p>
          <a:p>
            <a:pPr marL="716060" lvl="1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b="1" dirty="0"/>
              <a:t>Codes</a:t>
            </a:r>
          </a:p>
          <a:p>
            <a:pPr marL="1146367" lvl="2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b="1" dirty="0"/>
              <a:t>results</a:t>
            </a:r>
            <a:r>
              <a:rPr lang="en-US" altLang="ko-KR" dirty="0"/>
              <a:t> – .</a:t>
            </a:r>
            <a:r>
              <a:rPr lang="en-US" altLang="ko-KR" dirty="0" err="1"/>
              <a:t>png</a:t>
            </a:r>
            <a:r>
              <a:rPr lang="en-US" altLang="ko-KR" dirty="0"/>
              <a:t> files for plotting</a:t>
            </a:r>
          </a:p>
          <a:p>
            <a:pPr marL="1146367" lvl="2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b="1" dirty="0" err="1"/>
              <a:t>model_weights</a:t>
            </a:r>
            <a:r>
              <a:rPr lang="en-US" altLang="ko-KR" b="1" dirty="0"/>
              <a:t> </a:t>
            </a:r>
            <a:r>
              <a:rPr lang="en-US" altLang="ko-KR" dirty="0"/>
              <a:t>– .</a:t>
            </a:r>
            <a:r>
              <a:rPr lang="en-US" altLang="ko-KR" dirty="0" err="1"/>
              <a:t>pt</a:t>
            </a:r>
            <a:r>
              <a:rPr lang="en-US" altLang="ko-KR" dirty="0"/>
              <a:t> files for trained weight</a:t>
            </a:r>
          </a:p>
          <a:p>
            <a:pPr marL="1146367" lvl="2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 err="1"/>
              <a:t>data.py</a:t>
            </a:r>
            <a:endParaRPr lang="en-US" altLang="ko-KR" dirty="0"/>
          </a:p>
          <a:p>
            <a:pPr marL="1146367" lvl="2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 err="1"/>
              <a:t>models.py</a:t>
            </a:r>
            <a:endParaRPr lang="en-US" altLang="ko-KR" dirty="0"/>
          </a:p>
          <a:p>
            <a:pPr marL="1146367" lvl="2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 err="1"/>
              <a:t>utils.py</a:t>
            </a:r>
            <a:endParaRPr lang="en-US" altLang="ko-KR" dirty="0"/>
          </a:p>
          <a:p>
            <a:pPr marL="1146367" lvl="2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 err="1"/>
              <a:t>main.py</a:t>
            </a:r>
            <a:endParaRPr lang="en-US" altLang="ko-KR" dirty="0"/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Currently, </a:t>
            </a:r>
            <a:r>
              <a:rPr lang="en-US" altLang="ko-KR" dirty="0" err="1"/>
              <a:t>main.py</a:t>
            </a:r>
            <a:r>
              <a:rPr lang="en-US" altLang="ko-KR" dirty="0"/>
              <a:t> includes codes for plotting, and this will be separated once the plots are finalized</a:t>
            </a:r>
          </a:p>
        </p:txBody>
      </p:sp>
    </p:spTree>
    <p:extLst>
      <p:ext uri="{BB962C8B-B14F-4D97-AF65-F5344CB8AC3E}">
        <p14:creationId xmlns:p14="http://schemas.microsoft.com/office/powerpoint/2010/main" val="648178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Future Work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4" y="1484784"/>
            <a:ext cx="8659684" cy="4824536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Power spectrum analysis and plotting</a:t>
            </a:r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156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Event Prediction </a:t>
            </a:r>
            <a:br>
              <a:rPr lang="en-US" altLang="ko-KR" sz="3200" dirty="0"/>
            </a:br>
            <a:r>
              <a:rPr lang="en-US" altLang="ko-KR" sz="3200" dirty="0"/>
              <a:t>for Bike Sharing System (1/4)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4" y="1484784"/>
            <a:ext cx="8659684" cy="4824536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A bike sharing system provides convenient and sustainable urban mobility to users </a:t>
            </a:r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endParaRPr lang="en-US" altLang="ko-Kore-KR" dirty="0"/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ore-KR" dirty="0"/>
              <a:t>The general types of bike sharing system are dock-based and </a:t>
            </a:r>
            <a:r>
              <a:rPr lang="en-US" altLang="ko-Kore-KR" dirty="0" err="1"/>
              <a:t>dockless</a:t>
            </a:r>
            <a:r>
              <a:rPr lang="en-US" altLang="ko-Kore-KR" dirty="0"/>
              <a:t> systems, where a dock refers rental and return area for users</a:t>
            </a:r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endParaRPr lang="en-US" altLang="ko-Kore-KR" dirty="0"/>
          </a:p>
          <a:p>
            <a:pPr marL="285750" indent="-285750" latinLnBrk="0">
              <a:spcBef>
                <a:spcPts val="600"/>
              </a:spcBef>
              <a:spcAft>
                <a:spcPts val="500"/>
              </a:spcAft>
            </a:pPr>
            <a:r>
              <a:rPr lang="en-US" altLang="ko-Kore-KR" dirty="0"/>
              <a:t>A Dock-based system requires dock installation with comprehensive analyses on Point of Interest (</a:t>
            </a:r>
            <a:r>
              <a:rPr lang="en-US" altLang="ko-Kore-KR" dirty="0" err="1"/>
              <a:t>PoI</a:t>
            </a:r>
            <a:r>
              <a:rPr lang="en-US" altLang="ko-Kore-KR" dirty="0"/>
              <a:t>) and existing transportation systems </a:t>
            </a:r>
          </a:p>
          <a:p>
            <a:pPr marL="285750" indent="-285750" latinLnBrk="0">
              <a:spcBef>
                <a:spcPts val="600"/>
              </a:spcBef>
              <a:spcAft>
                <a:spcPts val="500"/>
              </a:spcAft>
            </a:pPr>
            <a:endParaRPr lang="en-US" altLang="ko-Kore-KR" dirty="0"/>
          </a:p>
          <a:p>
            <a:pPr marL="285750" indent="-285750" latinLnBrk="0">
              <a:spcBef>
                <a:spcPts val="600"/>
              </a:spcBef>
              <a:spcAft>
                <a:spcPts val="500"/>
              </a:spcAft>
            </a:pPr>
            <a:r>
              <a:rPr lang="en-US" altLang="ko-Kore-KR" dirty="0"/>
              <a:t>A </a:t>
            </a:r>
            <a:r>
              <a:rPr lang="en-US" altLang="ko-Kore-KR" dirty="0" err="1"/>
              <a:t>dockless</a:t>
            </a:r>
            <a:r>
              <a:rPr lang="en-US" altLang="ko-Kore-KR" dirty="0"/>
              <a:t> system provides better flexibility for user mobility, however, its maintenance takes additional cost due to sidewalk blocking or bicycle theft and damage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850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Event Prediction </a:t>
            </a:r>
            <a:br>
              <a:rPr lang="en-US" altLang="ko-KR" sz="3200" dirty="0"/>
            </a:br>
            <a:r>
              <a:rPr lang="en-US" altLang="ko-KR" sz="3200" dirty="0"/>
              <a:t>for Bike Sharing System (2/4)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4" y="1484784"/>
            <a:ext cx="8659684" cy="4824536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Both of systems require rebalancing operation to maintain bike supply-demand balance</a:t>
            </a:r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The imbalance of bike supply-demand is inevitable because user mobility trend follows topographical characteristics or spatial interests</a:t>
            </a:r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0570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Event Prediction </a:t>
            </a:r>
            <a:br>
              <a:rPr lang="en-US" altLang="ko-KR" sz="3200" dirty="0"/>
            </a:br>
            <a:r>
              <a:rPr lang="en-US" altLang="ko-KR" sz="3200" dirty="0"/>
              <a:t>for Bike Sharing System (3/4)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4" y="1484784"/>
            <a:ext cx="8659684" cy="4824536"/>
          </a:xfrm>
        </p:spPr>
        <p:txBody>
          <a:bodyPr/>
          <a:lstStyle/>
          <a:p>
            <a:pPr marL="285750" indent="-285750" latinLnBrk="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Earlier studies on this problem find various </a:t>
            </a:r>
            <a:r>
              <a:rPr lang="en-US" altLang="ko-Kore-KR" dirty="0"/>
              <a:t>factors which have higher correlation with demand of users</a:t>
            </a:r>
          </a:p>
          <a:p>
            <a:pPr marL="716060" lvl="1" indent="-285750" latinLnBrk="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weather, public transportation, temporal factors, etc.</a:t>
            </a:r>
          </a:p>
          <a:p>
            <a:pPr marL="285750" indent="-285750" latinLnBrk="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Recent studies predicts the demand of regions with deep leaning and temporal and spatial data</a:t>
            </a:r>
          </a:p>
          <a:p>
            <a:pPr marL="716060" lvl="1" indent="-285750" latinLnBrk="0">
              <a:spcBef>
                <a:spcPts val="600"/>
              </a:spcBef>
              <a:spcAft>
                <a:spcPts val="500"/>
              </a:spcAft>
            </a:pPr>
            <a:r>
              <a:rPr lang="en-US" altLang="ko-Kore-KR" spc="-60" dirty="0"/>
              <a:t>Recurrent neural network, Convolutional neural network, Graph neural network</a:t>
            </a:r>
          </a:p>
          <a:p>
            <a:pPr marL="716060" lvl="1" indent="-285750" latinLnBrk="0">
              <a:spcBef>
                <a:spcPts val="600"/>
              </a:spcBef>
              <a:spcAft>
                <a:spcPts val="500"/>
              </a:spcAft>
            </a:pPr>
            <a:r>
              <a:rPr lang="en-US" altLang="ko-Kore-KR" dirty="0"/>
              <a:t>Geographical or meteorological information, mobility patterns</a:t>
            </a:r>
          </a:p>
          <a:p>
            <a:pPr marL="285750" indent="-285750" latinLnBrk="0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 latinLnBrk="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The limitation of these studies is that prediction results or performances of deep learning models are mainly presented rather than focused on rebalancing problem</a:t>
            </a:r>
          </a:p>
          <a:p>
            <a:pPr marL="285750" indent="-285750" latinLnBrk="0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9207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Event Prediction </a:t>
            </a:r>
            <a:br>
              <a:rPr lang="en-US" altLang="ko-KR" sz="3200" dirty="0"/>
            </a:br>
            <a:r>
              <a:rPr lang="en-US" altLang="ko-KR" sz="3200" dirty="0"/>
              <a:t>for Bike Sharing System (4/4)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04804" y="1484784"/>
                <a:ext cx="8659684" cy="4824536"/>
              </a:xfrm>
            </p:spPr>
            <p:txBody>
              <a:bodyPr/>
              <a:lstStyle/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In our work, an event is a state that requires bike rebalancing operation</a:t>
                </a:r>
              </a:p>
              <a:p>
                <a:pPr marL="716060" lvl="1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Event prediction in time domain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This state is defined as when bike dock utilization of stations is out of lower or higher boundaries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A prediction target is defined as bike docking percentages of stations at time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+</m:t>
                    </m:r>
                    <m:r>
                      <m:rPr>
                        <m:sty m:val="p"/>
                      </m:rPr>
                      <a:rPr lang="el-GR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/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/>
                  <a:t> is hyper-parameter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4" y="1484784"/>
                <a:ext cx="8659684" cy="4824536"/>
              </a:xfrm>
              <a:blipFill>
                <a:blip r:embed="rId3"/>
                <a:stretch>
                  <a:fillRect l="-146" t="-7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B24D10BA-7A5A-13A0-1A6C-1DB63F49A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3897052"/>
            <a:ext cx="4563552" cy="260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7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Event Dataset (1/2)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4" y="1484784"/>
            <a:ext cx="8659684" cy="4824536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Datasets in the studies contain only bike rental and return location of  user trips</a:t>
            </a:r>
          </a:p>
          <a:p>
            <a:pPr marL="716060" lvl="1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New York, Washington DC, Singapore, and Taipei</a:t>
            </a:r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Chicago city bike dataset has abundant information among above datasets</a:t>
            </a:r>
          </a:p>
          <a:p>
            <a:pPr marL="716060" lvl="1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User trips: rental station, return station, time</a:t>
            </a:r>
          </a:p>
          <a:p>
            <a:pPr marL="716060" lvl="1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Bike Routes: GPS information of bike routes</a:t>
            </a:r>
          </a:p>
          <a:p>
            <a:pPr marL="716060" lvl="1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Historical bike stations: station, capacity, utilization of bike docks</a:t>
            </a:r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Currently, we only use the user trip data for the training and testing of a prediction model</a:t>
            </a:r>
          </a:p>
        </p:txBody>
      </p:sp>
    </p:spTree>
    <p:extLst>
      <p:ext uri="{BB962C8B-B14F-4D97-AF65-F5344CB8AC3E}">
        <p14:creationId xmlns:p14="http://schemas.microsoft.com/office/powerpoint/2010/main" val="2957740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Event Dataset (2/2)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4" y="1484784"/>
            <a:ext cx="8659684" cy="4824536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Chicago user bike trip dataset</a:t>
            </a:r>
          </a:p>
          <a:p>
            <a:pPr marL="716060" lvl="1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4,284,889 rows for 9 months (2021)</a:t>
            </a:r>
          </a:p>
          <a:p>
            <a:pPr marL="716060" lvl="1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3,472,785 rows for 1 year (2020)</a:t>
            </a:r>
          </a:p>
          <a:p>
            <a:pPr marL="716060" lvl="1" indent="-285750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3,814,047 rows for 1 year (2019)</a:t>
            </a:r>
          </a:p>
          <a:p>
            <a:pPr marL="716060" lvl="1" indent="-285750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05FAAC-9C45-48E7-738E-1BDA8C873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36302"/>
            <a:ext cx="9144000" cy="202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14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Data Formats and Notations</a:t>
            </a: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04804" y="1484784"/>
                <a:ext cx="8659684" cy="4824536"/>
              </a:xfrm>
              <a:ln>
                <a:noFill/>
              </a:ln>
            </p:spPr>
            <p:txBody>
              <a:bodyPr/>
              <a:lstStyle/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The data unit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dirty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b="1" i="1" dirty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at time-step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/>
                  <a:t> is the number of available bikes in stations</a:t>
                </a:r>
              </a:p>
              <a:p>
                <a:pPr marL="716060" lvl="1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The interval of time-step is 10 mins</a:t>
                </a:r>
              </a:p>
              <a:p>
                <a:pPr marL="716060" lvl="1" indent="-285750">
                  <a:spcBef>
                    <a:spcPts val="600"/>
                  </a:spcBef>
                  <a:spcAft>
                    <a:spcPts val="5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dirty="0"/>
                  <a:t> = the number of available bikes in station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ko-KR" dirty="0"/>
              </a:p>
              <a:p>
                <a:pPr marL="716060" lvl="1" indent="-285750">
                  <a:spcBef>
                    <a:spcPts val="600"/>
                  </a:spcBef>
                  <a:spcAft>
                    <a:spcPts val="500"/>
                  </a:spcAft>
                </a:pPr>
                <a14:m>
                  <m:oMath xmlns:m="http://schemas.openxmlformats.org/officeDocument/2006/math">
                    <m:r>
                      <a:rPr lang="en-US" altLang="ko-Kore-KR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ko-KR" dirty="0"/>
                  <a:t> = a list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ko-KR" dirty="0"/>
                  <a:t>, where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 is the number of stations</a:t>
                </a:r>
              </a:p>
              <a:p>
                <a:pPr marL="716060" lvl="1" indent="-285750">
                  <a:spcBef>
                    <a:spcPts val="600"/>
                  </a:spcBef>
                  <a:spcAft>
                    <a:spcPts val="5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dirty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b="1" i="1" dirty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i="1" dirty="0"/>
                  <a:t> =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ko-KR" dirty="0"/>
                  <a:t> at time-step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dirty="0"/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endParaRPr lang="en-US" altLang="ko-KR" dirty="0"/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The training of time-series prediction model requires input and label as a form of sequences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The input sequence is defined as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 …,</m:t>
                        </m:r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b="0" dirty="0"/>
                  <a:t>, where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b="0" dirty="0"/>
                  <a:t> is the number of time-steps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The output sequence is defined as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, …,</m:t>
                        </m:r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4" y="1484784"/>
                <a:ext cx="8659684" cy="4824536"/>
              </a:xfrm>
              <a:blipFill>
                <a:blip r:embed="rId3"/>
                <a:stretch>
                  <a:fillRect l="-146" t="-789" r="-732" b="-18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표 40">
                <a:extLst>
                  <a:ext uri="{FF2B5EF4-FFF2-40B4-BE49-F238E27FC236}">
                    <a16:creationId xmlns:a16="http://schemas.microsoft.com/office/drawing/2014/main" id="{8A67550F-AE5B-4ED3-2852-F21D64EA62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9828090"/>
                  </p:ext>
                </p:extLst>
              </p:nvPr>
            </p:nvGraphicFramePr>
            <p:xfrm>
              <a:off x="7668344" y="2132856"/>
              <a:ext cx="720080" cy="1458012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720080">
                      <a:extLst>
                        <a:ext uri="{9D8B030D-6E8A-4147-A177-3AD203B41FA5}">
                          <a16:colId xmlns:a16="http://schemas.microsoft.com/office/drawing/2014/main" val="2996510973"/>
                        </a:ext>
                      </a:extLst>
                    </a:gridCol>
                  </a:tblGrid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ko-Kore-KR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ko-Kore-KR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4180650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ko-Kore-KR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ko-Kore-KR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1671064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ore-KR" sz="16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6820469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ko-Kore-KR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ko-Kore-KR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0197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표 40">
                <a:extLst>
                  <a:ext uri="{FF2B5EF4-FFF2-40B4-BE49-F238E27FC236}">
                    <a16:creationId xmlns:a16="http://schemas.microsoft.com/office/drawing/2014/main" id="{8A67550F-AE5B-4ED3-2852-F21D64EA62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9828090"/>
                  </p:ext>
                </p:extLst>
              </p:nvPr>
            </p:nvGraphicFramePr>
            <p:xfrm>
              <a:off x="7668344" y="2132856"/>
              <a:ext cx="720080" cy="1458012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720080">
                      <a:extLst>
                        <a:ext uri="{9D8B030D-6E8A-4147-A177-3AD203B41FA5}">
                          <a16:colId xmlns:a16="http://schemas.microsoft.com/office/drawing/2014/main" val="2996510973"/>
                        </a:ext>
                      </a:extLst>
                    </a:gridCol>
                  </a:tblGrid>
                  <a:tr h="364503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1724" r="-1724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180650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1724" t="-100000" r="-1724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1671064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pPr marL="0" marR="0" lvl="0" indent="0" algn="ctr" defTabSz="9835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ore-KR" sz="16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kumimoji="1" lang="ko-Kore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6820469"/>
                      </a:ext>
                    </a:extLst>
                  </a:tr>
                  <a:tr h="364503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1724" t="-300000" r="-1724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0197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A4B3C6E-1EF0-05BA-836D-69D6DB4C3FD5}"/>
                  </a:ext>
                </a:extLst>
              </p:cNvPr>
              <p:cNvSpPr/>
              <p:nvPr/>
            </p:nvSpPr>
            <p:spPr>
              <a:xfrm>
                <a:off x="7020272" y="2654112"/>
                <a:ext cx="490775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ore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ore-KR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altLang="ko-Kore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en-US" altLang="ko-Kore-KR" b="1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A4B3C6E-1EF0-05BA-836D-69D6DB4C3F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2654112"/>
                <a:ext cx="490775" cy="415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왼쪽 중괄호[L] 37">
            <a:extLst>
              <a:ext uri="{FF2B5EF4-FFF2-40B4-BE49-F238E27FC236}">
                <a16:creationId xmlns:a16="http://schemas.microsoft.com/office/drawing/2014/main" id="{5B30FF6F-9A6A-A3B2-0670-83713CEA50C1}"/>
              </a:ext>
            </a:extLst>
          </p:cNvPr>
          <p:cNvSpPr/>
          <p:nvPr/>
        </p:nvSpPr>
        <p:spPr>
          <a:xfrm>
            <a:off x="7511047" y="2148957"/>
            <a:ext cx="118763" cy="1425809"/>
          </a:xfrm>
          <a:prstGeom prst="leftBrac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10983986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 PPT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5875"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C000"/>
          </a:solidFill>
          <a:prstDash val="solid"/>
          <a:headEnd type="none"/>
          <a:tailEnd type="triangle"/>
        </a:ln>
        <a:effectLst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i="1" smtClean="0">
            <a:latin typeface="Cambria Math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178811</TotalTime>
  <Words>1267</Words>
  <Application>Microsoft Macintosh PowerPoint</Application>
  <PresentationFormat>화면 슬라이드 쇼(4:3)</PresentationFormat>
  <Paragraphs>270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Cambria Math</vt:lpstr>
      <vt:lpstr>Arial Black</vt:lpstr>
      <vt:lpstr>Calibri</vt:lpstr>
      <vt:lpstr>Arial</vt:lpstr>
      <vt:lpstr>Wingdings</vt:lpstr>
      <vt:lpstr>Wingdings 2</vt:lpstr>
      <vt:lpstr>맑은 고딕</vt:lpstr>
      <vt:lpstr>연구실 PPT 테마</vt:lpstr>
      <vt:lpstr>Bike Rental Event Prediction</vt:lpstr>
      <vt:lpstr>Presentation Outline </vt:lpstr>
      <vt:lpstr>Event Prediction  for Bike Sharing System (1/4)</vt:lpstr>
      <vt:lpstr>Event Prediction  for Bike Sharing System (2/4)</vt:lpstr>
      <vt:lpstr>Event Prediction  for Bike Sharing System (3/4)</vt:lpstr>
      <vt:lpstr>Event Prediction  for Bike Sharing System (4/4)</vt:lpstr>
      <vt:lpstr>Event Dataset (1/2)</vt:lpstr>
      <vt:lpstr>Event Dataset (2/2)</vt:lpstr>
      <vt:lpstr>Data Formats and Notations</vt:lpstr>
      <vt:lpstr>Model Architectures</vt:lpstr>
      <vt:lpstr>Model Architectures </vt:lpstr>
      <vt:lpstr>Output Branches (1/4)</vt:lpstr>
      <vt:lpstr>Output Branches (2/4)</vt:lpstr>
      <vt:lpstr>Output Branches (3/4)</vt:lpstr>
      <vt:lpstr>Output Branches (4/4)</vt:lpstr>
      <vt:lpstr>Experimental Results (1/4)</vt:lpstr>
      <vt:lpstr>Experimental Results (2/4)</vt:lpstr>
      <vt:lpstr>Experimental Results (3/4)</vt:lpstr>
      <vt:lpstr>Experimental Results (4/4)</vt:lpstr>
      <vt:lpstr>Project Directory Hierarchy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GP_seminar22.02.16_huigyu.pdf</dc:title>
  <dc:creator>Huigyu Yang</dc:creator>
  <cp:lastModifiedBy>양희규</cp:lastModifiedBy>
  <cp:revision>3138</cp:revision>
  <cp:lastPrinted>2021-09-29T03:41:03Z</cp:lastPrinted>
  <dcterms:created xsi:type="dcterms:W3CDTF">2015-10-30T23:40:59Z</dcterms:created>
  <dcterms:modified xsi:type="dcterms:W3CDTF">2022-09-27T22:34:33Z</dcterms:modified>
</cp:coreProperties>
</file>