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6" r:id="rId3"/>
    <p:sldId id="733" r:id="rId4"/>
    <p:sldId id="741" r:id="rId5"/>
    <p:sldId id="736" r:id="rId6"/>
    <p:sldId id="747" r:id="rId7"/>
    <p:sldId id="748" r:id="rId8"/>
    <p:sldId id="752" r:id="rId9"/>
    <p:sldId id="753" r:id="rId10"/>
    <p:sldId id="749" r:id="rId11"/>
    <p:sldId id="754" r:id="rId12"/>
    <p:sldId id="727" r:id="rId13"/>
  </p:sldIdLst>
  <p:sldSz cx="9144000" cy="6858000" type="screen4x3"/>
  <p:notesSz cx="6797675" cy="9926638"/>
  <p:embeddedFontLst>
    <p:embeddedFont>
      <p:font typeface="맑은 고딕" panose="020B0503020000020004" pitchFamily="34" charset="-127"/>
      <p:regular r:id="rId16"/>
      <p:bold r:id="rId17"/>
    </p:embeddedFont>
    <p:embeddedFont>
      <p:font typeface="Arial Black" panose="020B0604020202020204" pitchFamily="34" charset="0"/>
      <p:regular r:id="rId18"/>
      <p:bold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Wingdings 2" pitchFamily="2" charset="2"/>
      <p:regular r:id="rId26"/>
    </p:embeddedFont>
  </p:embeddedFontLst>
  <p:defaultTextStyle>
    <a:defPPr>
      <a:defRPr lang="ko-KR"/>
    </a:defPPr>
    <a:lvl1pPr marL="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ECC1EB-62AF-4851-910E-B0CAC6545E22}">
          <p14:sldIdLst>
            <p14:sldId id="256"/>
            <p14:sldId id="336"/>
            <p14:sldId id="733"/>
            <p14:sldId id="741"/>
            <p14:sldId id="736"/>
            <p14:sldId id="747"/>
            <p14:sldId id="748"/>
            <p14:sldId id="752"/>
            <p14:sldId id="753"/>
            <p14:sldId id="749"/>
            <p14:sldId id="754"/>
            <p14:sldId id="727"/>
          </p14:sldIdLst>
        </p14:section>
        <p14:section name="Appendix" id="{9E5AD5A3-AEAC-42EA-B6C8-3CBEDFC214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41" userDrawn="1">
          <p15:clr>
            <a:srgbClr val="A4A3A4"/>
          </p15:clr>
        </p15:guide>
        <p15:guide id="4" pos="3127" userDrawn="1">
          <p15:clr>
            <a:srgbClr val="A4A3A4"/>
          </p15:clr>
        </p15:guide>
        <p15:guide id="5" orient="horz" pos="4566" userDrawn="1">
          <p15:clr>
            <a:srgbClr val="A4A3A4"/>
          </p15:clr>
        </p15:guide>
        <p15:guide id="6" pos="146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et" initials="m" lastIdx="1" clrIdx="0"/>
  <p:cmAuthor id="1" name="Windows 사용자" initials="W사" lastIdx="1" clrIdx="1"/>
  <p:cmAuthor id="2" name="0_kyoung" initials="0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156FF"/>
    <a:srgbClr val="99FF33"/>
    <a:srgbClr val="FBE8F2"/>
    <a:srgbClr val="E8F5E4"/>
    <a:srgbClr val="FFFFFF"/>
    <a:srgbClr val="EFA05E"/>
    <a:srgbClr val="2600D2"/>
    <a:srgbClr val="1F497D"/>
    <a:srgbClr val="7F1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559DA-D6C9-764D-A117-FD1A12D60AC0}" v="25" dt="2022-11-03T14:03:11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86654" autoAdjust="0"/>
  </p:normalViewPr>
  <p:slideViewPr>
    <p:cSldViewPr showGuides="1">
      <p:cViewPr varScale="1">
        <p:scale>
          <a:sx n="158" d="100"/>
          <a:sy n="158" d="100"/>
        </p:scale>
        <p:origin x="22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5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>
        <p:guide orient="horz" pos="3127"/>
        <p:guide pos="2141"/>
        <p:guide orient="horz" pos="2141"/>
        <p:guide pos="3127"/>
        <p:guide orient="horz" pos="4566"/>
        <p:guide pos="14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희규" userId="57e6bd9f-0716-4461-9c25-b98b57b2ad65" providerId="ADAL" clId="{4270F503-B6BD-954D-AB7F-272F0172341C}"/>
    <pc:docChg chg="undo custSel addSld delSld modSld modMainMaster modSection">
      <pc:chgData name="양희규" userId="57e6bd9f-0716-4461-9c25-b98b57b2ad65" providerId="ADAL" clId="{4270F503-B6BD-954D-AB7F-272F0172341C}" dt="2022-09-27T22:34:25.008" v="1767" actId="20577"/>
      <pc:docMkLst>
        <pc:docMk/>
      </pc:docMkLst>
      <pc:sldChg chg="modSp mod">
        <pc:chgData name="양희규" userId="57e6bd9f-0716-4461-9c25-b98b57b2ad65" providerId="ADAL" clId="{4270F503-B6BD-954D-AB7F-272F0172341C}" dt="2022-09-27T20:26:51.178" v="95" actId="20577"/>
        <pc:sldMkLst>
          <pc:docMk/>
          <pc:sldMk cId="699077416" sldId="256"/>
        </pc:sldMkLst>
        <pc:spChg chg="mod">
          <ac:chgData name="양희규" userId="57e6bd9f-0716-4461-9c25-b98b57b2ad65" providerId="ADAL" clId="{4270F503-B6BD-954D-AB7F-272F0172341C}" dt="2022-09-27T20:26:30.868" v="79" actId="20577"/>
          <ac:spMkLst>
            <pc:docMk/>
            <pc:sldMk cId="699077416" sldId="256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26:51.178" v="95" actId="20577"/>
          <ac:spMkLst>
            <pc:docMk/>
            <pc:sldMk cId="699077416" sldId="256"/>
            <ac:spMk id="3" creationId="{00000000-0000-0000-0000-000000000000}"/>
          </ac:spMkLst>
        </pc:spChg>
      </pc:sldChg>
      <pc:sldChg chg="modSp mod">
        <pc:chgData name="양희규" userId="57e6bd9f-0716-4461-9c25-b98b57b2ad65" providerId="ADAL" clId="{4270F503-B6BD-954D-AB7F-272F0172341C}" dt="2022-09-27T22:17:54.149" v="1763" actId="20577"/>
        <pc:sldMkLst>
          <pc:docMk/>
          <pc:sldMk cId="334994637" sldId="336"/>
        </pc:sldMkLst>
        <pc:spChg chg="mod">
          <ac:chgData name="양희규" userId="57e6bd9f-0716-4461-9c25-b98b57b2ad65" providerId="ADAL" clId="{4270F503-B6BD-954D-AB7F-272F0172341C}" dt="2022-09-27T22:17:54.149" v="1763" actId="20577"/>
          <ac:spMkLst>
            <pc:docMk/>
            <pc:sldMk cId="334994637" sldId="336"/>
            <ac:spMk id="41" creationId="{00000000-0000-0000-0000-000000000000}"/>
          </ac:spMkLst>
        </pc:spChg>
      </pc:sldChg>
      <pc:sldChg chg="add del">
        <pc:chgData name="양희규" userId="57e6bd9f-0716-4461-9c25-b98b57b2ad65" providerId="ADAL" clId="{4270F503-B6BD-954D-AB7F-272F0172341C}" dt="2022-09-27T20:40:11.510" v="173" actId="2696"/>
        <pc:sldMkLst>
          <pc:docMk/>
          <pc:sldMk cId="3654139966" sldId="361"/>
        </pc:sldMkLst>
      </pc:sldChg>
      <pc:sldChg chg="modSp add del mod">
        <pc:chgData name="양희규" userId="57e6bd9f-0716-4461-9c25-b98b57b2ad65" providerId="ADAL" clId="{4270F503-B6BD-954D-AB7F-272F0172341C}" dt="2022-09-27T20:40:11.510" v="173" actId="2696"/>
        <pc:sldMkLst>
          <pc:docMk/>
          <pc:sldMk cId="2970553118" sldId="362"/>
        </pc:sldMkLst>
        <pc:spChg chg="mod">
          <ac:chgData name="양희규" userId="57e6bd9f-0716-4461-9c25-b98b57b2ad65" providerId="ADAL" clId="{4270F503-B6BD-954D-AB7F-272F0172341C}" dt="2022-09-27T20:38:29.934" v="171" actId="20577"/>
          <ac:spMkLst>
            <pc:docMk/>
            <pc:sldMk cId="2970553118" sldId="362"/>
            <ac:spMk id="41" creationId="{00000000-0000-0000-0000-000000000000}"/>
          </ac:spMkLst>
        </pc:spChg>
      </pc:sldChg>
      <pc:sldChg chg="add">
        <pc:chgData name="양희규" userId="57e6bd9f-0716-4461-9c25-b98b57b2ad65" providerId="ADAL" clId="{4270F503-B6BD-954D-AB7F-272F0172341C}" dt="2022-09-27T20:39:57.699" v="172"/>
        <pc:sldMkLst>
          <pc:docMk/>
          <pc:sldMk cId="3458506199" sldId="714"/>
        </pc:sldMkLst>
      </pc:sldChg>
      <pc:sldChg chg="add">
        <pc:chgData name="양희규" userId="57e6bd9f-0716-4461-9c25-b98b57b2ad65" providerId="ADAL" clId="{4270F503-B6BD-954D-AB7F-272F0172341C}" dt="2022-09-27T20:39:57.699" v="172"/>
        <pc:sldMkLst>
          <pc:docMk/>
          <pc:sldMk cId="720570530" sldId="715"/>
        </pc:sldMkLst>
      </pc:sldChg>
      <pc:sldChg chg="modSp add mod">
        <pc:chgData name="양희규" userId="57e6bd9f-0716-4461-9c25-b98b57b2ad65" providerId="ADAL" clId="{4270F503-B6BD-954D-AB7F-272F0172341C}" dt="2022-09-27T22:16:54.466" v="1651" actId="20577"/>
        <pc:sldMkLst>
          <pc:docMk/>
          <pc:sldMk cId="2957740553" sldId="716"/>
        </pc:sldMkLst>
        <pc:spChg chg="mod">
          <ac:chgData name="양희규" userId="57e6bd9f-0716-4461-9c25-b98b57b2ad65" providerId="ADAL" clId="{4270F503-B6BD-954D-AB7F-272F0172341C}" dt="2022-09-27T22:16:54.466" v="1651" actId="20577"/>
          <ac:spMkLst>
            <pc:docMk/>
            <pc:sldMk cId="2957740553" sldId="716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42:36.316" v="369" actId="20577"/>
          <ac:spMkLst>
            <pc:docMk/>
            <pc:sldMk cId="2957740553" sldId="716"/>
            <ac:spMk id="3" creationId="{00000000-0000-0000-0000-000000000000}"/>
          </ac:spMkLst>
        </pc:spChg>
      </pc:sldChg>
      <pc:sldChg chg="add">
        <pc:chgData name="양희규" userId="57e6bd9f-0716-4461-9c25-b98b57b2ad65" providerId="ADAL" clId="{4270F503-B6BD-954D-AB7F-272F0172341C}" dt="2022-09-27T20:39:57.699" v="172"/>
        <pc:sldMkLst>
          <pc:docMk/>
          <pc:sldMk cId="3982174912" sldId="717"/>
        </pc:sldMkLst>
      </pc:sldChg>
      <pc:sldChg chg="add">
        <pc:chgData name="양희규" userId="57e6bd9f-0716-4461-9c25-b98b57b2ad65" providerId="ADAL" clId="{4270F503-B6BD-954D-AB7F-272F0172341C}" dt="2022-09-27T20:39:57.699" v="172"/>
        <pc:sldMkLst>
          <pc:docMk/>
          <pc:sldMk cId="2749207365" sldId="718"/>
        </pc:sldMkLst>
      </pc:sldChg>
      <pc:sldChg chg="modSp add mod">
        <pc:chgData name="양희규" userId="57e6bd9f-0716-4461-9c25-b98b57b2ad65" providerId="ADAL" clId="{4270F503-B6BD-954D-AB7F-272F0172341C}" dt="2022-09-27T22:16:49.346" v="1649" actId="20577"/>
        <pc:sldMkLst>
          <pc:docMk/>
          <pc:sldMk cId="1832514851" sldId="719"/>
        </pc:sldMkLst>
        <pc:spChg chg="mod">
          <ac:chgData name="양희규" userId="57e6bd9f-0716-4461-9c25-b98b57b2ad65" providerId="ADAL" clId="{4270F503-B6BD-954D-AB7F-272F0172341C}" dt="2022-09-27T22:16:49.346" v="1649" actId="20577"/>
          <ac:spMkLst>
            <pc:docMk/>
            <pc:sldMk cId="1832514851" sldId="719"/>
            <ac:spMk id="2" creationId="{00000000-0000-0000-0000-000000000000}"/>
          </ac:spMkLst>
        </pc:spChg>
      </pc:sldChg>
      <pc:sldChg chg="add del">
        <pc:chgData name="양희규" userId="57e6bd9f-0716-4461-9c25-b98b57b2ad65" providerId="ADAL" clId="{4270F503-B6BD-954D-AB7F-272F0172341C}" dt="2022-09-27T20:41:25.322" v="175" actId="2696"/>
        <pc:sldMkLst>
          <pc:docMk/>
          <pc:sldMk cId="53435776" sldId="720"/>
        </pc:sldMkLst>
      </pc:sldChg>
      <pc:sldChg chg="modSp mod">
        <pc:chgData name="양희규" userId="57e6bd9f-0716-4461-9c25-b98b57b2ad65" providerId="ADAL" clId="{4270F503-B6BD-954D-AB7F-272F0172341C}" dt="2022-09-27T21:33:13.107" v="877" actId="313"/>
        <pc:sldMkLst>
          <pc:docMk/>
          <pc:sldMk cId="1881567557" sldId="727"/>
        </pc:sldMkLst>
        <pc:spChg chg="mod">
          <ac:chgData name="양희규" userId="57e6bd9f-0716-4461-9c25-b98b57b2ad65" providerId="ADAL" clId="{4270F503-B6BD-954D-AB7F-272F0172341C}" dt="2022-09-27T21:33:13.107" v="877" actId="313"/>
          <ac:spMkLst>
            <pc:docMk/>
            <pc:sldMk cId="1881567557" sldId="727"/>
            <ac:spMk id="3" creationId="{00000000-0000-0000-0000-000000000000}"/>
          </ac:spMkLst>
        </pc:spChg>
      </pc:sldChg>
      <pc:sldChg chg="modSp">
        <pc:chgData name="양희규" userId="57e6bd9f-0716-4461-9c25-b98b57b2ad65" providerId="ADAL" clId="{4270F503-B6BD-954D-AB7F-272F0172341C}" dt="2022-09-27T20:43:56.690" v="371" actId="20577"/>
        <pc:sldMkLst>
          <pc:docMk/>
          <pc:sldMk cId="2410983986" sldId="732"/>
        </pc:sldMkLst>
        <pc:spChg chg="mod">
          <ac:chgData name="양희규" userId="57e6bd9f-0716-4461-9c25-b98b57b2ad65" providerId="ADAL" clId="{4270F503-B6BD-954D-AB7F-272F0172341C}" dt="2022-09-27T20:43:56.690" v="371" actId="20577"/>
          <ac:spMkLst>
            <pc:docMk/>
            <pc:sldMk cId="2410983986" sldId="732"/>
            <ac:spMk id="3" creationId="{00000000-0000-0000-0000-000000000000}"/>
          </ac:spMkLst>
        </pc:spChg>
      </pc:sldChg>
      <pc:sldChg chg="modSp">
        <pc:chgData name="양희규" userId="57e6bd9f-0716-4461-9c25-b98b57b2ad65" providerId="ADAL" clId="{4270F503-B6BD-954D-AB7F-272F0172341C}" dt="2022-09-27T20:29:41.413" v="110" actId="20577"/>
        <pc:sldMkLst>
          <pc:docMk/>
          <pc:sldMk cId="92249264" sldId="733"/>
        </pc:sldMkLst>
        <pc:spChg chg="mod">
          <ac:chgData name="양희규" userId="57e6bd9f-0716-4461-9c25-b98b57b2ad65" providerId="ADAL" clId="{4270F503-B6BD-954D-AB7F-272F0172341C}" dt="2022-09-27T20:29:41.413" v="110" actId="20577"/>
          <ac:spMkLst>
            <pc:docMk/>
            <pc:sldMk cId="92249264" sldId="733"/>
            <ac:spMk id="3" creationId="{00000000-0000-0000-0000-000000000000}"/>
          </ac:spMkLst>
        </pc:spChg>
      </pc:sldChg>
      <pc:sldChg chg="modSp mod">
        <pc:chgData name="양희규" userId="57e6bd9f-0716-4461-9c25-b98b57b2ad65" providerId="ADAL" clId="{4270F503-B6BD-954D-AB7F-272F0172341C}" dt="2022-09-27T22:15:14.127" v="1535" actId="20577"/>
        <pc:sldMkLst>
          <pc:docMk/>
          <pc:sldMk cId="361238796" sldId="741"/>
        </pc:sldMkLst>
        <pc:spChg chg="mod">
          <ac:chgData name="양희규" userId="57e6bd9f-0716-4461-9c25-b98b57b2ad65" providerId="ADAL" clId="{4270F503-B6BD-954D-AB7F-272F0172341C}" dt="2022-09-27T22:15:14.127" v="1535" actId="20577"/>
          <ac:spMkLst>
            <pc:docMk/>
            <pc:sldMk cId="361238796" sldId="741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31:20.799" v="132" actId="20577"/>
          <ac:spMkLst>
            <pc:docMk/>
            <pc:sldMk cId="361238796" sldId="741"/>
            <ac:spMk id="3" creationId="{00000000-0000-0000-0000-000000000000}"/>
          </ac:spMkLst>
        </pc:spChg>
      </pc:sldChg>
      <pc:sldChg chg="modSp mod">
        <pc:chgData name="양희규" userId="57e6bd9f-0716-4461-9c25-b98b57b2ad65" providerId="ADAL" clId="{4270F503-B6BD-954D-AB7F-272F0172341C}" dt="2022-09-27T22:16:29.210" v="1647" actId="20577"/>
        <pc:sldMkLst>
          <pc:docMk/>
          <pc:sldMk cId="1778676865" sldId="742"/>
        </pc:sldMkLst>
        <pc:spChg chg="mod">
          <ac:chgData name="양희규" userId="57e6bd9f-0716-4461-9c25-b98b57b2ad65" providerId="ADAL" clId="{4270F503-B6BD-954D-AB7F-272F0172341C}" dt="2022-09-27T22:15:32.063" v="1555" actId="20577"/>
          <ac:spMkLst>
            <pc:docMk/>
            <pc:sldMk cId="1778676865" sldId="742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2:16:29.210" v="1647" actId="20577"/>
          <ac:spMkLst>
            <pc:docMk/>
            <pc:sldMk cId="1778676865" sldId="742"/>
            <ac:spMk id="3" creationId="{00000000-0000-0000-0000-000000000000}"/>
          </ac:spMkLst>
        </pc:spChg>
      </pc:sldChg>
      <pc:sldChg chg="modSp mod">
        <pc:chgData name="양희규" userId="57e6bd9f-0716-4461-9c25-b98b57b2ad65" providerId="ADAL" clId="{4270F503-B6BD-954D-AB7F-272F0172341C}" dt="2022-09-27T22:15:20.921" v="1543" actId="20577"/>
        <pc:sldMkLst>
          <pc:docMk/>
          <pc:sldMk cId="4159046531" sldId="743"/>
        </pc:sldMkLst>
        <pc:spChg chg="mod">
          <ac:chgData name="양희규" userId="57e6bd9f-0716-4461-9c25-b98b57b2ad65" providerId="ADAL" clId="{4270F503-B6BD-954D-AB7F-272F0172341C}" dt="2022-09-27T22:15:20.921" v="1543" actId="20577"/>
          <ac:spMkLst>
            <pc:docMk/>
            <pc:sldMk cId="4159046531" sldId="743"/>
            <ac:spMk id="2" creationId="{00000000-0000-0000-0000-000000000000}"/>
          </ac:spMkLst>
        </pc:spChg>
      </pc:sldChg>
      <pc:sldChg chg="del">
        <pc:chgData name="양희규" userId="57e6bd9f-0716-4461-9c25-b98b57b2ad65" providerId="ADAL" clId="{4270F503-B6BD-954D-AB7F-272F0172341C}" dt="2022-09-27T20:29:23.042" v="96" actId="2696"/>
        <pc:sldMkLst>
          <pc:docMk/>
          <pc:sldMk cId="2677312468" sldId="744"/>
        </pc:sldMkLst>
      </pc:sldChg>
      <pc:sldChg chg="modSp mod">
        <pc:chgData name="양희규" userId="57e6bd9f-0716-4461-9c25-b98b57b2ad65" providerId="ADAL" clId="{4270F503-B6BD-954D-AB7F-272F0172341C}" dt="2022-09-27T22:15:26.260" v="1549" actId="20577"/>
        <pc:sldMkLst>
          <pc:docMk/>
          <pc:sldMk cId="487760183" sldId="745"/>
        </pc:sldMkLst>
        <pc:spChg chg="mod">
          <ac:chgData name="양희규" userId="57e6bd9f-0716-4461-9c25-b98b57b2ad65" providerId="ADAL" clId="{4270F503-B6BD-954D-AB7F-272F0172341C}" dt="2022-09-27T22:15:26.260" v="1549" actId="20577"/>
          <ac:spMkLst>
            <pc:docMk/>
            <pc:sldMk cId="487760183" sldId="745"/>
            <ac:spMk id="2" creationId="{00000000-0000-0000-0000-000000000000}"/>
          </ac:spMkLst>
        </pc:spChg>
      </pc:sldChg>
      <pc:sldChg chg="del">
        <pc:chgData name="양희규" userId="57e6bd9f-0716-4461-9c25-b98b57b2ad65" providerId="ADAL" clId="{4270F503-B6BD-954D-AB7F-272F0172341C}" dt="2022-09-27T20:29:23.042" v="96" actId="2696"/>
        <pc:sldMkLst>
          <pc:docMk/>
          <pc:sldMk cId="3624155543" sldId="746"/>
        </pc:sldMkLst>
      </pc:sldChg>
      <pc:sldChg chg="delSp modSp add del mod">
        <pc:chgData name="양희규" userId="57e6bd9f-0716-4461-9c25-b98b57b2ad65" providerId="ADAL" clId="{4270F503-B6BD-954D-AB7F-272F0172341C}" dt="2022-09-27T22:14:36.686" v="1511" actId="20577"/>
        <pc:sldMkLst>
          <pc:docMk/>
          <pc:sldMk cId="3910786483" sldId="747"/>
        </pc:sldMkLst>
        <pc:spChg chg="mod">
          <ac:chgData name="양희규" userId="57e6bd9f-0716-4461-9c25-b98b57b2ad65" providerId="ADAL" clId="{4270F503-B6BD-954D-AB7F-272F0172341C}" dt="2022-09-27T22:14:36.686" v="1511" actId="20577"/>
          <ac:spMkLst>
            <pc:docMk/>
            <pc:sldMk cId="3910786483" sldId="747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52:55.041" v="780" actId="20577"/>
          <ac:spMkLst>
            <pc:docMk/>
            <pc:sldMk cId="3910786483" sldId="747"/>
            <ac:spMk id="3" creationId="{00000000-0000-0000-0000-000000000000}"/>
          </ac:spMkLst>
        </pc:spChg>
        <pc:picChg chg="del">
          <ac:chgData name="양희규" userId="57e6bd9f-0716-4461-9c25-b98b57b2ad65" providerId="ADAL" clId="{4270F503-B6BD-954D-AB7F-272F0172341C}" dt="2022-09-27T20:33:36.965" v="134" actId="478"/>
          <ac:picMkLst>
            <pc:docMk/>
            <pc:sldMk cId="3910786483" sldId="747"/>
            <ac:picMk id="6" creationId="{54F254A1-D222-3979-6704-2D57E42F12E2}"/>
          </ac:picMkLst>
        </pc:picChg>
      </pc:sldChg>
      <pc:sldChg chg="del">
        <pc:chgData name="양희규" userId="57e6bd9f-0716-4461-9c25-b98b57b2ad65" providerId="ADAL" clId="{4270F503-B6BD-954D-AB7F-272F0172341C}" dt="2022-09-27T20:29:23.042" v="96" actId="2696"/>
        <pc:sldMkLst>
          <pc:docMk/>
          <pc:sldMk cId="720313616" sldId="748"/>
        </pc:sldMkLst>
      </pc:sldChg>
      <pc:sldChg chg="addSp modSp add mod">
        <pc:chgData name="양희규" userId="57e6bd9f-0716-4461-9c25-b98b57b2ad65" providerId="ADAL" clId="{4270F503-B6BD-954D-AB7F-272F0172341C}" dt="2022-09-27T22:14:50.750" v="1517" actId="20577"/>
        <pc:sldMkLst>
          <pc:docMk/>
          <pc:sldMk cId="724293245" sldId="748"/>
        </pc:sldMkLst>
        <pc:spChg chg="mod">
          <ac:chgData name="양희규" userId="57e6bd9f-0716-4461-9c25-b98b57b2ad65" providerId="ADAL" clId="{4270F503-B6BD-954D-AB7F-272F0172341C}" dt="2022-09-27T22:14:50.750" v="1517" actId="20577"/>
          <ac:spMkLst>
            <pc:docMk/>
            <pc:sldMk cId="724293245" sldId="748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50:46.652" v="652" actId="20577"/>
          <ac:spMkLst>
            <pc:docMk/>
            <pc:sldMk cId="724293245" sldId="748"/>
            <ac:spMk id="3" creationId="{00000000-0000-0000-0000-000000000000}"/>
          </ac:spMkLst>
        </pc:spChg>
        <pc:picChg chg="add mod">
          <ac:chgData name="양희규" userId="57e6bd9f-0716-4461-9c25-b98b57b2ad65" providerId="ADAL" clId="{4270F503-B6BD-954D-AB7F-272F0172341C}" dt="2022-09-27T20:54:23.251" v="784" actId="1076"/>
          <ac:picMkLst>
            <pc:docMk/>
            <pc:sldMk cId="724293245" sldId="748"/>
            <ac:picMk id="4" creationId="{3B9688ED-9577-BB33-92FD-C72A7E97020D}"/>
          </ac:picMkLst>
        </pc:picChg>
      </pc:sldChg>
      <pc:sldChg chg="addSp delSp modSp add mod">
        <pc:chgData name="양희규" userId="57e6bd9f-0716-4461-9c25-b98b57b2ad65" providerId="ADAL" clId="{4270F503-B6BD-954D-AB7F-272F0172341C}" dt="2022-09-27T22:14:57.026" v="1523" actId="20577"/>
        <pc:sldMkLst>
          <pc:docMk/>
          <pc:sldMk cId="2256065321" sldId="749"/>
        </pc:sldMkLst>
        <pc:spChg chg="mod">
          <ac:chgData name="양희규" userId="57e6bd9f-0716-4461-9c25-b98b57b2ad65" providerId="ADAL" clId="{4270F503-B6BD-954D-AB7F-272F0172341C}" dt="2022-09-27T22:14:57.026" v="1523" actId="20577"/>
          <ac:spMkLst>
            <pc:docMk/>
            <pc:sldMk cId="2256065321" sldId="749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55:00.461" v="828" actId="6549"/>
          <ac:spMkLst>
            <pc:docMk/>
            <pc:sldMk cId="2256065321" sldId="749"/>
            <ac:spMk id="3" creationId="{00000000-0000-0000-0000-000000000000}"/>
          </ac:spMkLst>
        </pc:spChg>
        <pc:picChg chg="del">
          <ac:chgData name="양희규" userId="57e6bd9f-0716-4461-9c25-b98b57b2ad65" providerId="ADAL" clId="{4270F503-B6BD-954D-AB7F-272F0172341C}" dt="2022-09-27T20:54:44.866" v="816" actId="478"/>
          <ac:picMkLst>
            <pc:docMk/>
            <pc:sldMk cId="2256065321" sldId="749"/>
            <ac:picMk id="4" creationId="{3B9688ED-9577-BB33-92FD-C72A7E97020D}"/>
          </ac:picMkLst>
        </pc:picChg>
        <pc:picChg chg="add mod">
          <ac:chgData name="양희규" userId="57e6bd9f-0716-4461-9c25-b98b57b2ad65" providerId="ADAL" clId="{4270F503-B6BD-954D-AB7F-272F0172341C}" dt="2022-09-27T20:56:12.401" v="836" actId="14100"/>
          <ac:picMkLst>
            <pc:docMk/>
            <pc:sldMk cId="2256065321" sldId="749"/>
            <ac:picMk id="5" creationId="{F38D7504-32B3-D308-4EF4-058395676777}"/>
          </ac:picMkLst>
        </pc:picChg>
      </pc:sldChg>
      <pc:sldChg chg="del">
        <pc:chgData name="양희규" userId="57e6bd9f-0716-4461-9c25-b98b57b2ad65" providerId="ADAL" clId="{4270F503-B6BD-954D-AB7F-272F0172341C}" dt="2022-09-27T20:29:23.042" v="96" actId="2696"/>
        <pc:sldMkLst>
          <pc:docMk/>
          <pc:sldMk cId="3424571792" sldId="749"/>
        </pc:sldMkLst>
      </pc:sldChg>
      <pc:sldChg chg="del">
        <pc:chgData name="양희규" userId="57e6bd9f-0716-4461-9c25-b98b57b2ad65" providerId="ADAL" clId="{4270F503-B6BD-954D-AB7F-272F0172341C}" dt="2022-09-27T20:29:23.042" v="96" actId="2696"/>
        <pc:sldMkLst>
          <pc:docMk/>
          <pc:sldMk cId="995462411" sldId="750"/>
        </pc:sldMkLst>
      </pc:sldChg>
      <pc:sldChg chg="addSp delSp modSp add mod">
        <pc:chgData name="양희규" userId="57e6bd9f-0716-4461-9c25-b98b57b2ad65" providerId="ADAL" clId="{4270F503-B6BD-954D-AB7F-272F0172341C}" dt="2022-09-27T22:15:02.583" v="1529" actId="20577"/>
        <pc:sldMkLst>
          <pc:docMk/>
          <pc:sldMk cId="3958336054" sldId="750"/>
        </pc:sldMkLst>
        <pc:spChg chg="mod">
          <ac:chgData name="양희규" userId="57e6bd9f-0716-4461-9c25-b98b57b2ad65" providerId="ADAL" clId="{4270F503-B6BD-954D-AB7F-272F0172341C}" dt="2022-09-27T22:15:02.583" v="1529" actId="20577"/>
          <ac:spMkLst>
            <pc:docMk/>
            <pc:sldMk cId="3958336054" sldId="750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1:32:13.505" v="856" actId="20577"/>
          <ac:spMkLst>
            <pc:docMk/>
            <pc:sldMk cId="3958336054" sldId="750"/>
            <ac:spMk id="3" creationId="{00000000-0000-0000-0000-000000000000}"/>
          </ac:spMkLst>
        </pc:spChg>
        <pc:picChg chg="add mod">
          <ac:chgData name="양희규" userId="57e6bd9f-0716-4461-9c25-b98b57b2ad65" providerId="ADAL" clId="{4270F503-B6BD-954D-AB7F-272F0172341C}" dt="2022-09-27T21:32:26.228" v="859" actId="1076"/>
          <ac:picMkLst>
            <pc:docMk/>
            <pc:sldMk cId="3958336054" sldId="750"/>
            <ac:picMk id="4" creationId="{FCEA5CC0-5500-BC08-864E-A8065B35E788}"/>
          </ac:picMkLst>
        </pc:picChg>
        <pc:picChg chg="del">
          <ac:chgData name="양희규" userId="57e6bd9f-0716-4461-9c25-b98b57b2ad65" providerId="ADAL" clId="{4270F503-B6BD-954D-AB7F-272F0172341C}" dt="2022-09-27T21:31:53.909" v="838" actId="478"/>
          <ac:picMkLst>
            <pc:docMk/>
            <pc:sldMk cId="3958336054" sldId="750"/>
            <ac:picMk id="5" creationId="{F38D7504-32B3-D308-4EF4-058395676777}"/>
          </ac:picMkLst>
        </pc:picChg>
      </pc:sldChg>
      <pc:sldChg chg="delSp modSp add mod">
        <pc:chgData name="양희규" userId="57e6bd9f-0716-4461-9c25-b98b57b2ad65" providerId="ADAL" clId="{4270F503-B6BD-954D-AB7F-272F0172341C}" dt="2022-09-27T21:40:29.802" v="1505" actId="20577"/>
        <pc:sldMkLst>
          <pc:docMk/>
          <pc:sldMk cId="648178439" sldId="751"/>
        </pc:sldMkLst>
        <pc:spChg chg="mod">
          <ac:chgData name="양희규" userId="57e6bd9f-0716-4461-9c25-b98b57b2ad65" providerId="ADAL" clId="{4270F503-B6BD-954D-AB7F-272F0172341C}" dt="2022-09-27T21:40:29.802" v="1505" actId="20577"/>
          <ac:spMkLst>
            <pc:docMk/>
            <pc:sldMk cId="648178439" sldId="751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1:39:49.665" v="1451" actId="6549"/>
          <ac:spMkLst>
            <pc:docMk/>
            <pc:sldMk cId="648178439" sldId="751"/>
            <ac:spMk id="3" creationId="{00000000-0000-0000-0000-000000000000}"/>
          </ac:spMkLst>
        </pc:spChg>
        <pc:picChg chg="del mod">
          <ac:chgData name="양희규" userId="57e6bd9f-0716-4461-9c25-b98b57b2ad65" providerId="ADAL" clId="{4270F503-B6BD-954D-AB7F-272F0172341C}" dt="2022-09-27T21:34:06.731" v="914" actId="478"/>
          <ac:picMkLst>
            <pc:docMk/>
            <pc:sldMk cId="648178439" sldId="751"/>
            <ac:picMk id="4" creationId="{FCEA5CC0-5500-BC08-864E-A8065B35E788}"/>
          </ac:picMkLst>
        </pc:picChg>
      </pc:sldChg>
      <pc:sldMasterChg chg="modSldLayout">
        <pc:chgData name="양희규" userId="57e6bd9f-0716-4461-9c25-b98b57b2ad65" providerId="ADAL" clId="{4270F503-B6BD-954D-AB7F-272F0172341C}" dt="2022-09-27T22:34:25.008" v="1767" actId="20577"/>
        <pc:sldMasterMkLst>
          <pc:docMk/>
          <pc:sldMasterMk cId="0" sldId="2147483660"/>
        </pc:sldMasterMkLst>
        <pc:sldLayoutChg chg="modSp mod">
          <pc:chgData name="양희규" userId="57e6bd9f-0716-4461-9c25-b98b57b2ad65" providerId="ADAL" clId="{4270F503-B6BD-954D-AB7F-272F0172341C}" dt="2022-09-27T22:34:25.008" v="1767" actId="20577"/>
          <pc:sldLayoutMkLst>
            <pc:docMk/>
            <pc:sldMasterMk cId="0" sldId="2147483660"/>
            <pc:sldLayoutMk cId="0" sldId="2147483662"/>
          </pc:sldLayoutMkLst>
          <pc:spChg chg="mod">
            <ac:chgData name="양희규" userId="57e6bd9f-0716-4461-9c25-b98b57b2ad65" providerId="ADAL" clId="{4270F503-B6BD-954D-AB7F-272F0172341C}" dt="2022-09-27T22:34:25.008" v="1767" actId="20577"/>
            <ac:spMkLst>
              <pc:docMk/>
              <pc:sldMasterMk cId="0" sldId="2147483660"/>
              <pc:sldLayoutMk cId="0" sldId="2147483662"/>
              <ac:spMk id="4" creationId="{00000000-0000-0000-0000-000000000000}"/>
            </ac:spMkLst>
          </pc:spChg>
        </pc:sldLayoutChg>
      </pc:sldMasterChg>
    </pc:docChg>
  </pc:docChgLst>
  <pc:docChgLst>
    <pc:chgData name="양희규" userId="57e6bd9f-0716-4461-9c25-b98b57b2ad65" providerId="ADAL" clId="{2D3559DA-D6C9-764D-A117-FD1A12D60AC0}"/>
    <pc:docChg chg="undo custSel addSld delSld modSld sldOrd modSection">
      <pc:chgData name="양희규" userId="57e6bd9f-0716-4461-9c25-b98b57b2ad65" providerId="ADAL" clId="{2D3559DA-D6C9-764D-A117-FD1A12D60AC0}" dt="2022-11-04T13:59:57.928" v="2194" actId="20577"/>
      <pc:docMkLst>
        <pc:docMk/>
      </pc:docMkLst>
      <pc:sldChg chg="modSp mod">
        <pc:chgData name="양희규" userId="57e6bd9f-0716-4461-9c25-b98b57b2ad65" providerId="ADAL" clId="{2D3559DA-D6C9-764D-A117-FD1A12D60AC0}" dt="2022-11-04T13:59:57.928" v="2194" actId="20577"/>
        <pc:sldMkLst>
          <pc:docMk/>
          <pc:sldMk cId="699077416" sldId="256"/>
        </pc:sldMkLst>
        <pc:spChg chg="mod">
          <ac:chgData name="양희규" userId="57e6bd9f-0716-4461-9c25-b98b57b2ad65" providerId="ADAL" clId="{2D3559DA-D6C9-764D-A117-FD1A12D60AC0}" dt="2022-11-04T13:59:57.928" v="2194" actId="20577"/>
          <ac:spMkLst>
            <pc:docMk/>
            <pc:sldMk cId="699077416" sldId="256"/>
            <ac:spMk id="3" creationId="{00000000-0000-0000-0000-000000000000}"/>
          </ac:spMkLst>
        </pc:spChg>
      </pc:sldChg>
      <pc:sldChg chg="modSp mod">
        <pc:chgData name="양희규" userId="57e6bd9f-0716-4461-9c25-b98b57b2ad65" providerId="ADAL" clId="{2D3559DA-D6C9-764D-A117-FD1A12D60AC0}" dt="2022-11-03T14:05:23.130" v="2192" actId="20577"/>
        <pc:sldMkLst>
          <pc:docMk/>
          <pc:sldMk cId="334994637" sldId="336"/>
        </pc:sldMkLst>
        <pc:spChg chg="mod">
          <ac:chgData name="양희규" userId="57e6bd9f-0716-4461-9c25-b98b57b2ad65" providerId="ADAL" clId="{2D3559DA-D6C9-764D-A117-FD1A12D60AC0}" dt="2022-11-03T14:05:23.130" v="2192" actId="20577"/>
          <ac:spMkLst>
            <pc:docMk/>
            <pc:sldMk cId="334994637" sldId="336"/>
            <ac:spMk id="41" creationId="{00000000-0000-0000-0000-000000000000}"/>
          </ac:spMkLst>
        </pc:spChg>
      </pc:sldChg>
      <pc:sldChg chg="del">
        <pc:chgData name="양희규" userId="57e6bd9f-0716-4461-9c25-b98b57b2ad65" providerId="ADAL" clId="{2D3559DA-D6C9-764D-A117-FD1A12D60AC0}" dt="2022-11-03T13:04:05.874" v="35" actId="2696"/>
        <pc:sldMkLst>
          <pc:docMk/>
          <pc:sldMk cId="3458506199" sldId="714"/>
        </pc:sldMkLst>
      </pc:sldChg>
      <pc:sldChg chg="del">
        <pc:chgData name="양희규" userId="57e6bd9f-0716-4461-9c25-b98b57b2ad65" providerId="ADAL" clId="{2D3559DA-D6C9-764D-A117-FD1A12D60AC0}" dt="2022-11-03T13:04:06.271" v="36" actId="2696"/>
        <pc:sldMkLst>
          <pc:docMk/>
          <pc:sldMk cId="720570530" sldId="715"/>
        </pc:sldMkLst>
      </pc:sldChg>
      <pc:sldChg chg="del">
        <pc:chgData name="양희규" userId="57e6bd9f-0716-4461-9c25-b98b57b2ad65" providerId="ADAL" clId="{2D3559DA-D6C9-764D-A117-FD1A12D60AC0}" dt="2022-11-03T13:04:07.651" v="39" actId="2696"/>
        <pc:sldMkLst>
          <pc:docMk/>
          <pc:sldMk cId="2957740553" sldId="716"/>
        </pc:sldMkLst>
      </pc:sldChg>
      <pc:sldChg chg="del">
        <pc:chgData name="양희규" userId="57e6bd9f-0716-4461-9c25-b98b57b2ad65" providerId="ADAL" clId="{2D3559DA-D6C9-764D-A117-FD1A12D60AC0}" dt="2022-11-03T13:04:07.139" v="38" actId="2696"/>
        <pc:sldMkLst>
          <pc:docMk/>
          <pc:sldMk cId="3982174912" sldId="717"/>
        </pc:sldMkLst>
      </pc:sldChg>
      <pc:sldChg chg="del">
        <pc:chgData name="양희규" userId="57e6bd9f-0716-4461-9c25-b98b57b2ad65" providerId="ADAL" clId="{2D3559DA-D6C9-764D-A117-FD1A12D60AC0}" dt="2022-11-03T13:04:06.672" v="37" actId="2696"/>
        <pc:sldMkLst>
          <pc:docMk/>
          <pc:sldMk cId="2749207365" sldId="718"/>
        </pc:sldMkLst>
      </pc:sldChg>
      <pc:sldChg chg="del">
        <pc:chgData name="양희규" userId="57e6bd9f-0716-4461-9c25-b98b57b2ad65" providerId="ADAL" clId="{2D3559DA-D6C9-764D-A117-FD1A12D60AC0}" dt="2022-11-03T13:04:08.807" v="40" actId="2696"/>
        <pc:sldMkLst>
          <pc:docMk/>
          <pc:sldMk cId="1832514851" sldId="719"/>
        </pc:sldMkLst>
      </pc:sldChg>
      <pc:sldChg chg="addSp modSp mod">
        <pc:chgData name="양희규" userId="57e6bd9f-0716-4461-9c25-b98b57b2ad65" providerId="ADAL" clId="{2D3559DA-D6C9-764D-A117-FD1A12D60AC0}" dt="2022-11-03T13:39:44.271" v="1966"/>
        <pc:sldMkLst>
          <pc:docMk/>
          <pc:sldMk cId="1881567557" sldId="727"/>
        </pc:sldMkLst>
        <pc:spChg chg="mod">
          <ac:chgData name="양희규" userId="57e6bd9f-0716-4461-9c25-b98b57b2ad65" providerId="ADAL" clId="{2D3559DA-D6C9-764D-A117-FD1A12D60AC0}" dt="2022-11-03T13:39:44.271" v="1966"/>
          <ac:spMkLst>
            <pc:docMk/>
            <pc:sldMk cId="1881567557" sldId="727"/>
            <ac:spMk id="3" creationId="{00000000-0000-0000-0000-000000000000}"/>
          </ac:spMkLst>
        </pc:spChg>
        <pc:graphicFrameChg chg="add mod">
          <ac:chgData name="양희규" userId="57e6bd9f-0716-4461-9c25-b98b57b2ad65" providerId="ADAL" clId="{2D3559DA-D6C9-764D-A117-FD1A12D60AC0}" dt="2022-11-03T13:39:34.606" v="1964"/>
          <ac:graphicFrameMkLst>
            <pc:docMk/>
            <pc:sldMk cId="1881567557" sldId="727"/>
            <ac:graphicFrameMk id="4" creationId="{01E76ABB-DF71-37B6-19FD-352667F82386}"/>
          </ac:graphicFrameMkLst>
        </pc:graphicFrameChg>
      </pc:sldChg>
      <pc:sldChg chg="del">
        <pc:chgData name="양희규" userId="57e6bd9f-0716-4461-9c25-b98b57b2ad65" providerId="ADAL" clId="{2D3559DA-D6C9-764D-A117-FD1A12D60AC0}" dt="2022-11-03T13:04:10.011" v="41" actId="2696"/>
        <pc:sldMkLst>
          <pc:docMk/>
          <pc:sldMk cId="2410983986" sldId="732"/>
        </pc:sldMkLst>
      </pc:sldChg>
      <pc:sldChg chg="modSp add del mod">
        <pc:chgData name="양희규" userId="57e6bd9f-0716-4461-9c25-b98b57b2ad65" providerId="ADAL" clId="{2D3559DA-D6C9-764D-A117-FD1A12D60AC0}" dt="2022-11-03T13:10:27.977" v="92" actId="20577"/>
        <pc:sldMkLst>
          <pc:docMk/>
          <pc:sldMk cId="92249264" sldId="733"/>
        </pc:sldMkLst>
        <pc:spChg chg="mod">
          <ac:chgData name="양희규" userId="57e6bd9f-0716-4461-9c25-b98b57b2ad65" providerId="ADAL" clId="{2D3559DA-D6C9-764D-A117-FD1A12D60AC0}" dt="2022-11-03T13:10:27.977" v="92" actId="20577"/>
          <ac:spMkLst>
            <pc:docMk/>
            <pc:sldMk cId="92249264" sldId="733"/>
            <ac:spMk id="2" creationId="{00000000-0000-0000-0000-000000000000}"/>
          </ac:spMkLst>
        </pc:spChg>
      </pc:sldChg>
      <pc:sldChg chg="addSp delSp modSp mod">
        <pc:chgData name="양희규" userId="57e6bd9f-0716-4461-9c25-b98b57b2ad65" providerId="ADAL" clId="{2D3559DA-D6C9-764D-A117-FD1A12D60AC0}" dt="2022-11-03T13:17:06.718" v="687" actId="20577"/>
        <pc:sldMkLst>
          <pc:docMk/>
          <pc:sldMk cId="313495539" sldId="736"/>
        </pc:sldMkLst>
        <pc:spChg chg="mod">
          <ac:chgData name="양희규" userId="57e6bd9f-0716-4461-9c25-b98b57b2ad65" providerId="ADAL" clId="{2D3559DA-D6C9-764D-A117-FD1A12D60AC0}" dt="2022-11-03T13:17:06.718" v="687" actId="20577"/>
          <ac:spMkLst>
            <pc:docMk/>
            <pc:sldMk cId="313495539" sldId="736"/>
            <ac:spMk id="2" creationId="{00000000-0000-0000-0000-000000000000}"/>
          </ac:spMkLst>
        </pc:spChg>
        <pc:spChg chg="mod">
          <ac:chgData name="양희규" userId="57e6bd9f-0716-4461-9c25-b98b57b2ad65" providerId="ADAL" clId="{2D3559DA-D6C9-764D-A117-FD1A12D60AC0}" dt="2022-11-03T13:01:10.766" v="28" actId="20577"/>
          <ac:spMkLst>
            <pc:docMk/>
            <pc:sldMk cId="313495539" sldId="736"/>
            <ac:spMk id="3" creationId="{00000000-0000-0000-0000-000000000000}"/>
          </ac:spMkLst>
        </pc:spChg>
        <pc:spChg chg="add del">
          <ac:chgData name="양희규" userId="57e6bd9f-0716-4461-9c25-b98b57b2ad65" providerId="ADAL" clId="{2D3559DA-D6C9-764D-A117-FD1A12D60AC0}" dt="2022-11-03T13:09:12.220" v="46" actId="22"/>
          <ac:spMkLst>
            <pc:docMk/>
            <pc:sldMk cId="313495539" sldId="736"/>
            <ac:spMk id="9" creationId="{6921F7BF-3453-3808-FDFE-BA1E4BE4C2BE}"/>
          </ac:spMkLst>
        </pc:spChg>
        <pc:spChg chg="del">
          <ac:chgData name="양희규" userId="57e6bd9f-0716-4461-9c25-b98b57b2ad65" providerId="ADAL" clId="{2D3559DA-D6C9-764D-A117-FD1A12D60AC0}" dt="2022-11-03T13:00:58.281" v="0" actId="478"/>
          <ac:spMkLst>
            <pc:docMk/>
            <pc:sldMk cId="313495539" sldId="736"/>
            <ac:spMk id="13" creationId="{B9CBDA19-3B21-7926-AB6D-E18601A92CCD}"/>
          </ac:spMkLst>
        </pc:spChg>
        <pc:spChg chg="del">
          <ac:chgData name="양희규" userId="57e6bd9f-0716-4461-9c25-b98b57b2ad65" providerId="ADAL" clId="{2D3559DA-D6C9-764D-A117-FD1A12D60AC0}" dt="2022-11-03T13:01:01.294" v="1" actId="478"/>
          <ac:spMkLst>
            <pc:docMk/>
            <pc:sldMk cId="313495539" sldId="736"/>
            <ac:spMk id="22" creationId="{5DC95FC4-11C4-9299-DEEC-4A3BDAAAC7D8}"/>
          </ac:spMkLst>
        </pc:spChg>
        <pc:spChg chg="del">
          <ac:chgData name="양희규" userId="57e6bd9f-0716-4461-9c25-b98b57b2ad65" providerId="ADAL" clId="{2D3559DA-D6C9-764D-A117-FD1A12D60AC0}" dt="2022-11-03T13:00:58.281" v="0" actId="478"/>
          <ac:spMkLst>
            <pc:docMk/>
            <pc:sldMk cId="313495539" sldId="736"/>
            <ac:spMk id="23" creationId="{1EBCF89D-5E65-3CA4-3513-5268870199E6}"/>
          </ac:spMkLst>
        </pc:spChg>
        <pc:spChg chg="del">
          <ac:chgData name="양희규" userId="57e6bd9f-0716-4461-9c25-b98b57b2ad65" providerId="ADAL" clId="{2D3559DA-D6C9-764D-A117-FD1A12D60AC0}" dt="2022-11-03T13:00:58.281" v="0" actId="478"/>
          <ac:spMkLst>
            <pc:docMk/>
            <pc:sldMk cId="313495539" sldId="736"/>
            <ac:spMk id="25" creationId="{93CB72A5-2180-E7BE-51DC-8D34DA581CCA}"/>
          </ac:spMkLst>
        </pc:spChg>
        <pc:spChg chg="del">
          <ac:chgData name="양희규" userId="57e6bd9f-0716-4461-9c25-b98b57b2ad65" providerId="ADAL" clId="{2D3559DA-D6C9-764D-A117-FD1A12D60AC0}" dt="2022-11-03T13:00:58.281" v="0" actId="478"/>
          <ac:spMkLst>
            <pc:docMk/>
            <pc:sldMk cId="313495539" sldId="736"/>
            <ac:spMk id="44" creationId="{F5BA1F48-5DDD-7B48-5EE3-F7CC1049CAF6}"/>
          </ac:spMkLst>
        </pc:spChg>
        <pc:spChg chg="del">
          <ac:chgData name="양희규" userId="57e6bd9f-0716-4461-9c25-b98b57b2ad65" providerId="ADAL" clId="{2D3559DA-D6C9-764D-A117-FD1A12D60AC0}" dt="2022-11-03T13:00:58.281" v="0" actId="478"/>
          <ac:spMkLst>
            <pc:docMk/>
            <pc:sldMk cId="313495539" sldId="736"/>
            <ac:spMk id="45" creationId="{36C59D97-39BB-A0D3-06E8-46476622688B}"/>
          </ac:spMkLst>
        </pc:spChg>
        <pc:spChg chg="del">
          <ac:chgData name="양희규" userId="57e6bd9f-0716-4461-9c25-b98b57b2ad65" providerId="ADAL" clId="{2D3559DA-D6C9-764D-A117-FD1A12D60AC0}" dt="2022-11-03T13:00:58.281" v="0" actId="478"/>
          <ac:spMkLst>
            <pc:docMk/>
            <pc:sldMk cId="313495539" sldId="736"/>
            <ac:spMk id="46" creationId="{0F20F8FF-DF76-5B0A-5737-DD2788DEB698}"/>
          </ac:spMkLst>
        </pc:spChg>
        <pc:spChg chg="del">
          <ac:chgData name="양희규" userId="57e6bd9f-0716-4461-9c25-b98b57b2ad65" providerId="ADAL" clId="{2D3559DA-D6C9-764D-A117-FD1A12D60AC0}" dt="2022-11-03T13:00:58.281" v="0" actId="478"/>
          <ac:spMkLst>
            <pc:docMk/>
            <pc:sldMk cId="313495539" sldId="736"/>
            <ac:spMk id="47" creationId="{D705863C-DCBB-C028-3BFB-72BA83580505}"/>
          </ac:spMkLst>
        </pc:spChg>
        <pc:spChg chg="del">
          <ac:chgData name="양희규" userId="57e6bd9f-0716-4461-9c25-b98b57b2ad65" providerId="ADAL" clId="{2D3559DA-D6C9-764D-A117-FD1A12D60AC0}" dt="2022-11-03T13:00:58.281" v="0" actId="478"/>
          <ac:spMkLst>
            <pc:docMk/>
            <pc:sldMk cId="313495539" sldId="736"/>
            <ac:spMk id="48" creationId="{22A504EB-B53C-3023-E802-8CB249E38DD0}"/>
          </ac:spMkLst>
        </pc:spChg>
        <pc:spChg chg="del">
          <ac:chgData name="양희규" userId="57e6bd9f-0716-4461-9c25-b98b57b2ad65" providerId="ADAL" clId="{2D3559DA-D6C9-764D-A117-FD1A12D60AC0}" dt="2022-11-03T13:00:58.281" v="0" actId="478"/>
          <ac:spMkLst>
            <pc:docMk/>
            <pc:sldMk cId="313495539" sldId="736"/>
            <ac:spMk id="49" creationId="{4BC6B743-055F-9851-FEA7-6F284F15E422}"/>
          </ac:spMkLst>
        </pc:spChg>
        <pc:spChg chg="del">
          <ac:chgData name="양희규" userId="57e6bd9f-0716-4461-9c25-b98b57b2ad65" providerId="ADAL" clId="{2D3559DA-D6C9-764D-A117-FD1A12D60AC0}" dt="2022-11-03T13:00:58.281" v="0" actId="478"/>
          <ac:spMkLst>
            <pc:docMk/>
            <pc:sldMk cId="313495539" sldId="736"/>
            <ac:spMk id="53" creationId="{45497967-4CF9-B9AA-FD37-C820FF45CAF3}"/>
          </ac:spMkLst>
        </pc:spChg>
        <pc:spChg chg="del">
          <ac:chgData name="양희규" userId="57e6bd9f-0716-4461-9c25-b98b57b2ad65" providerId="ADAL" clId="{2D3559DA-D6C9-764D-A117-FD1A12D60AC0}" dt="2022-11-03T13:00:58.281" v="0" actId="478"/>
          <ac:spMkLst>
            <pc:docMk/>
            <pc:sldMk cId="313495539" sldId="736"/>
            <ac:spMk id="60" creationId="{498872D0-181C-47B0-5D73-6BB95C6EF15C}"/>
          </ac:spMkLst>
        </pc:spChg>
        <pc:graphicFrameChg chg="del">
          <ac:chgData name="양희규" userId="57e6bd9f-0716-4461-9c25-b98b57b2ad65" providerId="ADAL" clId="{2D3559DA-D6C9-764D-A117-FD1A12D60AC0}" dt="2022-11-03T13:00:58.281" v="0" actId="478"/>
          <ac:graphicFrameMkLst>
            <pc:docMk/>
            <pc:sldMk cId="313495539" sldId="736"/>
            <ac:graphicFrameMk id="5" creationId="{8661E496-539A-5674-F83D-F1EE932B8E38}"/>
          </ac:graphicFrameMkLst>
        </pc:graphicFrameChg>
        <pc:graphicFrameChg chg="del">
          <ac:chgData name="양희규" userId="57e6bd9f-0716-4461-9c25-b98b57b2ad65" providerId="ADAL" clId="{2D3559DA-D6C9-764D-A117-FD1A12D60AC0}" dt="2022-11-03T13:00:58.281" v="0" actId="478"/>
          <ac:graphicFrameMkLst>
            <pc:docMk/>
            <pc:sldMk cId="313495539" sldId="736"/>
            <ac:graphicFrameMk id="7" creationId="{2F350E0A-54A5-488C-E0FF-4C0BA9746775}"/>
          </ac:graphicFrameMkLst>
        </pc:graphicFrameChg>
        <pc:graphicFrameChg chg="del">
          <ac:chgData name="양희규" userId="57e6bd9f-0716-4461-9c25-b98b57b2ad65" providerId="ADAL" clId="{2D3559DA-D6C9-764D-A117-FD1A12D60AC0}" dt="2022-11-03T13:00:58.281" v="0" actId="478"/>
          <ac:graphicFrameMkLst>
            <pc:docMk/>
            <pc:sldMk cId="313495539" sldId="736"/>
            <ac:graphicFrameMk id="11" creationId="{2DEA4E76-7CB4-4A04-2DEC-7EB80D7C8A0D}"/>
          </ac:graphicFrameMkLst>
        </pc:graphicFrameChg>
        <pc:graphicFrameChg chg="del">
          <ac:chgData name="양희규" userId="57e6bd9f-0716-4461-9c25-b98b57b2ad65" providerId="ADAL" clId="{2D3559DA-D6C9-764D-A117-FD1A12D60AC0}" dt="2022-11-03T13:00:58.281" v="0" actId="478"/>
          <ac:graphicFrameMkLst>
            <pc:docMk/>
            <pc:sldMk cId="313495539" sldId="736"/>
            <ac:graphicFrameMk id="14" creationId="{77A87E7B-3D95-4515-00E1-BAD0E164B1E9}"/>
          </ac:graphicFrameMkLst>
        </pc:graphicFrameChg>
        <pc:graphicFrameChg chg="del">
          <ac:chgData name="양희규" userId="57e6bd9f-0716-4461-9c25-b98b57b2ad65" providerId="ADAL" clId="{2D3559DA-D6C9-764D-A117-FD1A12D60AC0}" dt="2022-11-03T13:00:58.281" v="0" actId="478"/>
          <ac:graphicFrameMkLst>
            <pc:docMk/>
            <pc:sldMk cId="313495539" sldId="736"/>
            <ac:graphicFrameMk id="15" creationId="{561C1FB5-9937-A1EE-FCC7-DC04307C2327}"/>
          </ac:graphicFrameMkLst>
        </pc:graphicFrameChg>
        <pc:graphicFrameChg chg="del">
          <ac:chgData name="양희규" userId="57e6bd9f-0716-4461-9c25-b98b57b2ad65" providerId="ADAL" clId="{2D3559DA-D6C9-764D-A117-FD1A12D60AC0}" dt="2022-11-03T13:00:58.281" v="0" actId="478"/>
          <ac:graphicFrameMkLst>
            <pc:docMk/>
            <pc:sldMk cId="313495539" sldId="736"/>
            <ac:graphicFrameMk id="28" creationId="{7FFFA9A2-347C-268B-95E7-91469037BDEE}"/>
          </ac:graphicFrameMkLst>
        </pc:graphicFrameChg>
        <pc:graphicFrameChg chg="del">
          <ac:chgData name="양희규" userId="57e6bd9f-0716-4461-9c25-b98b57b2ad65" providerId="ADAL" clId="{2D3559DA-D6C9-764D-A117-FD1A12D60AC0}" dt="2022-11-03T13:00:58.281" v="0" actId="478"/>
          <ac:graphicFrameMkLst>
            <pc:docMk/>
            <pc:sldMk cId="313495539" sldId="736"/>
            <ac:graphicFrameMk id="29" creationId="{56B36C57-1AE0-1C0A-D7B0-C84B3811469B}"/>
          </ac:graphicFrameMkLst>
        </pc:graphicFrameChg>
        <pc:graphicFrameChg chg="del">
          <ac:chgData name="양희규" userId="57e6bd9f-0716-4461-9c25-b98b57b2ad65" providerId="ADAL" clId="{2D3559DA-D6C9-764D-A117-FD1A12D60AC0}" dt="2022-11-03T13:00:58.281" v="0" actId="478"/>
          <ac:graphicFrameMkLst>
            <pc:docMk/>
            <pc:sldMk cId="313495539" sldId="736"/>
            <ac:graphicFrameMk id="30" creationId="{C80010DD-3C2A-1009-A9BC-BD71F11BC6B1}"/>
          </ac:graphicFrameMkLst>
        </pc:graphicFrameChg>
        <pc:graphicFrameChg chg="del">
          <ac:chgData name="양희규" userId="57e6bd9f-0716-4461-9c25-b98b57b2ad65" providerId="ADAL" clId="{2D3559DA-D6C9-764D-A117-FD1A12D60AC0}" dt="2022-11-03T13:00:58.281" v="0" actId="478"/>
          <ac:graphicFrameMkLst>
            <pc:docMk/>
            <pc:sldMk cId="313495539" sldId="736"/>
            <ac:graphicFrameMk id="34" creationId="{7D0B4E32-2D01-938B-002D-D0CAAAB3CD1B}"/>
          </ac:graphicFrameMkLst>
        </pc:graphicFrameChg>
        <pc:graphicFrameChg chg="del">
          <ac:chgData name="양희규" userId="57e6bd9f-0716-4461-9c25-b98b57b2ad65" providerId="ADAL" clId="{2D3559DA-D6C9-764D-A117-FD1A12D60AC0}" dt="2022-11-03T13:00:58.281" v="0" actId="478"/>
          <ac:graphicFrameMkLst>
            <pc:docMk/>
            <pc:sldMk cId="313495539" sldId="736"/>
            <ac:graphicFrameMk id="35" creationId="{0643B2CD-8174-0497-108F-9C74A3488186}"/>
          </ac:graphicFrameMkLst>
        </pc:graphicFrameChg>
        <pc:graphicFrameChg chg="del">
          <ac:chgData name="양희규" userId="57e6bd9f-0716-4461-9c25-b98b57b2ad65" providerId="ADAL" clId="{2D3559DA-D6C9-764D-A117-FD1A12D60AC0}" dt="2022-11-03T13:00:58.281" v="0" actId="478"/>
          <ac:graphicFrameMkLst>
            <pc:docMk/>
            <pc:sldMk cId="313495539" sldId="736"/>
            <ac:graphicFrameMk id="37" creationId="{093E8B43-D282-A285-AF62-B139E3D31FD3}"/>
          </ac:graphicFrameMkLst>
        </pc:graphicFrameChg>
        <pc:picChg chg="add del mod">
          <ac:chgData name="양희규" userId="57e6bd9f-0716-4461-9c25-b98b57b2ad65" providerId="ADAL" clId="{2D3559DA-D6C9-764D-A117-FD1A12D60AC0}" dt="2022-11-03T13:09:10.699" v="44" actId="478"/>
          <ac:picMkLst>
            <pc:docMk/>
            <pc:sldMk cId="313495539" sldId="736"/>
            <ac:picMk id="6" creationId="{BD8EF752-DA70-04BF-DAA7-AD82CF33C9B1}"/>
          </ac:picMkLst>
        </pc:picChg>
        <pc:picChg chg="add mod">
          <ac:chgData name="양희규" userId="57e6bd9f-0716-4461-9c25-b98b57b2ad65" providerId="ADAL" clId="{2D3559DA-D6C9-764D-A117-FD1A12D60AC0}" dt="2022-11-03T13:09:34.319" v="52" actId="1076"/>
          <ac:picMkLst>
            <pc:docMk/>
            <pc:sldMk cId="313495539" sldId="736"/>
            <ac:picMk id="12" creationId="{E978ABB3-7232-C56D-8C08-1DF838267B4B}"/>
          </ac:picMkLst>
        </pc:picChg>
        <pc:cxnChg chg="del mod">
          <ac:chgData name="양희규" userId="57e6bd9f-0716-4461-9c25-b98b57b2ad65" providerId="ADAL" clId="{2D3559DA-D6C9-764D-A117-FD1A12D60AC0}" dt="2022-11-03T13:00:58.281" v="0" actId="478"/>
          <ac:cxnSpMkLst>
            <pc:docMk/>
            <pc:sldMk cId="313495539" sldId="736"/>
            <ac:cxnSpMk id="18" creationId="{12BBBC54-F6EC-BB01-0987-6F8BD6163A0C}"/>
          </ac:cxnSpMkLst>
        </pc:cxnChg>
        <pc:cxnChg chg="del">
          <ac:chgData name="양희규" userId="57e6bd9f-0716-4461-9c25-b98b57b2ad65" providerId="ADAL" clId="{2D3559DA-D6C9-764D-A117-FD1A12D60AC0}" dt="2022-11-03T13:00:58.281" v="0" actId="478"/>
          <ac:cxnSpMkLst>
            <pc:docMk/>
            <pc:sldMk cId="313495539" sldId="736"/>
            <ac:cxnSpMk id="19" creationId="{E9B7A09B-F006-9A3B-4A58-EEE7B586A29E}"/>
          </ac:cxnSpMkLst>
        </pc:cxnChg>
        <pc:cxnChg chg="del">
          <ac:chgData name="양희규" userId="57e6bd9f-0716-4461-9c25-b98b57b2ad65" providerId="ADAL" clId="{2D3559DA-D6C9-764D-A117-FD1A12D60AC0}" dt="2022-11-03T13:00:58.281" v="0" actId="478"/>
          <ac:cxnSpMkLst>
            <pc:docMk/>
            <pc:sldMk cId="313495539" sldId="736"/>
            <ac:cxnSpMk id="20" creationId="{3850B81F-11E4-E0B5-F074-719AA0C87CA9}"/>
          </ac:cxnSpMkLst>
        </pc:cxnChg>
        <pc:cxnChg chg="del">
          <ac:chgData name="양희규" userId="57e6bd9f-0716-4461-9c25-b98b57b2ad65" providerId="ADAL" clId="{2D3559DA-D6C9-764D-A117-FD1A12D60AC0}" dt="2022-11-03T13:00:58.281" v="0" actId="478"/>
          <ac:cxnSpMkLst>
            <pc:docMk/>
            <pc:sldMk cId="313495539" sldId="736"/>
            <ac:cxnSpMk id="21" creationId="{E9FFF753-FB3B-DAD0-2D36-17A7B7586298}"/>
          </ac:cxnSpMkLst>
        </pc:cxnChg>
        <pc:cxnChg chg="del mod">
          <ac:chgData name="양희규" userId="57e6bd9f-0716-4461-9c25-b98b57b2ad65" providerId="ADAL" clId="{2D3559DA-D6C9-764D-A117-FD1A12D60AC0}" dt="2022-11-03T13:00:58.281" v="0" actId="478"/>
          <ac:cxnSpMkLst>
            <pc:docMk/>
            <pc:sldMk cId="313495539" sldId="736"/>
            <ac:cxnSpMk id="32" creationId="{32E5BB6D-F863-39C4-D601-DEC66D1020D8}"/>
          </ac:cxnSpMkLst>
        </pc:cxnChg>
        <pc:cxnChg chg="del mod">
          <ac:chgData name="양희규" userId="57e6bd9f-0716-4461-9c25-b98b57b2ad65" providerId="ADAL" clId="{2D3559DA-D6C9-764D-A117-FD1A12D60AC0}" dt="2022-11-03T13:00:58.281" v="0" actId="478"/>
          <ac:cxnSpMkLst>
            <pc:docMk/>
            <pc:sldMk cId="313495539" sldId="736"/>
            <ac:cxnSpMk id="38" creationId="{670F1C66-AD82-EF1B-8428-A0E62593E48A}"/>
          </ac:cxnSpMkLst>
        </pc:cxnChg>
        <pc:cxnChg chg="del mod">
          <ac:chgData name="양희규" userId="57e6bd9f-0716-4461-9c25-b98b57b2ad65" providerId="ADAL" clId="{2D3559DA-D6C9-764D-A117-FD1A12D60AC0}" dt="2022-11-03T13:00:58.281" v="0" actId="478"/>
          <ac:cxnSpMkLst>
            <pc:docMk/>
            <pc:sldMk cId="313495539" sldId="736"/>
            <ac:cxnSpMk id="40" creationId="{BE85AD8B-8A7B-7E84-C477-7EBB3059B064}"/>
          </ac:cxnSpMkLst>
        </pc:cxnChg>
        <pc:cxnChg chg="del">
          <ac:chgData name="양희규" userId="57e6bd9f-0716-4461-9c25-b98b57b2ad65" providerId="ADAL" clId="{2D3559DA-D6C9-764D-A117-FD1A12D60AC0}" dt="2022-11-03T13:00:58.281" v="0" actId="478"/>
          <ac:cxnSpMkLst>
            <pc:docMk/>
            <pc:sldMk cId="313495539" sldId="736"/>
            <ac:cxnSpMk id="50" creationId="{A4738323-2C54-DADF-EBD1-8298BE79F0FE}"/>
          </ac:cxnSpMkLst>
        </pc:cxnChg>
      </pc:sldChg>
      <pc:sldChg chg="modSp mod ord">
        <pc:chgData name="양희규" userId="57e6bd9f-0716-4461-9c25-b98b57b2ad65" providerId="ADAL" clId="{2D3559DA-D6C9-764D-A117-FD1A12D60AC0}" dt="2022-11-03T13:17:00.726" v="686" actId="20577"/>
        <pc:sldMkLst>
          <pc:docMk/>
          <pc:sldMk cId="361238796" sldId="741"/>
        </pc:sldMkLst>
        <pc:spChg chg="mod">
          <ac:chgData name="양희규" userId="57e6bd9f-0716-4461-9c25-b98b57b2ad65" providerId="ADAL" clId="{2D3559DA-D6C9-764D-A117-FD1A12D60AC0}" dt="2022-11-03T13:10:25.042" v="91" actId="20577"/>
          <ac:spMkLst>
            <pc:docMk/>
            <pc:sldMk cId="361238796" sldId="741"/>
            <ac:spMk id="2" creationId="{00000000-0000-0000-0000-000000000000}"/>
          </ac:spMkLst>
        </pc:spChg>
        <pc:spChg chg="mod">
          <ac:chgData name="양희규" userId="57e6bd9f-0716-4461-9c25-b98b57b2ad65" providerId="ADAL" clId="{2D3559DA-D6C9-764D-A117-FD1A12D60AC0}" dt="2022-11-03T13:17:00.726" v="686" actId="20577"/>
          <ac:spMkLst>
            <pc:docMk/>
            <pc:sldMk cId="361238796" sldId="741"/>
            <ac:spMk id="3" creationId="{00000000-0000-0000-0000-000000000000}"/>
          </ac:spMkLst>
        </pc:spChg>
      </pc:sldChg>
      <pc:sldChg chg="del">
        <pc:chgData name="양희규" userId="57e6bd9f-0716-4461-9c25-b98b57b2ad65" providerId="ADAL" clId="{2D3559DA-D6C9-764D-A117-FD1A12D60AC0}" dt="2022-11-03T13:10:04.687" v="53" actId="2696"/>
        <pc:sldMkLst>
          <pc:docMk/>
          <pc:sldMk cId="1778676865" sldId="742"/>
        </pc:sldMkLst>
      </pc:sldChg>
      <pc:sldChg chg="del">
        <pc:chgData name="양희규" userId="57e6bd9f-0716-4461-9c25-b98b57b2ad65" providerId="ADAL" clId="{2D3559DA-D6C9-764D-A117-FD1A12D60AC0}" dt="2022-11-03T13:17:10.292" v="688" actId="2696"/>
        <pc:sldMkLst>
          <pc:docMk/>
          <pc:sldMk cId="4159046531" sldId="743"/>
        </pc:sldMkLst>
      </pc:sldChg>
      <pc:sldChg chg="del">
        <pc:chgData name="양희규" userId="57e6bd9f-0716-4461-9c25-b98b57b2ad65" providerId="ADAL" clId="{2D3559DA-D6C9-764D-A117-FD1A12D60AC0}" dt="2022-11-03T13:10:05.578" v="54" actId="2696"/>
        <pc:sldMkLst>
          <pc:docMk/>
          <pc:sldMk cId="487760183" sldId="745"/>
        </pc:sldMkLst>
      </pc:sldChg>
      <pc:sldChg chg="modSp mod">
        <pc:chgData name="양희규" userId="57e6bd9f-0716-4461-9c25-b98b57b2ad65" providerId="ADAL" clId="{2D3559DA-D6C9-764D-A117-FD1A12D60AC0}" dt="2022-11-03T14:03:27.087" v="2149" actId="20577"/>
        <pc:sldMkLst>
          <pc:docMk/>
          <pc:sldMk cId="3910786483" sldId="747"/>
        </pc:sldMkLst>
        <pc:spChg chg="mod">
          <ac:chgData name="양희규" userId="57e6bd9f-0716-4461-9c25-b98b57b2ad65" providerId="ADAL" clId="{2D3559DA-D6C9-764D-A117-FD1A12D60AC0}" dt="2022-11-03T14:03:27.087" v="2149" actId="20577"/>
          <ac:spMkLst>
            <pc:docMk/>
            <pc:sldMk cId="3910786483" sldId="747"/>
            <ac:spMk id="2" creationId="{00000000-0000-0000-0000-000000000000}"/>
          </ac:spMkLst>
        </pc:spChg>
        <pc:spChg chg="mod">
          <ac:chgData name="양희규" userId="57e6bd9f-0716-4461-9c25-b98b57b2ad65" providerId="ADAL" clId="{2D3559DA-D6C9-764D-A117-FD1A12D60AC0}" dt="2022-11-03T13:17:53.706" v="782" actId="20577"/>
          <ac:spMkLst>
            <pc:docMk/>
            <pc:sldMk cId="3910786483" sldId="747"/>
            <ac:spMk id="3" creationId="{00000000-0000-0000-0000-000000000000}"/>
          </ac:spMkLst>
        </pc:spChg>
      </pc:sldChg>
      <pc:sldChg chg="addSp delSp modSp mod">
        <pc:chgData name="양희규" userId="57e6bd9f-0716-4461-9c25-b98b57b2ad65" providerId="ADAL" clId="{2D3559DA-D6C9-764D-A117-FD1A12D60AC0}" dt="2022-11-03T14:03:30.285" v="2151" actId="20577"/>
        <pc:sldMkLst>
          <pc:docMk/>
          <pc:sldMk cId="724293245" sldId="748"/>
        </pc:sldMkLst>
        <pc:spChg chg="mod">
          <ac:chgData name="양희규" userId="57e6bd9f-0716-4461-9c25-b98b57b2ad65" providerId="ADAL" clId="{2D3559DA-D6C9-764D-A117-FD1A12D60AC0}" dt="2022-11-03T14:03:30.285" v="2151" actId="20577"/>
          <ac:spMkLst>
            <pc:docMk/>
            <pc:sldMk cId="724293245" sldId="748"/>
            <ac:spMk id="2" creationId="{00000000-0000-0000-0000-000000000000}"/>
          </ac:spMkLst>
        </pc:spChg>
        <pc:spChg chg="mod">
          <ac:chgData name="양희규" userId="57e6bd9f-0716-4461-9c25-b98b57b2ad65" providerId="ADAL" clId="{2D3559DA-D6C9-764D-A117-FD1A12D60AC0}" dt="2022-11-03T13:22:47.548" v="817" actId="20577"/>
          <ac:spMkLst>
            <pc:docMk/>
            <pc:sldMk cId="724293245" sldId="748"/>
            <ac:spMk id="3" creationId="{00000000-0000-0000-0000-000000000000}"/>
          </ac:spMkLst>
        </pc:spChg>
        <pc:picChg chg="del">
          <ac:chgData name="양희규" userId="57e6bd9f-0716-4461-9c25-b98b57b2ad65" providerId="ADAL" clId="{2D3559DA-D6C9-764D-A117-FD1A12D60AC0}" dt="2022-11-03T13:21:12.002" v="795" actId="478"/>
          <ac:picMkLst>
            <pc:docMk/>
            <pc:sldMk cId="724293245" sldId="748"/>
            <ac:picMk id="4" creationId="{3B9688ED-9577-BB33-92FD-C72A7E97020D}"/>
          </ac:picMkLst>
        </pc:picChg>
        <pc:picChg chg="add mod">
          <ac:chgData name="양희규" userId="57e6bd9f-0716-4461-9c25-b98b57b2ad65" providerId="ADAL" clId="{2D3559DA-D6C9-764D-A117-FD1A12D60AC0}" dt="2022-11-03T13:21:44.877" v="799" actId="1076"/>
          <ac:picMkLst>
            <pc:docMk/>
            <pc:sldMk cId="724293245" sldId="748"/>
            <ac:picMk id="5" creationId="{1615E24B-BEEE-4E38-68E2-1FDB3487C0DA}"/>
          </ac:picMkLst>
        </pc:picChg>
      </pc:sldChg>
      <pc:sldChg chg="addSp delSp modSp mod">
        <pc:chgData name="양희규" userId="57e6bd9f-0716-4461-9c25-b98b57b2ad65" providerId="ADAL" clId="{2D3559DA-D6C9-764D-A117-FD1A12D60AC0}" dt="2022-11-03T14:03:46.246" v="2163" actId="20577"/>
        <pc:sldMkLst>
          <pc:docMk/>
          <pc:sldMk cId="2256065321" sldId="749"/>
        </pc:sldMkLst>
        <pc:spChg chg="mod">
          <ac:chgData name="양희규" userId="57e6bd9f-0716-4461-9c25-b98b57b2ad65" providerId="ADAL" clId="{2D3559DA-D6C9-764D-A117-FD1A12D60AC0}" dt="2022-11-03T14:03:46.246" v="2163" actId="20577"/>
          <ac:spMkLst>
            <pc:docMk/>
            <pc:sldMk cId="2256065321" sldId="749"/>
            <ac:spMk id="2" creationId="{00000000-0000-0000-0000-000000000000}"/>
          </ac:spMkLst>
        </pc:spChg>
        <pc:spChg chg="mod">
          <ac:chgData name="양희규" userId="57e6bd9f-0716-4461-9c25-b98b57b2ad65" providerId="ADAL" clId="{2D3559DA-D6C9-764D-A117-FD1A12D60AC0}" dt="2022-11-03T13:41:49.269" v="2108" actId="20577"/>
          <ac:spMkLst>
            <pc:docMk/>
            <pc:sldMk cId="2256065321" sldId="749"/>
            <ac:spMk id="3" creationId="{00000000-0000-0000-0000-000000000000}"/>
          </ac:spMkLst>
        </pc:spChg>
        <pc:picChg chg="add mod">
          <ac:chgData name="양희규" userId="57e6bd9f-0716-4461-9c25-b98b57b2ad65" providerId="ADAL" clId="{2D3559DA-D6C9-764D-A117-FD1A12D60AC0}" dt="2022-11-03T13:41:20.082" v="2054" actId="1076"/>
          <ac:picMkLst>
            <pc:docMk/>
            <pc:sldMk cId="2256065321" sldId="749"/>
            <ac:picMk id="4" creationId="{A2E71D94-05DD-E0FC-9242-187BB9179180}"/>
          </ac:picMkLst>
        </pc:picChg>
        <pc:picChg chg="del">
          <ac:chgData name="양희규" userId="57e6bd9f-0716-4461-9c25-b98b57b2ad65" providerId="ADAL" clId="{2D3559DA-D6C9-764D-A117-FD1A12D60AC0}" dt="2022-11-03T13:23:14.061" v="826" actId="478"/>
          <ac:picMkLst>
            <pc:docMk/>
            <pc:sldMk cId="2256065321" sldId="749"/>
            <ac:picMk id="5" creationId="{F38D7504-32B3-D308-4EF4-058395676777}"/>
          </ac:picMkLst>
        </pc:picChg>
      </pc:sldChg>
      <pc:sldChg chg="del">
        <pc:chgData name="양희규" userId="57e6bd9f-0716-4461-9c25-b98b57b2ad65" providerId="ADAL" clId="{2D3559DA-D6C9-764D-A117-FD1A12D60AC0}" dt="2022-11-03T14:03:19.379" v="2147" actId="2696"/>
        <pc:sldMkLst>
          <pc:docMk/>
          <pc:sldMk cId="3958336054" sldId="750"/>
        </pc:sldMkLst>
      </pc:sldChg>
      <pc:sldChg chg="addSp delSp modSp del mod">
        <pc:chgData name="양희규" userId="57e6bd9f-0716-4461-9c25-b98b57b2ad65" providerId="ADAL" clId="{2D3559DA-D6C9-764D-A117-FD1A12D60AC0}" dt="2022-11-03T13:39:41.969" v="1965" actId="2696"/>
        <pc:sldMkLst>
          <pc:docMk/>
          <pc:sldMk cId="648178439" sldId="751"/>
        </pc:sldMkLst>
        <pc:spChg chg="mod">
          <ac:chgData name="양희규" userId="57e6bd9f-0716-4461-9c25-b98b57b2ad65" providerId="ADAL" clId="{2D3559DA-D6C9-764D-A117-FD1A12D60AC0}" dt="2022-11-03T13:24:03.404" v="875" actId="20577"/>
          <ac:spMkLst>
            <pc:docMk/>
            <pc:sldMk cId="648178439" sldId="751"/>
            <ac:spMk id="2" creationId="{00000000-0000-0000-0000-000000000000}"/>
          </ac:spMkLst>
        </pc:spChg>
        <pc:spChg chg="mod">
          <ac:chgData name="양희규" userId="57e6bd9f-0716-4461-9c25-b98b57b2ad65" providerId="ADAL" clId="{2D3559DA-D6C9-764D-A117-FD1A12D60AC0}" dt="2022-11-03T13:24:25.996" v="930" actId="20577"/>
          <ac:spMkLst>
            <pc:docMk/>
            <pc:sldMk cId="648178439" sldId="751"/>
            <ac:spMk id="3" creationId="{00000000-0000-0000-0000-000000000000}"/>
          </ac:spMkLst>
        </pc:spChg>
        <pc:graphicFrameChg chg="add del mod">
          <ac:chgData name="양희규" userId="57e6bd9f-0716-4461-9c25-b98b57b2ad65" providerId="ADAL" clId="{2D3559DA-D6C9-764D-A117-FD1A12D60AC0}" dt="2022-11-03T13:25:38.422" v="935" actId="478"/>
          <ac:graphicFrameMkLst>
            <pc:docMk/>
            <pc:sldMk cId="648178439" sldId="751"/>
            <ac:graphicFrameMk id="4" creationId="{D5579D8C-2296-A293-0945-39CD39E9B2B9}"/>
          </ac:graphicFrameMkLst>
        </pc:graphicFrameChg>
        <pc:graphicFrameChg chg="add mod modGraphic">
          <ac:chgData name="양희규" userId="57e6bd9f-0716-4461-9c25-b98b57b2ad65" providerId="ADAL" clId="{2D3559DA-D6C9-764D-A117-FD1A12D60AC0}" dt="2022-11-03T13:38:39.628" v="1962" actId="404"/>
          <ac:graphicFrameMkLst>
            <pc:docMk/>
            <pc:sldMk cId="648178439" sldId="751"/>
            <ac:graphicFrameMk id="5" creationId="{83D98F3D-FEFE-D4C6-910B-3E5E77460E2D}"/>
          </ac:graphicFrameMkLst>
        </pc:graphicFrameChg>
      </pc:sldChg>
      <pc:sldChg chg="addSp modSp add mod">
        <pc:chgData name="양희규" userId="57e6bd9f-0716-4461-9c25-b98b57b2ad65" providerId="ADAL" clId="{2D3559DA-D6C9-764D-A117-FD1A12D60AC0}" dt="2022-11-03T14:03:35.526" v="2155" actId="20577"/>
        <pc:sldMkLst>
          <pc:docMk/>
          <pc:sldMk cId="164957792" sldId="752"/>
        </pc:sldMkLst>
        <pc:spChg chg="mod">
          <ac:chgData name="양희규" userId="57e6bd9f-0716-4461-9c25-b98b57b2ad65" providerId="ADAL" clId="{2D3559DA-D6C9-764D-A117-FD1A12D60AC0}" dt="2022-11-03T14:03:35.526" v="2155" actId="20577"/>
          <ac:spMkLst>
            <pc:docMk/>
            <pc:sldMk cId="164957792" sldId="752"/>
            <ac:spMk id="2" creationId="{00000000-0000-0000-0000-000000000000}"/>
          </ac:spMkLst>
        </pc:spChg>
        <pc:spChg chg="mod">
          <ac:chgData name="양희규" userId="57e6bd9f-0716-4461-9c25-b98b57b2ad65" providerId="ADAL" clId="{2D3559DA-D6C9-764D-A117-FD1A12D60AC0}" dt="2022-11-03T13:22:54.449" v="821" actId="20577"/>
          <ac:spMkLst>
            <pc:docMk/>
            <pc:sldMk cId="164957792" sldId="752"/>
            <ac:spMk id="3" creationId="{00000000-0000-0000-0000-000000000000}"/>
          </ac:spMkLst>
        </pc:spChg>
        <pc:picChg chg="add mod">
          <ac:chgData name="양희규" userId="57e6bd9f-0716-4461-9c25-b98b57b2ad65" providerId="ADAL" clId="{2D3559DA-D6C9-764D-A117-FD1A12D60AC0}" dt="2022-11-03T13:22:08.449" v="805" actId="1076"/>
          <ac:picMkLst>
            <pc:docMk/>
            <pc:sldMk cId="164957792" sldId="752"/>
            <ac:picMk id="4" creationId="{FFFF8408-B303-4A9A-1C7D-89353D7D6856}"/>
          </ac:picMkLst>
        </pc:picChg>
      </pc:sldChg>
      <pc:sldChg chg="addSp delSp modSp add mod">
        <pc:chgData name="양희규" userId="57e6bd9f-0716-4461-9c25-b98b57b2ad65" providerId="ADAL" clId="{2D3559DA-D6C9-764D-A117-FD1A12D60AC0}" dt="2022-11-03T14:03:41.342" v="2159" actId="20577"/>
        <pc:sldMkLst>
          <pc:docMk/>
          <pc:sldMk cId="4005614843" sldId="753"/>
        </pc:sldMkLst>
        <pc:spChg chg="mod">
          <ac:chgData name="양희규" userId="57e6bd9f-0716-4461-9c25-b98b57b2ad65" providerId="ADAL" clId="{2D3559DA-D6C9-764D-A117-FD1A12D60AC0}" dt="2022-11-03T14:03:41.342" v="2159" actId="20577"/>
          <ac:spMkLst>
            <pc:docMk/>
            <pc:sldMk cId="4005614843" sldId="753"/>
            <ac:spMk id="2" creationId="{00000000-0000-0000-0000-000000000000}"/>
          </ac:spMkLst>
        </pc:spChg>
        <pc:spChg chg="mod">
          <ac:chgData name="양희규" userId="57e6bd9f-0716-4461-9c25-b98b57b2ad65" providerId="ADAL" clId="{2D3559DA-D6C9-764D-A117-FD1A12D60AC0}" dt="2022-11-03T13:23:00.787" v="825" actId="20577"/>
          <ac:spMkLst>
            <pc:docMk/>
            <pc:sldMk cId="4005614843" sldId="753"/>
            <ac:spMk id="3" creationId="{00000000-0000-0000-0000-000000000000}"/>
          </ac:spMkLst>
        </pc:spChg>
        <pc:picChg chg="del">
          <ac:chgData name="양희규" userId="57e6bd9f-0716-4461-9c25-b98b57b2ad65" providerId="ADAL" clId="{2D3559DA-D6C9-764D-A117-FD1A12D60AC0}" dt="2022-11-03T13:22:33.833" v="807" actId="478"/>
          <ac:picMkLst>
            <pc:docMk/>
            <pc:sldMk cId="4005614843" sldId="753"/>
            <ac:picMk id="4" creationId="{FFFF8408-B303-4A9A-1C7D-89353D7D6856}"/>
          </ac:picMkLst>
        </pc:picChg>
        <pc:picChg chg="del">
          <ac:chgData name="양희규" userId="57e6bd9f-0716-4461-9c25-b98b57b2ad65" providerId="ADAL" clId="{2D3559DA-D6C9-764D-A117-FD1A12D60AC0}" dt="2022-11-03T13:22:35.284" v="808" actId="478"/>
          <ac:picMkLst>
            <pc:docMk/>
            <pc:sldMk cId="4005614843" sldId="753"/>
            <ac:picMk id="5" creationId="{1615E24B-BEEE-4E38-68E2-1FDB3487C0DA}"/>
          </ac:picMkLst>
        </pc:picChg>
        <pc:picChg chg="add mod">
          <ac:chgData name="양희규" userId="57e6bd9f-0716-4461-9c25-b98b57b2ad65" providerId="ADAL" clId="{2D3559DA-D6C9-764D-A117-FD1A12D60AC0}" dt="2022-11-03T13:22:40.223" v="811" actId="1076"/>
          <ac:picMkLst>
            <pc:docMk/>
            <pc:sldMk cId="4005614843" sldId="753"/>
            <ac:picMk id="6" creationId="{59115FC7-C712-8749-76A6-D8892ADC3C1F}"/>
          </ac:picMkLst>
        </pc:picChg>
      </pc:sldChg>
      <pc:sldChg chg="addSp delSp modSp add mod">
        <pc:chgData name="양희규" userId="57e6bd9f-0716-4461-9c25-b98b57b2ad65" providerId="ADAL" clId="{2D3559DA-D6C9-764D-A117-FD1A12D60AC0}" dt="2022-11-03T14:03:52.344" v="2167" actId="20577"/>
        <pc:sldMkLst>
          <pc:docMk/>
          <pc:sldMk cId="240541163" sldId="754"/>
        </pc:sldMkLst>
        <pc:spChg chg="mod">
          <ac:chgData name="양희규" userId="57e6bd9f-0716-4461-9c25-b98b57b2ad65" providerId="ADAL" clId="{2D3559DA-D6C9-764D-A117-FD1A12D60AC0}" dt="2022-11-03T14:03:52.344" v="2167" actId="20577"/>
          <ac:spMkLst>
            <pc:docMk/>
            <pc:sldMk cId="240541163" sldId="754"/>
            <ac:spMk id="2" creationId="{00000000-0000-0000-0000-000000000000}"/>
          </ac:spMkLst>
        </pc:spChg>
        <pc:spChg chg="mod">
          <ac:chgData name="양희규" userId="57e6bd9f-0716-4461-9c25-b98b57b2ad65" providerId="ADAL" clId="{2D3559DA-D6C9-764D-A117-FD1A12D60AC0}" dt="2022-11-03T13:42:33.404" v="2142" actId="20577"/>
          <ac:spMkLst>
            <pc:docMk/>
            <pc:sldMk cId="240541163" sldId="754"/>
            <ac:spMk id="3" creationId="{00000000-0000-0000-0000-000000000000}"/>
          </ac:spMkLst>
        </pc:spChg>
        <pc:picChg chg="del">
          <ac:chgData name="양희규" userId="57e6bd9f-0716-4461-9c25-b98b57b2ad65" providerId="ADAL" clId="{2D3559DA-D6C9-764D-A117-FD1A12D60AC0}" dt="2022-11-03T13:42:37.700" v="2143" actId="478"/>
          <ac:picMkLst>
            <pc:docMk/>
            <pc:sldMk cId="240541163" sldId="754"/>
            <ac:picMk id="4" creationId="{A2E71D94-05DD-E0FC-9242-187BB9179180}"/>
          </ac:picMkLst>
        </pc:picChg>
        <pc:picChg chg="add mod">
          <ac:chgData name="양희규" userId="57e6bd9f-0716-4461-9c25-b98b57b2ad65" providerId="ADAL" clId="{2D3559DA-D6C9-764D-A117-FD1A12D60AC0}" dt="2022-11-03T14:03:17.027" v="2146" actId="1076"/>
          <ac:picMkLst>
            <pc:docMk/>
            <pc:sldMk cId="240541163" sldId="754"/>
            <ac:picMk id="5" creationId="{05C9556C-404F-E917-49C8-2D1B1C73AD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8788ACA3-3BC8-43B4-971D-7DAF63CE7A62}" type="datetimeFigureOut">
              <a:rPr lang="ko-KR" altLang="en-US" smtClean="0"/>
              <a:pPr/>
              <a:t>2022. 11. 4.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38C9FFC5-5426-4BD4-BFA3-8BD89C3A1C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A721412C-0C7F-4D2E-A30C-601C735F49A1}" type="datetimeFigureOut">
              <a:rPr lang="ko-KR" altLang="en-US" smtClean="0"/>
              <a:pPr/>
              <a:t>2022. 11. 4.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F4FF87F7-5ED3-4BBF-A10A-2959599387B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660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1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23986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73593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3358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54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26383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3808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09044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0772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04992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2260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506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 flipV="1">
            <a:off x="6" y="1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flipV="1">
            <a:off x="6" y="115895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 flipV="1">
            <a:off x="6" y="23178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 flipV="1">
            <a:off x="6" y="34767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 flipV="1">
            <a:off x="6" y="46355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 flipV="1">
            <a:off x="6" y="57944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flipV="1">
            <a:off x="6" y="69533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 flipV="1">
            <a:off x="6" y="81121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 flipV="1">
            <a:off x="6" y="927107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flipV="1">
            <a:off x="6" y="104299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 flipV="1">
            <a:off x="6" y="1158883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5" name="Picture 18" descr="Emblem_02"/>
          <p:cNvPicPr>
            <a:picLocks noChangeAspect="1" noChangeArrowheads="1"/>
          </p:cNvPicPr>
          <p:nvPr/>
        </p:nvPicPr>
        <p:blipFill>
          <a:blip r:embed="rId2" cstate="print"/>
          <a:srcRect l="15874" t="14815" r="16049" b="14992"/>
          <a:stretch>
            <a:fillRect/>
          </a:stretch>
        </p:blipFill>
        <p:spPr bwMode="auto">
          <a:xfrm>
            <a:off x="8251839" y="134964"/>
            <a:ext cx="892175" cy="91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98087" y="393720"/>
            <a:ext cx="4018329" cy="42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굴림" pitchFamily="50" charset="-127"/>
                <a:cs typeface="+mn-cs"/>
              </a:rPr>
              <a:t>Sungkyunkwan University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700" b="1" i="1" dirty="0">
                <a:solidFill>
                  <a:schemeClr val="bg1"/>
                </a:solidFill>
                <a:latin typeface="Calibri" panose="020F0502020204030204" pitchFamily="34" charset="0"/>
              </a:rPr>
              <a:t>Copyright 2000-2022  intelligent Networking Laboratory   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 flipV="1">
            <a:off x="0" y="3652846"/>
            <a:ext cx="9144000" cy="1746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2" y="1676400"/>
            <a:ext cx="8001000" cy="1524000"/>
          </a:xfr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4" y="4114801"/>
            <a:ext cx="7239001" cy="2057400"/>
          </a:xfrm>
        </p:spPr>
        <p:txBody>
          <a:bodyPr>
            <a:normAutofit/>
          </a:bodyPr>
          <a:lstStyle>
            <a:lvl1pPr marL="0" indent="0" algn="ctr">
              <a:buNone/>
              <a:defRPr sz="2100" i="1">
                <a:solidFill>
                  <a:schemeClr val="tx1"/>
                </a:solidFill>
              </a:defRPr>
            </a:lvl1pPr>
            <a:lvl2pPr marL="49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3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5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0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4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SKKU&amp;IUPUI  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</a:t>
            </a:r>
            <a:fld id="{E51E446E-DB43-45AB-9E65-EA548FE14584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/21</a:t>
            </a: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               SKKU&amp;IUPUI</a:t>
            </a:r>
            <a:endParaRPr lang="en-US" altLang="ko-KR" sz="1700" dirty="0">
              <a:solidFill>
                <a:srgbClr val="FFFFFF"/>
              </a:solidFill>
              <a:latin typeface="Calibri" pitchFamily="34" charset="0"/>
              <a:ea typeface="굴림" charset="-127"/>
            </a:endParaRP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3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4" y="152401"/>
            <a:ext cx="8610600" cy="1143000"/>
          </a:xfrm>
          <a:prstGeom prst="rect">
            <a:avLst/>
          </a:prstGeom>
        </p:spPr>
        <p:txBody>
          <a:bodyPr vert="horz" lIns="98354" tIns="49179" rIns="98354" bIns="49179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4" y="1676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54" tIns="49179" rIns="98354" bIns="49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70"/>
            <a:ext cx="2895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  <a:ea typeface="굴림" charset="-127"/>
                <a:cs typeface="Arial" charset="0"/>
              </a:defRPr>
            </a:lvl1pPr>
          </a:lstStyle>
          <a:p>
            <a:fld id="{71BC8016-191E-433D-A674-368F22941D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31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Networking Laboratory </a:t>
            </a:r>
            <a:fld id="{7EC55666-D18A-4060-B877-A41D9E7BE456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</a:t>
            </a:r>
          </a:p>
        </p:txBody>
      </p:sp>
      <p:pic>
        <p:nvPicPr>
          <p:cNvPr id="1032" name="Picture 17" descr="n_logo"/>
          <p:cNvPicPr>
            <a:picLocks noChangeAspect="1" noChangeArrowheads="1"/>
          </p:cNvPicPr>
          <p:nvPr/>
        </p:nvPicPr>
        <p:blipFill>
          <a:blip r:embed="rId5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1034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400" b="1" i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9177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8355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47533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96711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68831" indent="-368831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 2" pitchFamily="18" charset="2"/>
        <a:buChar char=""/>
        <a:defRPr sz="20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1pPr>
      <a:lvl2pPr marL="799141" indent="-307363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SzPct val="50000"/>
        <a:buFont typeface="Arial" pitchFamily="34" charset="0"/>
        <a:buChar char="►"/>
        <a:defRPr sz="18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2pPr>
      <a:lvl3pPr marL="1229448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"/>
        <a:defRPr sz="16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3pPr>
      <a:lvl4pPr marL="1721230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4pPr>
      <a:lvl5pPr marL="2213004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558ED5"/>
        </a:buClr>
        <a:buFont typeface="Wingdings 2" pitchFamily="18" charset="2"/>
        <a:buChar char=""/>
        <a:defRPr sz="12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5pPr>
      <a:lvl6pPr marL="270478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6563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342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8012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177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355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7533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11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58894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50673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4245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23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5171" y="3717032"/>
            <a:ext cx="7177462" cy="2592288"/>
          </a:xfrm>
        </p:spPr>
        <p:txBody>
          <a:bodyPr>
            <a:noAutofit/>
          </a:bodyPr>
          <a:lstStyle/>
          <a:p>
            <a:endParaRPr lang="en-US" altLang="ko-KR" sz="1400" i="0" dirty="0"/>
          </a:p>
          <a:p>
            <a:endParaRPr lang="en-US" altLang="ko-KR" sz="1400" i="0" dirty="0"/>
          </a:p>
          <a:p>
            <a:endParaRPr lang="en-US" altLang="ko-KR" sz="1400" i="0" dirty="0"/>
          </a:p>
          <a:p>
            <a:r>
              <a:rPr lang="en-US" altLang="ko-KR" sz="1700">
                <a:ea typeface="굴림" pitchFamily="50" charset="-127"/>
              </a:rPr>
              <a:t>2022-11-04 10:00AM </a:t>
            </a:r>
            <a:r>
              <a:rPr lang="en-US" altLang="ko-KR" sz="1700" dirty="0">
                <a:ea typeface="굴림" pitchFamily="50" charset="-127"/>
              </a:rPr>
              <a:t>(EST) </a:t>
            </a:r>
          </a:p>
          <a:p>
            <a:pPr defTabSz="914400"/>
            <a:r>
              <a:rPr lang="en-US" altLang="ko-KR" sz="1700" b="1" dirty="0" err="1">
                <a:ea typeface="굴림" pitchFamily="50" charset="-127"/>
              </a:rPr>
              <a:t>Huigyu</a:t>
            </a:r>
            <a:r>
              <a:rPr lang="en-US" altLang="ko-KR" sz="1700" b="1" dirty="0">
                <a:ea typeface="굴림" pitchFamily="50" charset="-127"/>
              </a:rPr>
              <a:t> Yang</a:t>
            </a:r>
          </a:p>
          <a:p>
            <a:pPr defTabSz="914400"/>
            <a:r>
              <a:rPr lang="en-US" altLang="ko-KR" sz="1700" dirty="0" err="1">
                <a:ea typeface="굴림" pitchFamily="50" charset="-127"/>
              </a:rPr>
              <a:t>Sungkyunkwan</a:t>
            </a:r>
            <a:r>
              <a:rPr lang="en-US" altLang="ko-KR" sz="1700" dirty="0">
                <a:ea typeface="굴림" pitchFamily="50" charset="-127"/>
              </a:rPr>
              <a:t> University</a:t>
            </a:r>
          </a:p>
          <a:p>
            <a:pPr defTabSz="914400"/>
            <a:r>
              <a:rPr lang="en-US" altLang="ko-KR" sz="1700" dirty="0">
                <a:ea typeface="굴림" pitchFamily="50" charset="-127"/>
              </a:rPr>
              <a:t>huigyu@skku.edu</a:t>
            </a:r>
          </a:p>
          <a:p>
            <a:endParaRPr lang="en-US" altLang="ko-KR" sz="1700" dirty="0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949" y="1700808"/>
            <a:ext cx="8394101" cy="1524000"/>
          </a:xfrm>
        </p:spPr>
        <p:txBody>
          <a:bodyPr>
            <a:noAutofit/>
          </a:bodyPr>
          <a:lstStyle/>
          <a:p>
            <a:r>
              <a:rPr lang="en-US" altLang="ko-KR" sz="3600" spc="-100" dirty="0"/>
              <a:t>Bike Rental Event Prediction</a:t>
            </a:r>
            <a:endParaRPr lang="ko-KR" altLang="en-US" sz="2800" spc="-100" dirty="0"/>
          </a:p>
        </p:txBody>
      </p:sp>
    </p:spTree>
    <p:extLst>
      <p:ext uri="{BB962C8B-B14F-4D97-AF65-F5344CB8AC3E}">
        <p14:creationId xmlns:p14="http://schemas.microsoft.com/office/powerpoint/2010/main" val="69907741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 (5/6)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RMSE in the number of bikes and normalized RMSE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CI 99% and 95% are depicted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E71D94-05DD-E0FC-9242-187BB9179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7" y="2564904"/>
            <a:ext cx="893888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6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 (6/6)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accuracy performance of the model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CI 99% and 95% are depicted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C9556C-404F-E917-49C8-2D1B1C73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5" y="2688348"/>
            <a:ext cx="8953517" cy="24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Future Work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Content for papers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1E76ABB-DF71-37B6-19FD-352667F82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0835"/>
              </p:ext>
            </p:extLst>
          </p:nvPr>
        </p:nvGraphicFramePr>
        <p:xfrm>
          <a:off x="647563" y="1988840"/>
          <a:ext cx="7848873" cy="436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582980748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506546572"/>
                    </a:ext>
                  </a:extLst>
                </a:gridCol>
                <a:gridCol w="3312369">
                  <a:extLst>
                    <a:ext uri="{9D8B030D-6E8A-4147-A177-3AD203B41FA5}">
                      <a16:colId xmlns:a16="http://schemas.microsoft.com/office/drawing/2014/main" val="294553415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IMCOM2023(Short Paper)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Journal Paper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55147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lvl="0" algn="ctr" latinLnBrk="0"/>
                      <a:r>
                        <a:rPr lang="en-US" altLang="ko-Kore-KR" sz="2000" dirty="0"/>
                        <a:t>Model</a:t>
                      </a:r>
                      <a:endParaRPr lang="ko-Kore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2000" dirty="0"/>
                        <a:t>Implementation of offset</a:t>
                      </a:r>
                    </a:p>
                    <a:p>
                      <a:pPr marL="342900" indent="-34290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2000" dirty="0"/>
                        <a:t>Two output branches (e.g., RMSE and CE) and their joint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2000" dirty="0"/>
                        <a:t>Implementation of FFT</a:t>
                      </a:r>
                    </a:p>
                    <a:p>
                      <a:pPr marL="342900" indent="-34290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2000" dirty="0"/>
                        <a:t>Implementation of weight configuration between two loss functions (RMSE and CE)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5492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vl="0" algn="ctr" latinLnBrk="0"/>
                      <a:r>
                        <a:rPr lang="en-US" altLang="ko-Kore-KR" sz="2000" dirty="0"/>
                        <a:t>Plotting</a:t>
                      </a:r>
                      <a:endParaRPr lang="ko-Kore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2000" dirty="0"/>
                        <a:t>Prediction Accuracy</a:t>
                      </a:r>
                    </a:p>
                    <a:p>
                      <a:pPr marL="342900" indent="-34290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2000" dirty="0"/>
                        <a:t>RMSE (bike numbers)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2000" dirty="0"/>
                        <a:t>Analyses based on stations</a:t>
                      </a:r>
                    </a:p>
                    <a:p>
                      <a:pPr marL="342900" indent="-34290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2000" dirty="0"/>
                        <a:t>Geographical visualization</a:t>
                      </a:r>
                    </a:p>
                    <a:p>
                      <a:pPr marL="342900" indent="-34290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2000" dirty="0"/>
                        <a:t>Accuracy comparison with various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6257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vl="0" algn="ctr" latinLnBrk="0"/>
                      <a:endParaRPr lang="ko-Kore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ore-KR" sz="2000" dirty="0"/>
                        <a:t>More effort on model implementation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ore-KR" sz="2000" dirty="0"/>
                        <a:t>Upgrade model, and put effort on analyses and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6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Outline </a:t>
            </a: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6778" y="1484784"/>
            <a:ext cx="8610600" cy="489654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Model Architecture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Experimental Results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/>
              <a:t>Future </a:t>
            </a:r>
            <a:r>
              <a:rPr lang="en-US" altLang="ko-KR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3499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Model Architecture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803700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An offset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in time-series prediction refers the number of time-steps between the last time-step of an input and a label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500"/>
                  </a:spcAft>
                  <a:buNone/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A basic recurrent neural network-based prediction model computes an input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time-steps to output a prediction of time-step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Offset is set to 1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Our proposed model takes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time-steps of an input sequence and results predictions from time-step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On this account, our model utilize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times of loops to predict multiple time-steps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803700" cy="4824536"/>
              </a:xfrm>
              <a:blipFill>
                <a:blip r:embed="rId3"/>
                <a:stretch>
                  <a:fillRect l="-144" t="-789" r="-1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4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Model Architecture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731692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model requires a classification layer to directly result an event specification at any time-step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This is because our goal is to predict “which” of event occurrence as well as the number of bikes available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At the same time, the model needs to output a prediction in the same format with inputs due to the loops that use the prediction as the input of next iterations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On this account, the model has two output branches of the label and the bike amount to predict labeled events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23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Model Architecture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Model Architecture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78ABB3-7232-C56D-8C08-1DF838267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74" y="1955304"/>
            <a:ext cx="7119743" cy="38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 (1/6)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hyper-parameter of the prediction model is shown below: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Input sequence length: 7days/1008 time-steps(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Output sequence length: 1day/144 time-steps(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Event labels: Lower, normal, upper (10% and 90% as boundaries)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b="1" dirty="0"/>
                  <a:t>LSTM layer=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en-US" altLang="ko-KR" b="1" dirty="0"/>
                  <a:t>dropout rate=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b="1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Epoch:100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Batch size: 500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Number of features from FFT results: 10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78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 (2/6)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FFT result (1/3)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15E24B-BEEE-4E38-68E2-1FDB3487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6" y="1969356"/>
            <a:ext cx="6838528" cy="45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 (3/6)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FFT result (2/3)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15E24B-BEEE-4E38-68E2-1FDB3487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6" y="1969356"/>
            <a:ext cx="6838528" cy="45249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FF8408-B303-4A9A-1C7D-89353D7D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36" y="1926331"/>
            <a:ext cx="6766520" cy="44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 (4/6)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FFT result (3/3)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115FC7-C712-8749-76A6-D8892ADC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2" y="1899500"/>
            <a:ext cx="6982544" cy="46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14843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C000"/>
          </a:solidFill>
          <a:prstDash val="solid"/>
          <a:headEnd type="none"/>
          <a:tailEnd type="triangle"/>
        </a:ln>
        <a:effectLst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i="1" smtClean="0"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178903</TotalTime>
  <Words>455</Words>
  <Application>Microsoft Macintosh PowerPoint</Application>
  <PresentationFormat>화면 슬라이드 쇼(4:3)</PresentationFormat>
  <Paragraphs>70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</vt:lpstr>
      <vt:lpstr>Wingdings</vt:lpstr>
      <vt:lpstr>Wingdings 2</vt:lpstr>
      <vt:lpstr>맑은 고딕</vt:lpstr>
      <vt:lpstr>Cambria Math</vt:lpstr>
      <vt:lpstr>Arial Black</vt:lpstr>
      <vt:lpstr>Calibri</vt:lpstr>
      <vt:lpstr>연구실 PPT 테마</vt:lpstr>
      <vt:lpstr>Bike Rental Event Prediction</vt:lpstr>
      <vt:lpstr>Presentation Outline </vt:lpstr>
      <vt:lpstr>Model Architecture</vt:lpstr>
      <vt:lpstr>Model Architecture</vt:lpstr>
      <vt:lpstr>Model Architecture </vt:lpstr>
      <vt:lpstr>Experimental Results (1/6)</vt:lpstr>
      <vt:lpstr>Experimental Results (2/6)</vt:lpstr>
      <vt:lpstr>Experimental Results (3/6)</vt:lpstr>
      <vt:lpstr>Experimental Results (4/6)</vt:lpstr>
      <vt:lpstr>Experimental Results (5/6)</vt:lpstr>
      <vt:lpstr>Experimental Results (6/6)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GP_seminar22.02.16_huigyu.pdf</dc:title>
  <dc:creator>Huigyu Yang</dc:creator>
  <cp:lastModifiedBy>양희규</cp:lastModifiedBy>
  <cp:revision>3138</cp:revision>
  <cp:lastPrinted>2022-11-03T14:04:40Z</cp:lastPrinted>
  <dcterms:created xsi:type="dcterms:W3CDTF">2015-10-30T23:40:59Z</dcterms:created>
  <dcterms:modified xsi:type="dcterms:W3CDTF">2022-11-04T14:00:04Z</dcterms:modified>
</cp:coreProperties>
</file>