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63" r:id="rId2"/>
    <p:sldId id="27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3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33" r:id="rId39"/>
    <p:sldId id="334" r:id="rId40"/>
    <p:sldId id="320" r:id="rId41"/>
    <p:sldId id="321" r:id="rId42"/>
    <p:sldId id="322" r:id="rId43"/>
    <p:sldId id="323" r:id="rId44"/>
    <p:sldId id="335" r:id="rId45"/>
    <p:sldId id="324" r:id="rId46"/>
    <p:sldId id="325" r:id="rId47"/>
    <p:sldId id="326" r:id="rId48"/>
    <p:sldId id="327" r:id="rId49"/>
    <p:sldId id="328" r:id="rId50"/>
    <p:sldId id="329" r:id="rId51"/>
    <p:sldId id="336" r:id="rId52"/>
    <p:sldId id="330" r:id="rId53"/>
    <p:sldId id="331" r:id="rId54"/>
    <p:sldId id="337" r:id="rId55"/>
    <p:sldId id="338" r:id="rId56"/>
    <p:sldId id="395" r:id="rId57"/>
    <p:sldId id="396" r:id="rId58"/>
    <p:sldId id="339" r:id="rId59"/>
    <p:sldId id="340" r:id="rId60"/>
    <p:sldId id="341" r:id="rId61"/>
    <p:sldId id="342" r:id="rId62"/>
    <p:sldId id="343" r:id="rId63"/>
    <p:sldId id="397"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98"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268" r:id="rId1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AA1"/>
    <a:srgbClr val="E4BFBE"/>
    <a:srgbClr val="DD65CF"/>
    <a:srgbClr val="C5D2ED"/>
    <a:srgbClr val="CDBBA7"/>
    <a:srgbClr val="FBC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108" d="100"/>
          <a:sy n="108" d="100"/>
        </p:scale>
        <p:origin x="7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elen lizeth cano moreno" userId="d01d89a1400d5043" providerId="LiveId" clId="{C75B2F61-D65D-474D-A73D-3CB45A9CBA24}"/>
    <pc:docChg chg="undo custSel addSld delSld modSld sldOrd addSection delSection modSection">
      <pc:chgData name="heelen lizeth cano moreno" userId="d01d89a1400d5043" providerId="LiveId" clId="{C75B2F61-D65D-474D-A73D-3CB45A9CBA24}" dt="2021-09-16T19:07:41.422" v="39449" actId="20577"/>
      <pc:docMkLst>
        <pc:docMk/>
      </pc:docMkLst>
      <pc:sldChg chg="modSp mod">
        <pc:chgData name="heelen lizeth cano moreno" userId="d01d89a1400d5043" providerId="LiveId" clId="{C75B2F61-D65D-474D-A73D-3CB45A9CBA24}" dt="2021-09-01T19:00:16.249" v="71" actId="20577"/>
        <pc:sldMkLst>
          <pc:docMk/>
          <pc:sldMk cId="1493526735" sldId="263"/>
        </pc:sldMkLst>
        <pc:spChg chg="mod">
          <ac:chgData name="heelen lizeth cano moreno" userId="d01d89a1400d5043" providerId="LiveId" clId="{C75B2F61-D65D-474D-A73D-3CB45A9CBA24}" dt="2021-09-01T18:59:57.664" v="56" actId="14100"/>
          <ac:spMkLst>
            <pc:docMk/>
            <pc:sldMk cId="1493526735" sldId="263"/>
            <ac:spMk id="2" creationId="{AE74E309-EA55-420D-A1EB-ACACD686F0F8}"/>
          </ac:spMkLst>
        </pc:spChg>
        <pc:spChg chg="mod">
          <ac:chgData name="heelen lizeth cano moreno" userId="d01d89a1400d5043" providerId="LiveId" clId="{C75B2F61-D65D-474D-A73D-3CB45A9CBA24}" dt="2021-09-01T19:00:05.550" v="66" actId="20577"/>
          <ac:spMkLst>
            <pc:docMk/>
            <pc:sldMk cId="1493526735" sldId="263"/>
            <ac:spMk id="3" creationId="{5EF91440-05B7-4FA8-B966-67ACC09B9057}"/>
          </ac:spMkLst>
        </pc:spChg>
        <pc:spChg chg="mod">
          <ac:chgData name="heelen lizeth cano moreno" userId="d01d89a1400d5043" providerId="LiveId" clId="{C75B2F61-D65D-474D-A73D-3CB45A9CBA24}" dt="2021-09-01T19:00:16.249" v="71" actId="20577"/>
          <ac:spMkLst>
            <pc:docMk/>
            <pc:sldMk cId="1493526735" sldId="263"/>
            <ac:spMk id="4" creationId="{3942C731-9958-4AA6-84FD-0286DABBE3B9}"/>
          </ac:spMkLst>
        </pc:spChg>
        <pc:spChg chg="mod">
          <ac:chgData name="heelen lizeth cano moreno" userId="d01d89a1400d5043" providerId="LiveId" clId="{C75B2F61-D65D-474D-A73D-3CB45A9CBA24}" dt="2021-09-01T18:59:32.191" v="28" actId="688"/>
          <ac:spMkLst>
            <pc:docMk/>
            <pc:sldMk cId="1493526735" sldId="263"/>
            <ac:spMk id="5" creationId="{24F5B6B9-F30D-41AA-8759-CD0FDE65FBFB}"/>
          </ac:spMkLst>
        </pc:spChg>
      </pc:sldChg>
      <pc:sldChg chg="del">
        <pc:chgData name="heelen lizeth cano moreno" userId="d01d89a1400d5043" providerId="LiveId" clId="{C75B2F61-D65D-474D-A73D-3CB45A9CBA24}" dt="2021-09-01T19:00:27.748" v="72" actId="2696"/>
        <pc:sldMkLst>
          <pc:docMk/>
          <pc:sldMk cId="149311036" sldId="264"/>
        </pc:sldMkLst>
      </pc:sldChg>
      <pc:sldChg chg="delSp del mod">
        <pc:chgData name="heelen lizeth cano moreno" userId="d01d89a1400d5043" providerId="LiveId" clId="{C75B2F61-D65D-474D-A73D-3CB45A9CBA24}" dt="2021-09-02T03:58:01.292" v="37897" actId="2696"/>
        <pc:sldMkLst>
          <pc:docMk/>
          <pc:sldMk cId="4229483669" sldId="265"/>
        </pc:sldMkLst>
        <pc:spChg chg="del">
          <ac:chgData name="heelen lizeth cano moreno" userId="d01d89a1400d5043" providerId="LiveId" clId="{C75B2F61-D65D-474D-A73D-3CB45A9CBA24}" dt="2021-09-01T19:02:31.759" v="73" actId="21"/>
          <ac:spMkLst>
            <pc:docMk/>
            <pc:sldMk cId="4229483669" sldId="265"/>
            <ac:spMk id="3" creationId="{D161D44F-2235-4D68-9F2E-F8BEA4387A8D}"/>
          </ac:spMkLst>
        </pc:spChg>
        <pc:spChg chg="del">
          <ac:chgData name="heelen lizeth cano moreno" userId="d01d89a1400d5043" providerId="LiveId" clId="{C75B2F61-D65D-474D-A73D-3CB45A9CBA24}" dt="2021-09-01T19:03:23.248" v="99" actId="21"/>
          <ac:spMkLst>
            <pc:docMk/>
            <pc:sldMk cId="4229483669" sldId="265"/>
            <ac:spMk id="4" creationId="{0F3CB9E8-8202-4FFA-BDB6-EABB775A5810}"/>
          </ac:spMkLst>
        </pc:spChg>
        <pc:grpChg chg="del">
          <ac:chgData name="heelen lizeth cano moreno" userId="d01d89a1400d5043" providerId="LiveId" clId="{C75B2F61-D65D-474D-A73D-3CB45A9CBA24}" dt="2021-09-01T19:03:47.199" v="104" actId="21"/>
          <ac:grpSpMkLst>
            <pc:docMk/>
            <pc:sldMk cId="4229483669" sldId="265"/>
            <ac:grpSpMk id="13" creationId="{9C4E468B-65E1-4030-9DC0-66FE9D44B1EB}"/>
          </ac:grpSpMkLst>
        </pc:grpChg>
      </pc:sldChg>
      <pc:sldChg chg="del">
        <pc:chgData name="heelen lizeth cano moreno" userId="d01d89a1400d5043" providerId="LiveId" clId="{C75B2F61-D65D-474D-A73D-3CB45A9CBA24}" dt="2021-09-02T03:59:12.291" v="37931" actId="2696"/>
        <pc:sldMkLst>
          <pc:docMk/>
          <pc:sldMk cId="1748241228" sldId="266"/>
        </pc:sldMkLst>
      </pc:sldChg>
      <pc:sldChg chg="del">
        <pc:chgData name="heelen lizeth cano moreno" userId="d01d89a1400d5043" providerId="LiveId" clId="{C75B2F61-D65D-474D-A73D-3CB45A9CBA24}" dt="2021-09-02T03:59:08.431" v="37929" actId="2696"/>
        <pc:sldMkLst>
          <pc:docMk/>
          <pc:sldMk cId="1049859908" sldId="267"/>
        </pc:sldMkLst>
      </pc:sldChg>
      <pc:sldChg chg="add del">
        <pc:chgData name="heelen lizeth cano moreno" userId="d01d89a1400d5043" providerId="LiveId" clId="{C75B2F61-D65D-474D-A73D-3CB45A9CBA24}" dt="2021-09-02T03:58:41.307" v="37909" actId="2696"/>
        <pc:sldMkLst>
          <pc:docMk/>
          <pc:sldMk cId="1037498817" sldId="268"/>
        </pc:sldMkLst>
      </pc:sldChg>
      <pc:sldChg chg="del">
        <pc:chgData name="heelen lizeth cano moreno" userId="d01d89a1400d5043" providerId="LiveId" clId="{C75B2F61-D65D-474D-A73D-3CB45A9CBA24}" dt="2021-09-02T03:57:58.511" v="37896" actId="2696"/>
        <pc:sldMkLst>
          <pc:docMk/>
          <pc:sldMk cId="1129070855" sldId="269"/>
        </pc:sldMkLst>
      </pc:sldChg>
      <pc:sldChg chg="del">
        <pc:chgData name="heelen lizeth cano moreno" userId="d01d89a1400d5043" providerId="LiveId" clId="{C75B2F61-D65D-474D-A73D-3CB45A9CBA24}" dt="2021-09-02T03:59:14.275" v="37932" actId="2696"/>
        <pc:sldMkLst>
          <pc:docMk/>
          <pc:sldMk cId="3707496917" sldId="270"/>
        </pc:sldMkLst>
      </pc:sldChg>
      <pc:sldChg chg="add del">
        <pc:chgData name="heelen lizeth cano moreno" userId="d01d89a1400d5043" providerId="LiveId" clId="{C75B2F61-D65D-474D-A73D-3CB45A9CBA24}" dt="2021-09-02T03:58:50.494" v="37919" actId="2696"/>
        <pc:sldMkLst>
          <pc:docMk/>
          <pc:sldMk cId="2252239018" sldId="271"/>
        </pc:sldMkLst>
      </pc:sldChg>
      <pc:sldChg chg="del">
        <pc:chgData name="heelen lizeth cano moreno" userId="d01d89a1400d5043" providerId="LiveId" clId="{C75B2F61-D65D-474D-A73D-3CB45A9CBA24}" dt="2021-09-02T03:59:06.869" v="37928" actId="2696"/>
        <pc:sldMkLst>
          <pc:docMk/>
          <pc:sldMk cId="650960585" sldId="272"/>
        </pc:sldMkLst>
      </pc:sldChg>
      <pc:sldChg chg="add del">
        <pc:chgData name="heelen lizeth cano moreno" userId="d01d89a1400d5043" providerId="LiveId" clId="{C75B2F61-D65D-474D-A73D-3CB45A9CBA24}" dt="2021-09-02T03:58:54.260" v="37921" actId="2696"/>
        <pc:sldMkLst>
          <pc:docMk/>
          <pc:sldMk cId="751105888" sldId="273"/>
        </pc:sldMkLst>
      </pc:sldChg>
      <pc:sldChg chg="del">
        <pc:chgData name="heelen lizeth cano moreno" userId="d01d89a1400d5043" providerId="LiveId" clId="{C75B2F61-D65D-474D-A73D-3CB45A9CBA24}" dt="2021-09-02T03:59:10.666" v="37930" actId="2696"/>
        <pc:sldMkLst>
          <pc:docMk/>
          <pc:sldMk cId="493573106" sldId="274"/>
        </pc:sldMkLst>
      </pc:sldChg>
      <pc:sldChg chg="add del">
        <pc:chgData name="heelen lizeth cano moreno" userId="d01d89a1400d5043" providerId="LiveId" clId="{C75B2F61-D65D-474D-A73D-3CB45A9CBA24}" dt="2021-09-02T03:58:48.760" v="37918" actId="2696"/>
        <pc:sldMkLst>
          <pc:docMk/>
          <pc:sldMk cId="2062445999" sldId="275"/>
        </pc:sldMkLst>
      </pc:sldChg>
      <pc:sldChg chg="del">
        <pc:chgData name="heelen lizeth cano moreno" userId="d01d89a1400d5043" providerId="LiveId" clId="{C75B2F61-D65D-474D-A73D-3CB45A9CBA24}" dt="2021-09-02T03:59:05.525" v="37927" actId="2696"/>
        <pc:sldMkLst>
          <pc:docMk/>
          <pc:sldMk cId="3833024319" sldId="276"/>
        </pc:sldMkLst>
      </pc:sldChg>
      <pc:sldChg chg="addSp delSp modSp mod ord">
        <pc:chgData name="heelen lizeth cano moreno" userId="d01d89a1400d5043" providerId="LiveId" clId="{C75B2F61-D65D-474D-A73D-3CB45A9CBA24}" dt="2021-09-01T23:19:44.205" v="17146" actId="1076"/>
        <pc:sldMkLst>
          <pc:docMk/>
          <pc:sldMk cId="1956685242" sldId="277"/>
        </pc:sldMkLst>
        <pc:spChg chg="add mod">
          <ac:chgData name="heelen lizeth cano moreno" userId="d01d89a1400d5043" providerId="LiveId" clId="{C75B2F61-D65D-474D-A73D-3CB45A9CBA24}" dt="2021-09-01T19:03:31.319" v="102" actId="1076"/>
          <ac:spMkLst>
            <pc:docMk/>
            <pc:sldMk cId="1956685242" sldId="277"/>
            <ac:spMk id="2" creationId="{420E53E6-1A62-4DD2-AA31-951A689680B8}"/>
          </ac:spMkLst>
        </pc:spChg>
        <pc:spChg chg="add mod">
          <ac:chgData name="heelen lizeth cano moreno" userId="d01d89a1400d5043" providerId="LiveId" clId="{C75B2F61-D65D-474D-A73D-3CB45A9CBA24}" dt="2021-09-01T19:03:36.665" v="103" actId="1076"/>
          <ac:spMkLst>
            <pc:docMk/>
            <pc:sldMk cId="1956685242" sldId="277"/>
            <ac:spMk id="3" creationId="{A4173DAB-2811-4C71-A960-F9C127F008F3}"/>
          </ac:spMkLst>
        </pc:spChg>
        <pc:spChg chg="mod">
          <ac:chgData name="heelen lizeth cano moreno" userId="d01d89a1400d5043" providerId="LiveId" clId="{C75B2F61-D65D-474D-A73D-3CB45A9CBA24}" dt="2021-09-01T19:05:01.343" v="126" actId="14100"/>
          <ac:spMkLst>
            <pc:docMk/>
            <pc:sldMk cId="1956685242" sldId="277"/>
            <ac:spMk id="5" creationId="{D1EA842C-8BC6-45C1-A061-131D1222D7E2}"/>
          </ac:spMkLst>
        </pc:spChg>
        <pc:spChg chg="mod">
          <ac:chgData name="heelen lizeth cano moreno" userId="d01d89a1400d5043" providerId="LiveId" clId="{C75B2F61-D65D-474D-A73D-3CB45A9CBA24}" dt="2021-09-01T19:04:56.122" v="125" actId="14100"/>
          <ac:spMkLst>
            <pc:docMk/>
            <pc:sldMk cId="1956685242" sldId="277"/>
            <ac:spMk id="6" creationId="{0B714977-C240-4714-B1BA-79AF3B3163CA}"/>
          </ac:spMkLst>
        </pc:spChg>
        <pc:spChg chg="mod">
          <ac:chgData name="heelen lizeth cano moreno" userId="d01d89a1400d5043" providerId="LiveId" clId="{C75B2F61-D65D-474D-A73D-3CB45A9CBA24}" dt="2021-09-01T19:06:26.854" v="149" actId="207"/>
          <ac:spMkLst>
            <pc:docMk/>
            <pc:sldMk cId="1956685242" sldId="277"/>
            <ac:spMk id="8" creationId="{BACDDCD5-BD85-4526-B3A0-653A322EF52B}"/>
          </ac:spMkLst>
        </pc:spChg>
        <pc:spChg chg="mod">
          <ac:chgData name="heelen lizeth cano moreno" userId="d01d89a1400d5043" providerId="LiveId" clId="{C75B2F61-D65D-474D-A73D-3CB45A9CBA24}" dt="2021-09-01T19:06:39.425" v="175" actId="20577"/>
          <ac:spMkLst>
            <pc:docMk/>
            <pc:sldMk cId="1956685242" sldId="277"/>
            <ac:spMk id="9" creationId="{C290D098-E582-4EDF-869E-63F8888AAA6D}"/>
          </ac:spMkLst>
        </pc:spChg>
        <pc:spChg chg="mod">
          <ac:chgData name="heelen lizeth cano moreno" userId="d01d89a1400d5043" providerId="LiveId" clId="{C75B2F61-D65D-474D-A73D-3CB45A9CBA24}" dt="2021-09-01T19:07:26.445" v="210" actId="14100"/>
          <ac:spMkLst>
            <pc:docMk/>
            <pc:sldMk cId="1956685242" sldId="277"/>
            <ac:spMk id="11" creationId="{A8C9575E-CCDD-4A06-BF0F-1333A306C038}"/>
          </ac:spMkLst>
        </pc:spChg>
        <pc:spChg chg="mod">
          <ac:chgData name="heelen lizeth cano moreno" userId="d01d89a1400d5043" providerId="LiveId" clId="{C75B2F61-D65D-474D-A73D-3CB45A9CBA24}" dt="2021-09-01T19:07:20.741" v="209" actId="14100"/>
          <ac:spMkLst>
            <pc:docMk/>
            <pc:sldMk cId="1956685242" sldId="277"/>
            <ac:spMk id="12" creationId="{2E8734BC-1973-4A58-A25F-2349425FA188}"/>
          </ac:spMkLst>
        </pc:spChg>
        <pc:spChg chg="mod">
          <ac:chgData name="heelen lizeth cano moreno" userId="d01d89a1400d5043" providerId="LiveId" clId="{C75B2F61-D65D-474D-A73D-3CB45A9CBA24}" dt="2021-09-01T19:08:03.653" v="230" actId="14100"/>
          <ac:spMkLst>
            <pc:docMk/>
            <pc:sldMk cId="1956685242" sldId="277"/>
            <ac:spMk id="14" creationId="{B0F4E338-5F7A-491C-B1F9-6B9E88501C2F}"/>
          </ac:spMkLst>
        </pc:spChg>
        <pc:spChg chg="mod">
          <ac:chgData name="heelen lizeth cano moreno" userId="d01d89a1400d5043" providerId="LiveId" clId="{C75B2F61-D65D-474D-A73D-3CB45A9CBA24}" dt="2021-09-01T19:07:59.547" v="229" actId="14100"/>
          <ac:spMkLst>
            <pc:docMk/>
            <pc:sldMk cId="1956685242" sldId="277"/>
            <ac:spMk id="15" creationId="{3D5A4844-BA67-44D3-A1FB-848ABCA527C3}"/>
          </ac:spMkLst>
        </pc:spChg>
        <pc:spChg chg="add mod">
          <ac:chgData name="heelen lizeth cano moreno" userId="d01d89a1400d5043" providerId="LiveId" clId="{C75B2F61-D65D-474D-A73D-3CB45A9CBA24}" dt="2021-09-01T19:09:22.274" v="283" actId="14100"/>
          <ac:spMkLst>
            <pc:docMk/>
            <pc:sldMk cId="1956685242" sldId="277"/>
            <ac:spMk id="16" creationId="{5C8082B6-1242-4E3C-932F-DB9D28F8BD43}"/>
          </ac:spMkLst>
        </pc:spChg>
        <pc:spChg chg="add mod">
          <ac:chgData name="heelen lizeth cano moreno" userId="d01d89a1400d5043" providerId="LiveId" clId="{C75B2F61-D65D-474D-A73D-3CB45A9CBA24}" dt="2021-09-01T19:10:00.407" v="330" actId="20577"/>
          <ac:spMkLst>
            <pc:docMk/>
            <pc:sldMk cId="1956685242" sldId="277"/>
            <ac:spMk id="17" creationId="{1E6B9290-30B3-4A15-9A87-A1568FD344B4}"/>
          </ac:spMkLst>
        </pc:spChg>
        <pc:spChg chg="add mod">
          <ac:chgData name="heelen lizeth cano moreno" userId="d01d89a1400d5043" providerId="LiveId" clId="{C75B2F61-D65D-474D-A73D-3CB45A9CBA24}" dt="2021-09-01T19:10:42.405" v="373" actId="20577"/>
          <ac:spMkLst>
            <pc:docMk/>
            <pc:sldMk cId="1956685242" sldId="277"/>
            <ac:spMk id="18" creationId="{D9AD8428-E14E-4AE3-8121-A83AA6CB4CA3}"/>
          </ac:spMkLst>
        </pc:spChg>
        <pc:spChg chg="add mod">
          <ac:chgData name="heelen lizeth cano moreno" userId="d01d89a1400d5043" providerId="LiveId" clId="{C75B2F61-D65D-474D-A73D-3CB45A9CBA24}" dt="2021-09-01T19:11:20.929" v="404" actId="207"/>
          <ac:spMkLst>
            <pc:docMk/>
            <pc:sldMk cId="1956685242" sldId="277"/>
            <ac:spMk id="19" creationId="{AFDE2819-A9A0-4003-B659-799D8DFDA782}"/>
          </ac:spMkLst>
        </pc:spChg>
        <pc:spChg chg="mod">
          <ac:chgData name="heelen lizeth cano moreno" userId="d01d89a1400d5043" providerId="LiveId" clId="{C75B2F61-D65D-474D-A73D-3CB45A9CBA24}" dt="2021-09-01T19:13:06.960" v="462" actId="14100"/>
          <ac:spMkLst>
            <pc:docMk/>
            <pc:sldMk cId="1956685242" sldId="277"/>
            <ac:spMk id="21" creationId="{855691BE-0AB3-4A10-B7A4-D594F9FC981D}"/>
          </ac:spMkLst>
        </pc:spChg>
        <pc:spChg chg="mod">
          <ac:chgData name="heelen lizeth cano moreno" userId="d01d89a1400d5043" providerId="LiveId" clId="{C75B2F61-D65D-474D-A73D-3CB45A9CBA24}" dt="2021-09-01T19:13:17.161" v="464" actId="14100"/>
          <ac:spMkLst>
            <pc:docMk/>
            <pc:sldMk cId="1956685242" sldId="277"/>
            <ac:spMk id="22" creationId="{AC30AB0D-102B-43F8-A3DA-618199ED22B6}"/>
          </ac:spMkLst>
        </pc:spChg>
        <pc:spChg chg="add del mod">
          <ac:chgData name="heelen lizeth cano moreno" userId="d01d89a1400d5043" providerId="LiveId" clId="{C75B2F61-D65D-474D-A73D-3CB45A9CBA24}" dt="2021-09-01T19:20:42.322" v="1421"/>
          <ac:spMkLst>
            <pc:docMk/>
            <pc:sldMk cId="1956685242" sldId="277"/>
            <ac:spMk id="23" creationId="{AE3E6BE9-BDED-4149-8395-0E18A43D1707}"/>
          </ac:spMkLst>
        </pc:spChg>
        <pc:spChg chg="add mod">
          <ac:chgData name="heelen lizeth cano moreno" userId="d01d89a1400d5043" providerId="LiveId" clId="{C75B2F61-D65D-474D-A73D-3CB45A9CBA24}" dt="2021-09-01T19:20:25.629" v="1419" actId="5793"/>
          <ac:spMkLst>
            <pc:docMk/>
            <pc:sldMk cId="1956685242" sldId="277"/>
            <ac:spMk id="24" creationId="{313C44C9-C785-47DC-9183-9DCE0FD53450}"/>
          </ac:spMkLst>
        </pc:spChg>
        <pc:spChg chg="add mod">
          <ac:chgData name="heelen lizeth cano moreno" userId="d01d89a1400d5043" providerId="LiveId" clId="{C75B2F61-D65D-474D-A73D-3CB45A9CBA24}" dt="2021-09-01T19:54:43.647" v="6143" actId="207"/>
          <ac:spMkLst>
            <pc:docMk/>
            <pc:sldMk cId="1956685242" sldId="277"/>
            <ac:spMk id="25" creationId="{98158A1E-1477-461C-8445-B31063C99C2C}"/>
          </ac:spMkLst>
        </pc:spChg>
        <pc:grpChg chg="add del mod">
          <ac:chgData name="heelen lizeth cano moreno" userId="d01d89a1400d5043" providerId="LiveId" clId="{C75B2F61-D65D-474D-A73D-3CB45A9CBA24}" dt="2021-09-01T19:05:07.067" v="128" actId="21"/>
          <ac:grpSpMkLst>
            <pc:docMk/>
            <pc:sldMk cId="1956685242" sldId="277"/>
            <ac:grpSpMk id="4" creationId="{A164AA60-2079-4442-B715-2CA3278118C9}"/>
          </ac:grpSpMkLst>
        </pc:grpChg>
        <pc:grpChg chg="add mod">
          <ac:chgData name="heelen lizeth cano moreno" userId="d01d89a1400d5043" providerId="LiveId" clId="{C75B2F61-D65D-474D-A73D-3CB45A9CBA24}" dt="2021-09-01T19:06:16.937" v="148" actId="207"/>
          <ac:grpSpMkLst>
            <pc:docMk/>
            <pc:sldMk cId="1956685242" sldId="277"/>
            <ac:grpSpMk id="7" creationId="{DF0866A7-100E-4ADD-AB09-50775C702DA9}"/>
          </ac:grpSpMkLst>
        </pc:grpChg>
        <pc:grpChg chg="add mod">
          <ac:chgData name="heelen lizeth cano moreno" userId="d01d89a1400d5043" providerId="LiveId" clId="{C75B2F61-D65D-474D-A73D-3CB45A9CBA24}" dt="2021-09-01T23:19:44.205" v="17146" actId="1076"/>
          <ac:grpSpMkLst>
            <pc:docMk/>
            <pc:sldMk cId="1956685242" sldId="277"/>
            <ac:grpSpMk id="10" creationId="{7777AEC3-45B0-4AA1-AADB-BDA25B4419DA}"/>
          </ac:grpSpMkLst>
        </pc:grpChg>
        <pc:grpChg chg="add mod">
          <ac:chgData name="heelen lizeth cano moreno" userId="d01d89a1400d5043" providerId="LiveId" clId="{C75B2F61-D65D-474D-A73D-3CB45A9CBA24}" dt="2021-09-01T19:07:30.892" v="212" actId="1076"/>
          <ac:grpSpMkLst>
            <pc:docMk/>
            <pc:sldMk cId="1956685242" sldId="277"/>
            <ac:grpSpMk id="13" creationId="{7EC0E3C8-3ACB-4424-B8C6-2BFA53053631}"/>
          </ac:grpSpMkLst>
        </pc:grpChg>
        <pc:grpChg chg="add mod">
          <ac:chgData name="heelen lizeth cano moreno" userId="d01d89a1400d5043" providerId="LiveId" clId="{C75B2F61-D65D-474D-A73D-3CB45A9CBA24}" dt="2021-09-01T19:12:21.198" v="406" actId="1076"/>
          <ac:grpSpMkLst>
            <pc:docMk/>
            <pc:sldMk cId="1956685242" sldId="277"/>
            <ac:grpSpMk id="20" creationId="{8F6D9E36-91C2-42B8-98D2-9F392F2E7909}"/>
          </ac:grpSpMkLst>
        </pc:grpChg>
      </pc:sldChg>
      <pc:sldChg chg="del">
        <pc:chgData name="heelen lizeth cano moreno" userId="d01d89a1400d5043" providerId="LiveId" clId="{C75B2F61-D65D-474D-A73D-3CB45A9CBA24}" dt="2021-09-02T03:59:03.650" v="37926" actId="2696"/>
        <pc:sldMkLst>
          <pc:docMk/>
          <pc:sldMk cId="3199509519" sldId="278"/>
        </pc:sldMkLst>
      </pc:sldChg>
      <pc:sldChg chg="add del">
        <pc:chgData name="heelen lizeth cano moreno" userId="d01d89a1400d5043" providerId="LiveId" clId="{C75B2F61-D65D-474D-A73D-3CB45A9CBA24}" dt="2021-09-02T03:59:02.103" v="37925" actId="2696"/>
        <pc:sldMkLst>
          <pc:docMk/>
          <pc:sldMk cId="2991767171" sldId="279"/>
        </pc:sldMkLst>
      </pc:sldChg>
      <pc:sldChg chg="add del">
        <pc:chgData name="heelen lizeth cano moreno" userId="d01d89a1400d5043" providerId="LiveId" clId="{C75B2F61-D65D-474D-A73D-3CB45A9CBA24}" dt="2021-09-02T03:58:58.056" v="37923" actId="2696"/>
        <pc:sldMkLst>
          <pc:docMk/>
          <pc:sldMk cId="2201771385" sldId="280"/>
        </pc:sldMkLst>
      </pc:sldChg>
      <pc:sldChg chg="add del">
        <pc:chgData name="heelen lizeth cano moreno" userId="d01d89a1400d5043" providerId="LiveId" clId="{C75B2F61-D65D-474D-A73D-3CB45A9CBA24}" dt="2021-09-02T03:58:59.885" v="37924" actId="2696"/>
        <pc:sldMkLst>
          <pc:docMk/>
          <pc:sldMk cId="567879101" sldId="281"/>
        </pc:sldMkLst>
      </pc:sldChg>
      <pc:sldChg chg="del">
        <pc:chgData name="heelen lizeth cano moreno" userId="d01d89a1400d5043" providerId="LiveId" clId="{C75B2F61-D65D-474D-A73D-3CB45A9CBA24}" dt="2021-09-02T03:58:08.042" v="37899" actId="2696"/>
        <pc:sldMkLst>
          <pc:docMk/>
          <pc:sldMk cId="4103776922" sldId="282"/>
        </pc:sldMkLst>
      </pc:sldChg>
      <pc:sldChg chg="del">
        <pc:chgData name="heelen lizeth cano moreno" userId="d01d89a1400d5043" providerId="LiveId" clId="{C75B2F61-D65D-474D-A73D-3CB45A9CBA24}" dt="2021-09-02T03:58:05.558" v="37898" actId="2696"/>
        <pc:sldMkLst>
          <pc:docMk/>
          <pc:sldMk cId="573046970" sldId="283"/>
        </pc:sldMkLst>
      </pc:sldChg>
      <pc:sldChg chg="add del">
        <pc:chgData name="heelen lizeth cano moreno" userId="d01d89a1400d5043" providerId="LiveId" clId="{C75B2F61-D65D-474D-A73D-3CB45A9CBA24}" dt="2021-09-02T03:58:52.275" v="37920" actId="2696"/>
        <pc:sldMkLst>
          <pc:docMk/>
          <pc:sldMk cId="2914367565" sldId="284"/>
        </pc:sldMkLst>
      </pc:sldChg>
      <pc:sldChg chg="add del">
        <pc:chgData name="heelen lizeth cano moreno" userId="d01d89a1400d5043" providerId="LiveId" clId="{C75B2F61-D65D-474D-A73D-3CB45A9CBA24}" dt="2021-09-02T03:58:56.244" v="37922" actId="2696"/>
        <pc:sldMkLst>
          <pc:docMk/>
          <pc:sldMk cId="2205160822" sldId="285"/>
        </pc:sldMkLst>
      </pc:sldChg>
      <pc:sldChg chg="addSp modSp add mod">
        <pc:chgData name="heelen lizeth cano moreno" userId="d01d89a1400d5043" providerId="LiveId" clId="{C75B2F61-D65D-474D-A73D-3CB45A9CBA24}" dt="2021-09-01T19:36:53.252" v="3964" actId="20577"/>
        <pc:sldMkLst>
          <pc:docMk/>
          <pc:sldMk cId="1785284361" sldId="286"/>
        </pc:sldMkLst>
        <pc:spChg chg="add mod">
          <ac:chgData name="heelen lizeth cano moreno" userId="d01d89a1400d5043" providerId="LiveId" clId="{C75B2F61-D65D-474D-A73D-3CB45A9CBA24}" dt="2021-09-01T19:28:30.443" v="2702" actId="5793"/>
          <ac:spMkLst>
            <pc:docMk/>
            <pc:sldMk cId="1785284361" sldId="286"/>
            <ac:spMk id="2" creationId="{64614B39-7E2D-43E6-9607-FB92DFB6F96F}"/>
          </ac:spMkLst>
        </pc:spChg>
        <pc:spChg chg="add mod">
          <ac:chgData name="heelen lizeth cano moreno" userId="d01d89a1400d5043" providerId="LiveId" clId="{C75B2F61-D65D-474D-A73D-3CB45A9CBA24}" dt="2021-09-01T19:36:53.252" v="3964" actId="20577"/>
          <ac:spMkLst>
            <pc:docMk/>
            <pc:sldMk cId="1785284361" sldId="286"/>
            <ac:spMk id="3" creationId="{F25E799E-5ED7-4582-9993-71AFF78C2D0C}"/>
          </ac:spMkLst>
        </pc:spChg>
      </pc:sldChg>
      <pc:sldChg chg="addSp modSp add mod">
        <pc:chgData name="heelen lizeth cano moreno" userId="d01d89a1400d5043" providerId="LiveId" clId="{C75B2F61-D65D-474D-A73D-3CB45A9CBA24}" dt="2021-09-01T19:51:39.953" v="6030" actId="20577"/>
        <pc:sldMkLst>
          <pc:docMk/>
          <pc:sldMk cId="3163669219" sldId="287"/>
        </pc:sldMkLst>
        <pc:spChg chg="add mod">
          <ac:chgData name="heelen lizeth cano moreno" userId="d01d89a1400d5043" providerId="LiveId" clId="{C75B2F61-D65D-474D-A73D-3CB45A9CBA24}" dt="2021-09-01T19:42:51.483" v="4877" actId="20577"/>
          <ac:spMkLst>
            <pc:docMk/>
            <pc:sldMk cId="3163669219" sldId="287"/>
            <ac:spMk id="2" creationId="{DF0F1D35-2318-4A5D-BAB5-EEEC9841D47F}"/>
          </ac:spMkLst>
        </pc:spChg>
        <pc:spChg chg="add mod">
          <ac:chgData name="heelen lizeth cano moreno" userId="d01d89a1400d5043" providerId="LiveId" clId="{C75B2F61-D65D-474D-A73D-3CB45A9CBA24}" dt="2021-09-01T19:50:50.702" v="6013" actId="20577"/>
          <ac:spMkLst>
            <pc:docMk/>
            <pc:sldMk cId="3163669219" sldId="287"/>
            <ac:spMk id="3" creationId="{8C661865-8F8D-4725-88BA-2515CC3373DC}"/>
          </ac:spMkLst>
        </pc:spChg>
        <pc:spChg chg="add mod">
          <ac:chgData name="heelen lizeth cano moreno" userId="d01d89a1400d5043" providerId="LiveId" clId="{C75B2F61-D65D-474D-A73D-3CB45A9CBA24}" dt="2021-09-01T19:51:15.944" v="6015" actId="1076"/>
          <ac:spMkLst>
            <pc:docMk/>
            <pc:sldMk cId="3163669219" sldId="287"/>
            <ac:spMk id="4" creationId="{1CBCE90B-C6E7-4055-8B54-AF6BD3DEA312}"/>
          </ac:spMkLst>
        </pc:spChg>
        <pc:spChg chg="add mod">
          <ac:chgData name="heelen lizeth cano moreno" userId="d01d89a1400d5043" providerId="LiveId" clId="{C75B2F61-D65D-474D-A73D-3CB45A9CBA24}" dt="2021-09-01T19:51:39.953" v="6030" actId="20577"/>
          <ac:spMkLst>
            <pc:docMk/>
            <pc:sldMk cId="3163669219" sldId="287"/>
            <ac:spMk id="5" creationId="{9597114A-DB6D-4F14-86B2-49142CA74D0D}"/>
          </ac:spMkLst>
        </pc:spChg>
      </pc:sldChg>
      <pc:sldChg chg="addSp delSp modSp add mod">
        <pc:chgData name="heelen lizeth cano moreno" userId="d01d89a1400d5043" providerId="LiveId" clId="{C75B2F61-D65D-474D-A73D-3CB45A9CBA24}" dt="2021-09-02T03:46:08.620" v="37430" actId="478"/>
        <pc:sldMkLst>
          <pc:docMk/>
          <pc:sldMk cId="3025500415" sldId="288"/>
        </pc:sldMkLst>
        <pc:spChg chg="mod">
          <ac:chgData name="heelen lizeth cano moreno" userId="d01d89a1400d5043" providerId="LiveId" clId="{C75B2F61-D65D-474D-A73D-3CB45A9CBA24}" dt="2021-09-01T19:52:28.469" v="6067" actId="14100"/>
          <ac:spMkLst>
            <pc:docMk/>
            <pc:sldMk cId="3025500415" sldId="288"/>
            <ac:spMk id="3" creationId="{1E8F6FA5-9525-4A68-9C80-F1BE23977AF5}"/>
          </ac:spMkLst>
        </pc:spChg>
        <pc:spChg chg="mod">
          <ac:chgData name="heelen lizeth cano moreno" userId="d01d89a1400d5043" providerId="LiveId" clId="{C75B2F61-D65D-474D-A73D-3CB45A9CBA24}" dt="2021-09-01T19:52:36.369" v="6069" actId="14100"/>
          <ac:spMkLst>
            <pc:docMk/>
            <pc:sldMk cId="3025500415" sldId="288"/>
            <ac:spMk id="4" creationId="{947B142F-B94A-47F0-8382-30B7DAE15C2A}"/>
          </ac:spMkLst>
        </pc:spChg>
        <pc:spChg chg="add mod">
          <ac:chgData name="heelen lizeth cano moreno" userId="d01d89a1400d5043" providerId="LiveId" clId="{C75B2F61-D65D-474D-A73D-3CB45A9CBA24}" dt="2021-09-01T19:53:21.853" v="6121" actId="20577"/>
          <ac:spMkLst>
            <pc:docMk/>
            <pc:sldMk cId="3025500415" sldId="288"/>
            <ac:spMk id="5" creationId="{B7F104DB-E3D3-4A30-93FF-C9CA699A4875}"/>
          </ac:spMkLst>
        </pc:spChg>
        <pc:spChg chg="add mod">
          <ac:chgData name="heelen lizeth cano moreno" userId="d01d89a1400d5043" providerId="LiveId" clId="{C75B2F61-D65D-474D-A73D-3CB45A9CBA24}" dt="2021-09-01T19:53:31.415" v="6123" actId="1076"/>
          <ac:spMkLst>
            <pc:docMk/>
            <pc:sldMk cId="3025500415" sldId="288"/>
            <ac:spMk id="6" creationId="{7C9F5EF6-7671-48FE-9910-B453CFDA625E}"/>
          </ac:spMkLst>
        </pc:spChg>
        <pc:spChg chg="add mod">
          <ac:chgData name="heelen lizeth cano moreno" userId="d01d89a1400d5043" providerId="LiveId" clId="{C75B2F61-D65D-474D-A73D-3CB45A9CBA24}" dt="2021-09-01T19:53:45.628" v="6132" actId="1076"/>
          <ac:spMkLst>
            <pc:docMk/>
            <pc:sldMk cId="3025500415" sldId="288"/>
            <ac:spMk id="7" creationId="{4B4F2573-F7C5-4F5A-963F-D46BC076CCD8}"/>
          </ac:spMkLst>
        </pc:spChg>
        <pc:spChg chg="add mod">
          <ac:chgData name="heelen lizeth cano moreno" userId="d01d89a1400d5043" providerId="LiveId" clId="{C75B2F61-D65D-474D-A73D-3CB45A9CBA24}" dt="2021-09-01T20:12:37.882" v="7205" actId="1076"/>
          <ac:spMkLst>
            <pc:docMk/>
            <pc:sldMk cId="3025500415" sldId="288"/>
            <ac:spMk id="8" creationId="{D4E8D278-B2D3-4DBB-87EF-CBF279049DDA}"/>
          </ac:spMkLst>
        </pc:spChg>
        <pc:spChg chg="mod">
          <ac:chgData name="heelen lizeth cano moreno" userId="d01d89a1400d5043" providerId="LiveId" clId="{C75B2F61-D65D-474D-A73D-3CB45A9CBA24}" dt="2021-09-01T19:56:27.383" v="6203" actId="14100"/>
          <ac:spMkLst>
            <pc:docMk/>
            <pc:sldMk cId="3025500415" sldId="288"/>
            <ac:spMk id="10" creationId="{987E1626-D0E9-46D3-BCA7-9EDAB3C9DEA7}"/>
          </ac:spMkLst>
        </pc:spChg>
        <pc:spChg chg="mod">
          <ac:chgData name="heelen lizeth cano moreno" userId="d01d89a1400d5043" providerId="LiveId" clId="{C75B2F61-D65D-474D-A73D-3CB45A9CBA24}" dt="2021-09-01T19:56:23.367" v="6202" actId="14100"/>
          <ac:spMkLst>
            <pc:docMk/>
            <pc:sldMk cId="3025500415" sldId="288"/>
            <ac:spMk id="11" creationId="{35A4E22C-87A9-4AA9-9998-7FBE74B642C4}"/>
          </ac:spMkLst>
        </pc:spChg>
        <pc:spChg chg="add mod">
          <ac:chgData name="heelen lizeth cano moreno" userId="d01d89a1400d5043" providerId="LiveId" clId="{C75B2F61-D65D-474D-A73D-3CB45A9CBA24}" dt="2021-09-01T19:57:10.260" v="6245" actId="20577"/>
          <ac:spMkLst>
            <pc:docMk/>
            <pc:sldMk cId="3025500415" sldId="288"/>
            <ac:spMk id="12" creationId="{658ED0F7-AA71-4314-8CFF-6D0E59804479}"/>
          </ac:spMkLst>
        </pc:spChg>
        <pc:spChg chg="add mod">
          <ac:chgData name="heelen lizeth cano moreno" userId="d01d89a1400d5043" providerId="LiveId" clId="{C75B2F61-D65D-474D-A73D-3CB45A9CBA24}" dt="2021-09-01T19:59:53.927" v="6484" actId="20577"/>
          <ac:spMkLst>
            <pc:docMk/>
            <pc:sldMk cId="3025500415" sldId="288"/>
            <ac:spMk id="13" creationId="{57D4AB75-EC4C-4796-AA01-EB4A9AB59AB4}"/>
          </ac:spMkLst>
        </pc:spChg>
        <pc:spChg chg="mod">
          <ac:chgData name="heelen lizeth cano moreno" userId="d01d89a1400d5043" providerId="LiveId" clId="{C75B2F61-D65D-474D-A73D-3CB45A9CBA24}" dt="2021-09-01T20:01:11.920" v="6580" actId="14100"/>
          <ac:spMkLst>
            <pc:docMk/>
            <pc:sldMk cId="3025500415" sldId="288"/>
            <ac:spMk id="15" creationId="{02ACADF2-8891-4D37-AE3D-40B1E4B6FF69}"/>
          </ac:spMkLst>
        </pc:spChg>
        <pc:spChg chg="mod">
          <ac:chgData name="heelen lizeth cano moreno" userId="d01d89a1400d5043" providerId="LiveId" clId="{C75B2F61-D65D-474D-A73D-3CB45A9CBA24}" dt="2021-09-01T20:01:17.150" v="6581" actId="14100"/>
          <ac:spMkLst>
            <pc:docMk/>
            <pc:sldMk cId="3025500415" sldId="288"/>
            <ac:spMk id="16" creationId="{61404DDE-FB97-4980-8A90-0F5EE37F3739}"/>
          </ac:spMkLst>
        </pc:spChg>
        <pc:spChg chg="mod">
          <ac:chgData name="heelen lizeth cano moreno" userId="d01d89a1400d5043" providerId="LiveId" clId="{C75B2F61-D65D-474D-A73D-3CB45A9CBA24}" dt="2021-09-01T20:02:08.137" v="6647" actId="14100"/>
          <ac:spMkLst>
            <pc:docMk/>
            <pc:sldMk cId="3025500415" sldId="288"/>
            <ac:spMk id="18" creationId="{2FE1E59A-D467-4261-BE95-DBB067BC5293}"/>
          </ac:spMkLst>
        </pc:spChg>
        <pc:spChg chg="mod">
          <ac:chgData name="heelen lizeth cano moreno" userId="d01d89a1400d5043" providerId="LiveId" clId="{C75B2F61-D65D-474D-A73D-3CB45A9CBA24}" dt="2021-09-01T20:02:03.181" v="6646" actId="14100"/>
          <ac:spMkLst>
            <pc:docMk/>
            <pc:sldMk cId="3025500415" sldId="288"/>
            <ac:spMk id="19" creationId="{66A1BF96-8CC4-4404-8209-1390A224BF08}"/>
          </ac:spMkLst>
        </pc:spChg>
        <pc:spChg chg="mod">
          <ac:chgData name="heelen lizeth cano moreno" userId="d01d89a1400d5043" providerId="LiveId" clId="{C75B2F61-D65D-474D-A73D-3CB45A9CBA24}" dt="2021-09-01T20:02:55.938" v="6688" actId="14100"/>
          <ac:spMkLst>
            <pc:docMk/>
            <pc:sldMk cId="3025500415" sldId="288"/>
            <ac:spMk id="21" creationId="{7CFC8B5C-39E3-46C7-817C-607CE1176AE3}"/>
          </ac:spMkLst>
        </pc:spChg>
        <pc:spChg chg="mod">
          <ac:chgData name="heelen lizeth cano moreno" userId="d01d89a1400d5043" providerId="LiveId" clId="{C75B2F61-D65D-474D-A73D-3CB45A9CBA24}" dt="2021-09-01T20:02:52.594" v="6687" actId="14100"/>
          <ac:spMkLst>
            <pc:docMk/>
            <pc:sldMk cId="3025500415" sldId="288"/>
            <ac:spMk id="22" creationId="{DC5FE7E9-0EF1-412F-AFB2-623260790612}"/>
          </ac:spMkLst>
        </pc:spChg>
        <pc:spChg chg="mod">
          <ac:chgData name="heelen lizeth cano moreno" userId="d01d89a1400d5043" providerId="LiveId" clId="{C75B2F61-D65D-474D-A73D-3CB45A9CBA24}" dt="2021-09-01T20:04:01.412" v="6754" actId="14100"/>
          <ac:spMkLst>
            <pc:docMk/>
            <pc:sldMk cId="3025500415" sldId="288"/>
            <ac:spMk id="24" creationId="{0565AD1D-4AA2-442B-B36C-FD96A544CABA}"/>
          </ac:spMkLst>
        </pc:spChg>
        <pc:spChg chg="mod">
          <ac:chgData name="heelen lizeth cano moreno" userId="d01d89a1400d5043" providerId="LiveId" clId="{C75B2F61-D65D-474D-A73D-3CB45A9CBA24}" dt="2021-09-01T20:03:57.287" v="6753" actId="14100"/>
          <ac:spMkLst>
            <pc:docMk/>
            <pc:sldMk cId="3025500415" sldId="288"/>
            <ac:spMk id="25" creationId="{8C9EC44D-EA11-4529-854F-010AD4D6C3B6}"/>
          </ac:spMkLst>
        </pc:spChg>
        <pc:spChg chg="add mod">
          <ac:chgData name="heelen lizeth cano moreno" userId="d01d89a1400d5043" providerId="LiveId" clId="{C75B2F61-D65D-474D-A73D-3CB45A9CBA24}" dt="2021-09-01T20:04:36.766" v="6777" actId="14100"/>
          <ac:spMkLst>
            <pc:docMk/>
            <pc:sldMk cId="3025500415" sldId="288"/>
            <ac:spMk id="26" creationId="{11EB406B-E19F-417F-810D-53259D9742E2}"/>
          </ac:spMkLst>
        </pc:spChg>
        <pc:spChg chg="add mod">
          <ac:chgData name="heelen lizeth cano moreno" userId="d01d89a1400d5043" providerId="LiveId" clId="{C75B2F61-D65D-474D-A73D-3CB45A9CBA24}" dt="2021-09-01T20:04:50.035" v="6784" actId="14100"/>
          <ac:spMkLst>
            <pc:docMk/>
            <pc:sldMk cId="3025500415" sldId="288"/>
            <ac:spMk id="27" creationId="{AE32FCC0-CD41-4C1D-94C8-E8440F0C3F99}"/>
          </ac:spMkLst>
        </pc:spChg>
        <pc:spChg chg="mod">
          <ac:chgData name="heelen lizeth cano moreno" userId="d01d89a1400d5043" providerId="LiveId" clId="{C75B2F61-D65D-474D-A73D-3CB45A9CBA24}" dt="2021-09-01T20:05:29.814" v="6821" actId="14100"/>
          <ac:spMkLst>
            <pc:docMk/>
            <pc:sldMk cId="3025500415" sldId="288"/>
            <ac:spMk id="29" creationId="{85083748-938C-4361-9BF8-2A635BED71DE}"/>
          </ac:spMkLst>
        </pc:spChg>
        <pc:spChg chg="mod">
          <ac:chgData name="heelen lizeth cano moreno" userId="d01d89a1400d5043" providerId="LiveId" clId="{C75B2F61-D65D-474D-A73D-3CB45A9CBA24}" dt="2021-09-01T20:05:14.924" v="6819" actId="20577"/>
          <ac:spMkLst>
            <pc:docMk/>
            <pc:sldMk cId="3025500415" sldId="288"/>
            <ac:spMk id="30" creationId="{A55A29C9-E442-427D-8B76-84C44F7EF269}"/>
          </ac:spMkLst>
        </pc:spChg>
        <pc:spChg chg="add mod">
          <ac:chgData name="heelen lizeth cano moreno" userId="d01d89a1400d5043" providerId="LiveId" clId="{C75B2F61-D65D-474D-A73D-3CB45A9CBA24}" dt="2021-09-01T20:05:38.103" v="6823" actId="1076"/>
          <ac:spMkLst>
            <pc:docMk/>
            <pc:sldMk cId="3025500415" sldId="288"/>
            <ac:spMk id="31" creationId="{E9936B42-1368-4FB2-ADD4-AE907FF0B1D9}"/>
          </ac:spMkLst>
        </pc:spChg>
        <pc:spChg chg="add mod">
          <ac:chgData name="heelen lizeth cano moreno" userId="d01d89a1400d5043" providerId="LiveId" clId="{C75B2F61-D65D-474D-A73D-3CB45A9CBA24}" dt="2021-09-01T20:05:49" v="6825" actId="1076"/>
          <ac:spMkLst>
            <pc:docMk/>
            <pc:sldMk cId="3025500415" sldId="288"/>
            <ac:spMk id="32" creationId="{483DF24C-44AA-485D-8FCA-2A839005B6D3}"/>
          </ac:spMkLst>
        </pc:spChg>
        <pc:spChg chg="mod">
          <ac:chgData name="heelen lizeth cano moreno" userId="d01d89a1400d5043" providerId="LiveId" clId="{C75B2F61-D65D-474D-A73D-3CB45A9CBA24}" dt="2021-09-01T20:06:46.034" v="6885" actId="14100"/>
          <ac:spMkLst>
            <pc:docMk/>
            <pc:sldMk cId="3025500415" sldId="288"/>
            <ac:spMk id="34" creationId="{34B7A1F9-AC1D-4538-9F45-2D46C5E513E5}"/>
          </ac:spMkLst>
        </pc:spChg>
        <pc:spChg chg="mod">
          <ac:chgData name="heelen lizeth cano moreno" userId="d01d89a1400d5043" providerId="LiveId" clId="{C75B2F61-D65D-474D-A73D-3CB45A9CBA24}" dt="2021-09-01T20:06:49.323" v="6886" actId="14100"/>
          <ac:spMkLst>
            <pc:docMk/>
            <pc:sldMk cId="3025500415" sldId="288"/>
            <ac:spMk id="35" creationId="{F6B3C37A-58CE-444B-BC41-C264FBBF132B}"/>
          </ac:spMkLst>
        </pc:spChg>
        <pc:spChg chg="add mod">
          <ac:chgData name="heelen lizeth cano moreno" userId="d01d89a1400d5043" providerId="LiveId" clId="{C75B2F61-D65D-474D-A73D-3CB45A9CBA24}" dt="2021-09-01T20:06:57.794" v="6888" actId="1076"/>
          <ac:spMkLst>
            <pc:docMk/>
            <pc:sldMk cId="3025500415" sldId="288"/>
            <ac:spMk id="36" creationId="{C745054E-1FDA-40F3-A150-3545142F5E97}"/>
          </ac:spMkLst>
        </pc:spChg>
        <pc:spChg chg="add mod">
          <ac:chgData name="heelen lizeth cano moreno" userId="d01d89a1400d5043" providerId="LiveId" clId="{C75B2F61-D65D-474D-A73D-3CB45A9CBA24}" dt="2021-09-01T20:07:03.557" v="6890" actId="1076"/>
          <ac:spMkLst>
            <pc:docMk/>
            <pc:sldMk cId="3025500415" sldId="288"/>
            <ac:spMk id="37" creationId="{E67C99FF-E6DD-41D5-8985-9C92D5293A12}"/>
          </ac:spMkLst>
        </pc:spChg>
        <pc:spChg chg="add mod">
          <ac:chgData name="heelen lizeth cano moreno" userId="d01d89a1400d5043" providerId="LiveId" clId="{C75B2F61-D65D-474D-A73D-3CB45A9CBA24}" dt="2021-09-01T20:08:05.716" v="6908" actId="20577"/>
          <ac:spMkLst>
            <pc:docMk/>
            <pc:sldMk cId="3025500415" sldId="288"/>
            <ac:spMk id="38" creationId="{77BA2726-D1E4-4D3E-B10C-5B1B662BB112}"/>
          </ac:spMkLst>
        </pc:spChg>
        <pc:spChg chg="add del mod">
          <ac:chgData name="heelen lizeth cano moreno" userId="d01d89a1400d5043" providerId="LiveId" clId="{C75B2F61-D65D-474D-A73D-3CB45A9CBA24}" dt="2021-09-01T20:08:27.200" v="6911" actId="478"/>
          <ac:spMkLst>
            <pc:docMk/>
            <pc:sldMk cId="3025500415" sldId="288"/>
            <ac:spMk id="39" creationId="{D943A43D-842E-4A45-91B6-18D8A07461E0}"/>
          </ac:spMkLst>
        </pc:spChg>
        <pc:spChg chg="add mod">
          <ac:chgData name="heelen lizeth cano moreno" userId="d01d89a1400d5043" providerId="LiveId" clId="{C75B2F61-D65D-474D-A73D-3CB45A9CBA24}" dt="2021-09-01T20:09:24.016" v="7023" actId="20577"/>
          <ac:spMkLst>
            <pc:docMk/>
            <pc:sldMk cId="3025500415" sldId="288"/>
            <ac:spMk id="40" creationId="{C5482AC4-CAC9-4CF3-8B65-6835F8E62846}"/>
          </ac:spMkLst>
        </pc:spChg>
        <pc:spChg chg="add del mod">
          <ac:chgData name="heelen lizeth cano moreno" userId="d01d89a1400d5043" providerId="LiveId" clId="{C75B2F61-D65D-474D-A73D-3CB45A9CBA24}" dt="2021-09-02T03:46:08.620" v="37430" actId="478"/>
          <ac:spMkLst>
            <pc:docMk/>
            <pc:sldMk cId="3025500415" sldId="288"/>
            <ac:spMk id="41" creationId="{1E5CCC8B-50BD-4B29-B960-CAA58FD258ED}"/>
          </ac:spMkLst>
        </pc:spChg>
        <pc:spChg chg="add mod">
          <ac:chgData name="heelen lizeth cano moreno" userId="d01d89a1400d5043" providerId="LiveId" clId="{C75B2F61-D65D-474D-A73D-3CB45A9CBA24}" dt="2021-09-01T20:09:53.144" v="7069" actId="1076"/>
          <ac:spMkLst>
            <pc:docMk/>
            <pc:sldMk cId="3025500415" sldId="288"/>
            <ac:spMk id="42" creationId="{98331A84-4BFE-41EE-B317-3E32801166E4}"/>
          </ac:spMkLst>
        </pc:spChg>
        <pc:grpChg chg="add mod">
          <ac:chgData name="heelen lizeth cano moreno" userId="d01d89a1400d5043" providerId="LiveId" clId="{C75B2F61-D65D-474D-A73D-3CB45A9CBA24}" dt="2021-09-01T19:52:11.845" v="6065" actId="14100"/>
          <ac:grpSpMkLst>
            <pc:docMk/>
            <pc:sldMk cId="3025500415" sldId="288"/>
            <ac:grpSpMk id="2" creationId="{92975017-5594-48A7-83C8-21640ECD026A}"/>
          </ac:grpSpMkLst>
        </pc:grpChg>
        <pc:grpChg chg="add mod">
          <ac:chgData name="heelen lizeth cano moreno" userId="d01d89a1400d5043" providerId="LiveId" clId="{C75B2F61-D65D-474D-A73D-3CB45A9CBA24}" dt="2021-09-01T19:56:08.829" v="6183" actId="1076"/>
          <ac:grpSpMkLst>
            <pc:docMk/>
            <pc:sldMk cId="3025500415" sldId="288"/>
            <ac:grpSpMk id="9" creationId="{EBF14A15-818E-46AC-B708-7C17D51BE72A}"/>
          </ac:grpSpMkLst>
        </pc:grpChg>
        <pc:grpChg chg="add mod">
          <ac:chgData name="heelen lizeth cano moreno" userId="d01d89a1400d5043" providerId="LiveId" clId="{C75B2F61-D65D-474D-A73D-3CB45A9CBA24}" dt="2021-09-01T20:00:02.915" v="6486" actId="1076"/>
          <ac:grpSpMkLst>
            <pc:docMk/>
            <pc:sldMk cId="3025500415" sldId="288"/>
            <ac:grpSpMk id="14" creationId="{52A4E7DF-F5B0-4FE2-BDD2-8277004A89C2}"/>
          </ac:grpSpMkLst>
        </pc:grpChg>
        <pc:grpChg chg="add mod">
          <ac:chgData name="heelen lizeth cano moreno" userId="d01d89a1400d5043" providerId="LiveId" clId="{C75B2F61-D65D-474D-A73D-3CB45A9CBA24}" dt="2021-09-01T20:02:11.656" v="6648" actId="1076"/>
          <ac:grpSpMkLst>
            <pc:docMk/>
            <pc:sldMk cId="3025500415" sldId="288"/>
            <ac:grpSpMk id="17" creationId="{A34B21FB-43E1-4F33-9100-3C65284107EF}"/>
          </ac:grpSpMkLst>
        </pc:grpChg>
        <pc:grpChg chg="add mod">
          <ac:chgData name="heelen lizeth cano moreno" userId="d01d89a1400d5043" providerId="LiveId" clId="{C75B2F61-D65D-474D-A73D-3CB45A9CBA24}" dt="2021-09-01T20:02:36.256" v="6650" actId="1076"/>
          <ac:grpSpMkLst>
            <pc:docMk/>
            <pc:sldMk cId="3025500415" sldId="288"/>
            <ac:grpSpMk id="20" creationId="{92B2F8E8-0D0B-4217-BB4D-EC160214D417}"/>
          </ac:grpSpMkLst>
        </pc:grpChg>
        <pc:grpChg chg="add mod">
          <ac:chgData name="heelen lizeth cano moreno" userId="d01d89a1400d5043" providerId="LiveId" clId="{C75B2F61-D65D-474D-A73D-3CB45A9CBA24}" dt="2021-09-01T20:03:09.433" v="6690" actId="1076"/>
          <ac:grpSpMkLst>
            <pc:docMk/>
            <pc:sldMk cId="3025500415" sldId="288"/>
            <ac:grpSpMk id="23" creationId="{C27BEDD3-3925-4416-8BD7-24FC2D2EF010}"/>
          </ac:grpSpMkLst>
        </pc:grpChg>
        <pc:grpChg chg="add mod">
          <ac:chgData name="heelen lizeth cano moreno" userId="d01d89a1400d5043" providerId="LiveId" clId="{C75B2F61-D65D-474D-A73D-3CB45A9CBA24}" dt="2021-09-01T20:05:02.528" v="6786" actId="1076"/>
          <ac:grpSpMkLst>
            <pc:docMk/>
            <pc:sldMk cId="3025500415" sldId="288"/>
            <ac:grpSpMk id="28" creationId="{B7DE3CD0-EE39-43BB-885B-C0BF04B70673}"/>
          </ac:grpSpMkLst>
        </pc:grpChg>
        <pc:grpChg chg="add mod">
          <ac:chgData name="heelen lizeth cano moreno" userId="d01d89a1400d5043" providerId="LiveId" clId="{C75B2F61-D65D-474D-A73D-3CB45A9CBA24}" dt="2021-09-01T20:06:43.034" v="6884" actId="14100"/>
          <ac:grpSpMkLst>
            <pc:docMk/>
            <pc:sldMk cId="3025500415" sldId="288"/>
            <ac:grpSpMk id="33" creationId="{7D797135-B05D-4749-8DFC-CF9998E2CC22}"/>
          </ac:grpSpMkLst>
        </pc:grpChg>
      </pc:sldChg>
      <pc:sldChg chg="addSp modSp add mod">
        <pc:chgData name="heelen lizeth cano moreno" userId="d01d89a1400d5043" providerId="LiveId" clId="{C75B2F61-D65D-474D-A73D-3CB45A9CBA24}" dt="2021-09-01T22:25:06.032" v="10506" actId="1076"/>
        <pc:sldMkLst>
          <pc:docMk/>
          <pc:sldMk cId="1111350342" sldId="289"/>
        </pc:sldMkLst>
        <pc:spChg chg="mod">
          <ac:chgData name="heelen lizeth cano moreno" userId="d01d89a1400d5043" providerId="LiveId" clId="{C75B2F61-D65D-474D-A73D-3CB45A9CBA24}" dt="2021-09-01T20:11:38.504" v="7196" actId="14100"/>
          <ac:spMkLst>
            <pc:docMk/>
            <pc:sldMk cId="1111350342" sldId="289"/>
            <ac:spMk id="3" creationId="{0C26706D-420E-43E0-BFAF-974ABA728CA6}"/>
          </ac:spMkLst>
        </pc:spChg>
        <pc:spChg chg="mod">
          <ac:chgData name="heelen lizeth cano moreno" userId="d01d89a1400d5043" providerId="LiveId" clId="{C75B2F61-D65D-474D-A73D-3CB45A9CBA24}" dt="2021-09-01T20:11:48.352" v="7199" actId="20577"/>
          <ac:spMkLst>
            <pc:docMk/>
            <pc:sldMk cId="1111350342" sldId="289"/>
            <ac:spMk id="4" creationId="{3BCAD266-E634-433E-8F7A-B66237C9F006}"/>
          </ac:spMkLst>
        </pc:spChg>
        <pc:spChg chg="add mod">
          <ac:chgData name="heelen lizeth cano moreno" userId="d01d89a1400d5043" providerId="LiveId" clId="{C75B2F61-D65D-474D-A73D-3CB45A9CBA24}" dt="2021-09-01T20:11:58.237" v="7201" actId="1076"/>
          <ac:spMkLst>
            <pc:docMk/>
            <pc:sldMk cId="1111350342" sldId="289"/>
            <ac:spMk id="5" creationId="{678429B0-3AEB-42A4-B3A8-17F102E6AFB9}"/>
          </ac:spMkLst>
        </pc:spChg>
        <pc:spChg chg="add mod">
          <ac:chgData name="heelen lizeth cano moreno" userId="d01d89a1400d5043" providerId="LiveId" clId="{C75B2F61-D65D-474D-A73D-3CB45A9CBA24}" dt="2021-09-01T20:12:09.149" v="7203" actId="1076"/>
          <ac:spMkLst>
            <pc:docMk/>
            <pc:sldMk cId="1111350342" sldId="289"/>
            <ac:spMk id="6" creationId="{47801A0E-7444-4FED-A317-6889AF9232D2}"/>
          </ac:spMkLst>
        </pc:spChg>
        <pc:spChg chg="add mod">
          <ac:chgData name="heelen lizeth cano moreno" userId="d01d89a1400d5043" providerId="LiveId" clId="{C75B2F61-D65D-474D-A73D-3CB45A9CBA24}" dt="2021-09-01T20:13:40.835" v="7248" actId="20577"/>
          <ac:spMkLst>
            <pc:docMk/>
            <pc:sldMk cId="1111350342" sldId="289"/>
            <ac:spMk id="7" creationId="{A067651D-A223-4D05-B1B3-2FBE0B3AB2D2}"/>
          </ac:spMkLst>
        </pc:spChg>
        <pc:spChg chg="add mod">
          <ac:chgData name="heelen lizeth cano moreno" userId="d01d89a1400d5043" providerId="LiveId" clId="{C75B2F61-D65D-474D-A73D-3CB45A9CBA24}" dt="2021-09-01T20:15:43.304" v="7386" actId="20577"/>
          <ac:spMkLst>
            <pc:docMk/>
            <pc:sldMk cId="1111350342" sldId="289"/>
            <ac:spMk id="8" creationId="{61D6BCAE-7EF8-4A74-BA67-4A89A4BB785D}"/>
          </ac:spMkLst>
        </pc:spChg>
        <pc:spChg chg="add mod">
          <ac:chgData name="heelen lizeth cano moreno" userId="d01d89a1400d5043" providerId="LiveId" clId="{C75B2F61-D65D-474D-A73D-3CB45A9CBA24}" dt="2021-09-01T20:16:10.575" v="7400" actId="14100"/>
          <ac:spMkLst>
            <pc:docMk/>
            <pc:sldMk cId="1111350342" sldId="289"/>
            <ac:spMk id="9" creationId="{B3E9A7E6-30E4-4BCB-B47C-961887E05E5A}"/>
          </ac:spMkLst>
        </pc:spChg>
        <pc:spChg chg="add mod">
          <ac:chgData name="heelen lizeth cano moreno" userId="d01d89a1400d5043" providerId="LiveId" clId="{C75B2F61-D65D-474D-A73D-3CB45A9CBA24}" dt="2021-09-01T20:17:09.018" v="7434" actId="20577"/>
          <ac:spMkLst>
            <pc:docMk/>
            <pc:sldMk cId="1111350342" sldId="289"/>
            <ac:spMk id="10" creationId="{6FB1A912-197B-4F0C-9472-28237A5ADD9F}"/>
          </ac:spMkLst>
        </pc:spChg>
        <pc:spChg chg="add mod">
          <ac:chgData name="heelen lizeth cano moreno" userId="d01d89a1400d5043" providerId="LiveId" clId="{C75B2F61-D65D-474D-A73D-3CB45A9CBA24}" dt="2021-09-01T20:17:37.065" v="7437" actId="14100"/>
          <ac:spMkLst>
            <pc:docMk/>
            <pc:sldMk cId="1111350342" sldId="289"/>
            <ac:spMk id="11" creationId="{A8437F10-EAB1-4747-AD1A-1A8C28D36E87}"/>
          </ac:spMkLst>
        </pc:spChg>
        <pc:spChg chg="mod">
          <ac:chgData name="heelen lizeth cano moreno" userId="d01d89a1400d5043" providerId="LiveId" clId="{C75B2F61-D65D-474D-A73D-3CB45A9CBA24}" dt="2021-09-01T20:18:20.141" v="7476" actId="14100"/>
          <ac:spMkLst>
            <pc:docMk/>
            <pc:sldMk cId="1111350342" sldId="289"/>
            <ac:spMk id="13" creationId="{0CFC772B-BD86-42AC-A5BF-E013755215EE}"/>
          </ac:spMkLst>
        </pc:spChg>
        <pc:spChg chg="mod">
          <ac:chgData name="heelen lizeth cano moreno" userId="d01d89a1400d5043" providerId="LiveId" clId="{C75B2F61-D65D-474D-A73D-3CB45A9CBA24}" dt="2021-09-01T20:18:16.406" v="7475" actId="14100"/>
          <ac:spMkLst>
            <pc:docMk/>
            <pc:sldMk cId="1111350342" sldId="289"/>
            <ac:spMk id="14" creationId="{0CFFA487-EBF1-4950-9847-94ECBFC7FA61}"/>
          </ac:spMkLst>
        </pc:spChg>
        <pc:spChg chg="mod">
          <ac:chgData name="heelen lizeth cano moreno" userId="d01d89a1400d5043" providerId="LiveId" clId="{C75B2F61-D65D-474D-A73D-3CB45A9CBA24}" dt="2021-09-01T20:18:56.190" v="7497" actId="14100"/>
          <ac:spMkLst>
            <pc:docMk/>
            <pc:sldMk cId="1111350342" sldId="289"/>
            <ac:spMk id="16" creationId="{00414360-D9A4-4136-BE22-53F123ECC686}"/>
          </ac:spMkLst>
        </pc:spChg>
        <pc:spChg chg="mod">
          <ac:chgData name="heelen lizeth cano moreno" userId="d01d89a1400d5043" providerId="LiveId" clId="{C75B2F61-D65D-474D-A73D-3CB45A9CBA24}" dt="2021-09-01T20:18:48.973" v="7494" actId="14100"/>
          <ac:spMkLst>
            <pc:docMk/>
            <pc:sldMk cId="1111350342" sldId="289"/>
            <ac:spMk id="17" creationId="{FCB45A65-DC89-4BB8-8EE9-873D3CC3EC7F}"/>
          </ac:spMkLst>
        </pc:spChg>
        <pc:spChg chg="add mod">
          <ac:chgData name="heelen lizeth cano moreno" userId="d01d89a1400d5043" providerId="LiveId" clId="{C75B2F61-D65D-474D-A73D-3CB45A9CBA24}" dt="2021-09-01T20:18:37.763" v="7480" actId="1076"/>
          <ac:spMkLst>
            <pc:docMk/>
            <pc:sldMk cId="1111350342" sldId="289"/>
            <ac:spMk id="18" creationId="{A7A131D1-C805-43F7-81D2-4D77A54703E7}"/>
          </ac:spMkLst>
        </pc:spChg>
        <pc:spChg chg="add mod">
          <ac:chgData name="heelen lizeth cano moreno" userId="d01d89a1400d5043" providerId="LiveId" clId="{C75B2F61-D65D-474D-A73D-3CB45A9CBA24}" dt="2021-09-01T20:18:37.763" v="7480" actId="1076"/>
          <ac:spMkLst>
            <pc:docMk/>
            <pc:sldMk cId="1111350342" sldId="289"/>
            <ac:spMk id="19" creationId="{B3014D7E-8BAF-4755-ADC0-A78DEFB3170A}"/>
          </ac:spMkLst>
        </pc:spChg>
        <pc:spChg chg="add mod">
          <ac:chgData name="heelen lizeth cano moreno" userId="d01d89a1400d5043" providerId="LiveId" clId="{C75B2F61-D65D-474D-A73D-3CB45A9CBA24}" dt="2021-09-01T20:26:08.158" v="8667" actId="20577"/>
          <ac:spMkLst>
            <pc:docMk/>
            <pc:sldMk cId="1111350342" sldId="289"/>
            <ac:spMk id="20" creationId="{18D6BD34-FABF-4FA0-A1E9-B8F6999CB08E}"/>
          </ac:spMkLst>
        </pc:spChg>
        <pc:spChg chg="add mod">
          <ac:chgData name="heelen lizeth cano moreno" userId="d01d89a1400d5043" providerId="LiveId" clId="{C75B2F61-D65D-474D-A73D-3CB45A9CBA24}" dt="2021-09-01T22:24:59.704" v="10505" actId="14100"/>
          <ac:spMkLst>
            <pc:docMk/>
            <pc:sldMk cId="1111350342" sldId="289"/>
            <ac:spMk id="21" creationId="{4B19EE0F-D48B-4124-997E-E293F8655539}"/>
          </ac:spMkLst>
        </pc:spChg>
        <pc:spChg chg="add mod">
          <ac:chgData name="heelen lizeth cano moreno" userId="d01d89a1400d5043" providerId="LiveId" clId="{C75B2F61-D65D-474D-A73D-3CB45A9CBA24}" dt="2021-09-01T22:25:06.032" v="10506" actId="1076"/>
          <ac:spMkLst>
            <pc:docMk/>
            <pc:sldMk cId="1111350342" sldId="289"/>
            <ac:spMk id="22" creationId="{8D8B6B3E-BA23-46F7-8653-68F4B7436A54}"/>
          </ac:spMkLst>
        </pc:spChg>
        <pc:grpChg chg="add mod">
          <ac:chgData name="heelen lizeth cano moreno" userId="d01d89a1400d5043" providerId="LiveId" clId="{C75B2F61-D65D-474D-A73D-3CB45A9CBA24}" dt="2021-09-01T20:10:25.151" v="7071" actId="1076"/>
          <ac:grpSpMkLst>
            <pc:docMk/>
            <pc:sldMk cId="1111350342" sldId="289"/>
            <ac:grpSpMk id="2" creationId="{E1448C0A-1311-4011-B011-1A9A5AFBE274}"/>
          </ac:grpSpMkLst>
        </pc:grpChg>
        <pc:grpChg chg="add mod">
          <ac:chgData name="heelen lizeth cano moreno" userId="d01d89a1400d5043" providerId="LiveId" clId="{C75B2F61-D65D-474D-A73D-3CB45A9CBA24}" dt="2021-09-01T20:17:50.622" v="7439" actId="1076"/>
          <ac:grpSpMkLst>
            <pc:docMk/>
            <pc:sldMk cId="1111350342" sldId="289"/>
            <ac:grpSpMk id="12" creationId="{2195D53E-9DB3-466E-9CFE-CE4E23560C0A}"/>
          </ac:grpSpMkLst>
        </pc:grpChg>
        <pc:grpChg chg="add mod">
          <ac:chgData name="heelen lizeth cano moreno" userId="d01d89a1400d5043" providerId="LiveId" clId="{C75B2F61-D65D-474D-A73D-3CB45A9CBA24}" dt="2021-09-01T20:18:59.846" v="7498" actId="1076"/>
          <ac:grpSpMkLst>
            <pc:docMk/>
            <pc:sldMk cId="1111350342" sldId="289"/>
            <ac:grpSpMk id="15" creationId="{A977BD61-7B71-4F09-B572-6055382503C8}"/>
          </ac:grpSpMkLst>
        </pc:grpChg>
      </pc:sldChg>
      <pc:sldChg chg="addSp delSp modSp add mod">
        <pc:chgData name="heelen lizeth cano moreno" userId="d01d89a1400d5043" providerId="LiveId" clId="{C75B2F61-D65D-474D-A73D-3CB45A9CBA24}" dt="2021-09-01T22:19:29.394" v="10066" actId="1076"/>
        <pc:sldMkLst>
          <pc:docMk/>
          <pc:sldMk cId="4005658170" sldId="290"/>
        </pc:sldMkLst>
        <pc:spChg chg="add mod">
          <ac:chgData name="heelen lizeth cano moreno" userId="d01d89a1400d5043" providerId="LiveId" clId="{C75B2F61-D65D-474D-A73D-3CB45A9CBA24}" dt="2021-09-01T20:29:33.587" v="9282" actId="20577"/>
          <ac:spMkLst>
            <pc:docMk/>
            <pc:sldMk cId="4005658170" sldId="290"/>
            <ac:spMk id="2" creationId="{C31D44BE-0597-4904-8A0A-0FB74795EA99}"/>
          </ac:spMkLst>
        </pc:spChg>
        <pc:spChg chg="add mod">
          <ac:chgData name="heelen lizeth cano moreno" userId="d01d89a1400d5043" providerId="LiveId" clId="{C75B2F61-D65D-474D-A73D-3CB45A9CBA24}" dt="2021-09-01T20:30:02.092" v="9295" actId="20577"/>
          <ac:spMkLst>
            <pc:docMk/>
            <pc:sldMk cId="4005658170" sldId="290"/>
            <ac:spMk id="3" creationId="{5DC3BBCB-BBF5-4920-B7D1-08FAB0A2ED24}"/>
          </ac:spMkLst>
        </pc:spChg>
        <pc:spChg chg="add mod">
          <ac:chgData name="heelen lizeth cano moreno" userId="d01d89a1400d5043" providerId="LiveId" clId="{C75B2F61-D65D-474D-A73D-3CB45A9CBA24}" dt="2021-09-01T22:09:35.228" v="9584" actId="20577"/>
          <ac:spMkLst>
            <pc:docMk/>
            <pc:sldMk cId="4005658170" sldId="290"/>
            <ac:spMk id="4" creationId="{8D1C7DA4-AE19-4A04-B526-1771A7BB71CB}"/>
          </ac:spMkLst>
        </pc:spChg>
        <pc:spChg chg="add mod">
          <ac:chgData name="heelen lizeth cano moreno" userId="d01d89a1400d5043" providerId="LiveId" clId="{C75B2F61-D65D-474D-A73D-3CB45A9CBA24}" dt="2021-09-01T22:11:28.237" v="9733" actId="313"/>
          <ac:spMkLst>
            <pc:docMk/>
            <pc:sldMk cId="4005658170" sldId="290"/>
            <ac:spMk id="5" creationId="{78A2EE81-9E2F-45E6-BBA9-DA87B67BB05C}"/>
          </ac:spMkLst>
        </pc:spChg>
        <pc:spChg chg="add del mod">
          <ac:chgData name="heelen lizeth cano moreno" userId="d01d89a1400d5043" providerId="LiveId" clId="{C75B2F61-D65D-474D-A73D-3CB45A9CBA24}" dt="2021-09-01T22:11:19.120" v="9730"/>
          <ac:spMkLst>
            <pc:docMk/>
            <pc:sldMk cId="4005658170" sldId="290"/>
            <ac:spMk id="6" creationId="{CF95DAB7-CCDD-4532-8D80-A9D7E588A4C8}"/>
          </ac:spMkLst>
        </pc:spChg>
        <pc:spChg chg="mod">
          <ac:chgData name="heelen lizeth cano moreno" userId="d01d89a1400d5043" providerId="LiveId" clId="{C75B2F61-D65D-474D-A73D-3CB45A9CBA24}" dt="2021-09-01T22:12:03.486" v="9832" actId="14100"/>
          <ac:spMkLst>
            <pc:docMk/>
            <pc:sldMk cId="4005658170" sldId="290"/>
            <ac:spMk id="8" creationId="{63E9AC39-401D-4D3E-AB04-5400B5BA7DE3}"/>
          </ac:spMkLst>
        </pc:spChg>
        <pc:spChg chg="mod">
          <ac:chgData name="heelen lizeth cano moreno" userId="d01d89a1400d5043" providerId="LiveId" clId="{C75B2F61-D65D-474D-A73D-3CB45A9CBA24}" dt="2021-09-01T22:12:13.949" v="9835" actId="14100"/>
          <ac:spMkLst>
            <pc:docMk/>
            <pc:sldMk cId="4005658170" sldId="290"/>
            <ac:spMk id="9" creationId="{E6B0A055-F922-48B6-8991-C5652AF43167}"/>
          </ac:spMkLst>
        </pc:spChg>
        <pc:spChg chg="add mod">
          <ac:chgData name="heelen lizeth cano moreno" userId="d01d89a1400d5043" providerId="LiveId" clId="{C75B2F61-D65D-474D-A73D-3CB45A9CBA24}" dt="2021-09-01T22:12:47.556" v="9838" actId="1076"/>
          <ac:spMkLst>
            <pc:docMk/>
            <pc:sldMk cId="4005658170" sldId="290"/>
            <ac:spMk id="10" creationId="{55CB8CA1-130A-42FD-8BE0-246795FC53D4}"/>
          </ac:spMkLst>
        </pc:spChg>
        <pc:spChg chg="add mod">
          <ac:chgData name="heelen lizeth cano moreno" userId="d01d89a1400d5043" providerId="LiveId" clId="{C75B2F61-D65D-474D-A73D-3CB45A9CBA24}" dt="2021-09-01T22:12:47.556" v="9838" actId="1076"/>
          <ac:spMkLst>
            <pc:docMk/>
            <pc:sldMk cId="4005658170" sldId="290"/>
            <ac:spMk id="11" creationId="{D98A8F77-02B1-4A60-B2F5-F4CDB4B87D83}"/>
          </ac:spMkLst>
        </pc:spChg>
        <pc:spChg chg="add mod">
          <ac:chgData name="heelen lizeth cano moreno" userId="d01d89a1400d5043" providerId="LiveId" clId="{C75B2F61-D65D-474D-A73D-3CB45A9CBA24}" dt="2021-09-01T22:18:04.377" v="10019" actId="20577"/>
          <ac:spMkLst>
            <pc:docMk/>
            <pc:sldMk cId="4005658170" sldId="290"/>
            <ac:spMk id="12" creationId="{C8B0BCDF-B918-4E54-8FC8-3D34B0B5B824}"/>
          </ac:spMkLst>
        </pc:spChg>
        <pc:spChg chg="add mod">
          <ac:chgData name="heelen lizeth cano moreno" userId="d01d89a1400d5043" providerId="LiveId" clId="{C75B2F61-D65D-474D-A73D-3CB45A9CBA24}" dt="2021-09-01T22:18:25.702" v="10030" actId="14100"/>
          <ac:spMkLst>
            <pc:docMk/>
            <pc:sldMk cId="4005658170" sldId="290"/>
            <ac:spMk id="13" creationId="{280566CA-8D31-4E8E-9C74-E24F15D7B3CD}"/>
          </ac:spMkLst>
        </pc:spChg>
        <pc:spChg chg="add mod">
          <ac:chgData name="heelen lizeth cano moreno" userId="d01d89a1400d5043" providerId="LiveId" clId="{C75B2F61-D65D-474D-A73D-3CB45A9CBA24}" dt="2021-09-01T22:18:39.827" v="10039" actId="313"/>
          <ac:spMkLst>
            <pc:docMk/>
            <pc:sldMk cId="4005658170" sldId="290"/>
            <ac:spMk id="14" creationId="{B202BB24-B323-44F5-8327-A4C11FE3D6CC}"/>
          </ac:spMkLst>
        </pc:spChg>
        <pc:spChg chg="add del mod topLvl">
          <ac:chgData name="heelen lizeth cano moreno" userId="d01d89a1400d5043" providerId="LiveId" clId="{C75B2F61-D65D-474D-A73D-3CB45A9CBA24}" dt="2021-09-01T22:19:17.160" v="10064" actId="14100"/>
          <ac:spMkLst>
            <pc:docMk/>
            <pc:sldMk cId="4005658170" sldId="290"/>
            <ac:spMk id="16" creationId="{DD207135-571D-4FDC-9CE5-1F69E367D379}"/>
          </ac:spMkLst>
        </pc:spChg>
        <pc:spChg chg="mod topLvl">
          <ac:chgData name="heelen lizeth cano moreno" userId="d01d89a1400d5043" providerId="LiveId" clId="{C75B2F61-D65D-474D-A73D-3CB45A9CBA24}" dt="2021-09-01T22:19:12.660" v="10063" actId="14100"/>
          <ac:spMkLst>
            <pc:docMk/>
            <pc:sldMk cId="4005658170" sldId="290"/>
            <ac:spMk id="17" creationId="{A69B6A2B-8E9F-414C-8ACE-25FABBD8DEBB}"/>
          </ac:spMkLst>
        </pc:spChg>
        <pc:spChg chg="add mod">
          <ac:chgData name="heelen lizeth cano moreno" userId="d01d89a1400d5043" providerId="LiveId" clId="{C75B2F61-D65D-474D-A73D-3CB45A9CBA24}" dt="2021-09-01T22:19:29.394" v="10066" actId="1076"/>
          <ac:spMkLst>
            <pc:docMk/>
            <pc:sldMk cId="4005658170" sldId="290"/>
            <ac:spMk id="18" creationId="{E6BFC461-2E37-4500-B508-6286A9B1B925}"/>
          </ac:spMkLst>
        </pc:spChg>
        <pc:spChg chg="add mod">
          <ac:chgData name="heelen lizeth cano moreno" userId="d01d89a1400d5043" providerId="LiveId" clId="{C75B2F61-D65D-474D-A73D-3CB45A9CBA24}" dt="2021-09-01T22:19:29.394" v="10066" actId="1076"/>
          <ac:spMkLst>
            <pc:docMk/>
            <pc:sldMk cId="4005658170" sldId="290"/>
            <ac:spMk id="19" creationId="{2FE8C45D-139C-4311-BC07-D8342A539D5B}"/>
          </ac:spMkLst>
        </pc:spChg>
        <pc:grpChg chg="add mod">
          <ac:chgData name="heelen lizeth cano moreno" userId="d01d89a1400d5043" providerId="LiveId" clId="{C75B2F61-D65D-474D-A73D-3CB45A9CBA24}" dt="2021-09-01T22:12:09.829" v="9834" actId="14100"/>
          <ac:grpSpMkLst>
            <pc:docMk/>
            <pc:sldMk cId="4005658170" sldId="290"/>
            <ac:grpSpMk id="7" creationId="{AFBA47FC-4F12-4C67-8DCF-AFD193E72544}"/>
          </ac:grpSpMkLst>
        </pc:grpChg>
        <pc:grpChg chg="add del mod">
          <ac:chgData name="heelen lizeth cano moreno" userId="d01d89a1400d5043" providerId="LiveId" clId="{C75B2F61-D65D-474D-A73D-3CB45A9CBA24}" dt="2021-09-01T22:19:05.723" v="10061" actId="1076"/>
          <ac:grpSpMkLst>
            <pc:docMk/>
            <pc:sldMk cId="4005658170" sldId="290"/>
            <ac:grpSpMk id="15" creationId="{9C250F9C-BDEA-4487-A998-81AB784301AB}"/>
          </ac:grpSpMkLst>
        </pc:grpChg>
      </pc:sldChg>
      <pc:sldChg chg="addSp delSp modSp add mod">
        <pc:chgData name="heelen lizeth cano moreno" userId="d01d89a1400d5043" providerId="LiveId" clId="{C75B2F61-D65D-474D-A73D-3CB45A9CBA24}" dt="2021-09-01T23:13:42.609" v="16806" actId="1076"/>
        <pc:sldMkLst>
          <pc:docMk/>
          <pc:sldMk cId="3536381816" sldId="291"/>
        </pc:sldMkLst>
        <pc:spChg chg="add mod">
          <ac:chgData name="heelen lizeth cano moreno" userId="d01d89a1400d5043" providerId="LiveId" clId="{C75B2F61-D65D-474D-A73D-3CB45A9CBA24}" dt="2021-09-01T22:21:30.390" v="10437" actId="20577"/>
          <ac:spMkLst>
            <pc:docMk/>
            <pc:sldMk cId="3536381816" sldId="291"/>
            <ac:spMk id="2" creationId="{17888472-A4DD-457C-AC47-BE24E035EAD3}"/>
          </ac:spMkLst>
        </pc:spChg>
        <pc:spChg chg="add mod">
          <ac:chgData name="heelen lizeth cano moreno" userId="d01d89a1400d5043" providerId="LiveId" clId="{C75B2F61-D65D-474D-A73D-3CB45A9CBA24}" dt="2021-09-01T22:22:10.347" v="10448" actId="1076"/>
          <ac:spMkLst>
            <pc:docMk/>
            <pc:sldMk cId="3536381816" sldId="291"/>
            <ac:spMk id="3" creationId="{CACE9DA1-26AC-4AF1-B937-339D3C0EE8F2}"/>
          </ac:spMkLst>
        </pc:spChg>
        <pc:spChg chg="add mod">
          <ac:chgData name="heelen lizeth cano moreno" userId="d01d89a1400d5043" providerId="LiveId" clId="{C75B2F61-D65D-474D-A73D-3CB45A9CBA24}" dt="2021-09-01T22:22:50.065" v="10463" actId="14100"/>
          <ac:spMkLst>
            <pc:docMk/>
            <pc:sldMk cId="3536381816" sldId="291"/>
            <ac:spMk id="4" creationId="{0CDE7EB2-E8AB-4E7F-9142-DD574013D764}"/>
          </ac:spMkLst>
        </pc:spChg>
        <pc:spChg chg="add del mod">
          <ac:chgData name="heelen lizeth cano moreno" userId="d01d89a1400d5043" providerId="LiveId" clId="{C75B2F61-D65D-474D-A73D-3CB45A9CBA24}" dt="2021-09-01T22:23:03.484" v="10465" actId="478"/>
          <ac:spMkLst>
            <pc:docMk/>
            <pc:sldMk cId="3536381816" sldId="291"/>
            <ac:spMk id="5" creationId="{5B1D1ACD-E958-4BC5-8A11-B2BB6B7DFAEA}"/>
          </ac:spMkLst>
        </pc:spChg>
        <pc:spChg chg="mod">
          <ac:chgData name="heelen lizeth cano moreno" userId="d01d89a1400d5043" providerId="LiveId" clId="{C75B2F61-D65D-474D-A73D-3CB45A9CBA24}" dt="2021-09-01T22:24:05.077" v="10474" actId="14100"/>
          <ac:spMkLst>
            <pc:docMk/>
            <pc:sldMk cId="3536381816" sldId="291"/>
            <ac:spMk id="7" creationId="{9DCB4D7E-0950-40E5-89FB-6D6D4F8ECECC}"/>
          </ac:spMkLst>
        </pc:spChg>
        <pc:spChg chg="mod">
          <ac:chgData name="heelen lizeth cano moreno" userId="d01d89a1400d5043" providerId="LiveId" clId="{C75B2F61-D65D-474D-A73D-3CB45A9CBA24}" dt="2021-09-01T22:24:01.627" v="10473" actId="14100"/>
          <ac:spMkLst>
            <pc:docMk/>
            <pc:sldMk cId="3536381816" sldId="291"/>
            <ac:spMk id="8" creationId="{06D0B83E-A38C-4E00-8A45-4EBC09934FC4}"/>
          </ac:spMkLst>
        </pc:spChg>
        <pc:spChg chg="add mod">
          <ac:chgData name="heelen lizeth cano moreno" userId="d01d89a1400d5043" providerId="LiveId" clId="{C75B2F61-D65D-474D-A73D-3CB45A9CBA24}" dt="2021-09-01T22:30:43.364" v="11455" actId="20577"/>
          <ac:spMkLst>
            <pc:docMk/>
            <pc:sldMk cId="3536381816" sldId="291"/>
            <ac:spMk id="9" creationId="{F46278D0-21E4-48B2-9F1E-CEE301CFDE62}"/>
          </ac:spMkLst>
        </pc:spChg>
        <pc:spChg chg="add del mod">
          <ac:chgData name="heelen lizeth cano moreno" userId="d01d89a1400d5043" providerId="LiveId" clId="{C75B2F61-D65D-474D-A73D-3CB45A9CBA24}" dt="2021-09-01T22:49:32.897" v="14114"/>
          <ac:spMkLst>
            <pc:docMk/>
            <pc:sldMk cId="3536381816" sldId="291"/>
            <ac:spMk id="10" creationId="{51384A5B-B367-44A6-9CFD-7E3051D01E55}"/>
          </ac:spMkLst>
        </pc:spChg>
        <pc:spChg chg="add mod">
          <ac:chgData name="heelen lizeth cano moreno" userId="d01d89a1400d5043" providerId="LiveId" clId="{C75B2F61-D65D-474D-A73D-3CB45A9CBA24}" dt="2021-09-01T23:13:37.086" v="16805" actId="14100"/>
          <ac:spMkLst>
            <pc:docMk/>
            <pc:sldMk cId="3536381816" sldId="291"/>
            <ac:spMk id="11" creationId="{6683F5BC-E69C-4D2A-9A5D-4FDF66DF9003}"/>
          </ac:spMkLst>
        </pc:spChg>
        <pc:spChg chg="add mod">
          <ac:chgData name="heelen lizeth cano moreno" userId="d01d89a1400d5043" providerId="LiveId" clId="{C75B2F61-D65D-474D-A73D-3CB45A9CBA24}" dt="2021-09-01T23:13:42.609" v="16806" actId="1076"/>
          <ac:spMkLst>
            <pc:docMk/>
            <pc:sldMk cId="3536381816" sldId="291"/>
            <ac:spMk id="12" creationId="{C94D04A5-38CB-4428-BF14-87815BC5DE2A}"/>
          </ac:spMkLst>
        </pc:spChg>
        <pc:grpChg chg="add mod">
          <ac:chgData name="heelen lizeth cano moreno" userId="d01d89a1400d5043" providerId="LiveId" clId="{C75B2F61-D65D-474D-A73D-3CB45A9CBA24}" dt="2021-09-01T22:23:54.569" v="10467" actId="1076"/>
          <ac:grpSpMkLst>
            <pc:docMk/>
            <pc:sldMk cId="3536381816" sldId="291"/>
            <ac:grpSpMk id="6" creationId="{B617FA16-EB96-48F9-ACD5-DC3CE5A8778B}"/>
          </ac:grpSpMkLst>
        </pc:grpChg>
      </pc:sldChg>
      <pc:sldChg chg="addSp delSp modSp add mod">
        <pc:chgData name="heelen lizeth cano moreno" userId="d01d89a1400d5043" providerId="LiveId" clId="{C75B2F61-D65D-474D-A73D-3CB45A9CBA24}" dt="2021-09-01T22:47:01.230" v="13831"/>
        <pc:sldMkLst>
          <pc:docMk/>
          <pc:sldMk cId="2410908607" sldId="292"/>
        </pc:sldMkLst>
        <pc:spChg chg="add mod">
          <ac:chgData name="heelen lizeth cano moreno" userId="d01d89a1400d5043" providerId="LiveId" clId="{C75B2F61-D65D-474D-A73D-3CB45A9CBA24}" dt="2021-09-01T22:36:51.511" v="12371" actId="20577"/>
          <ac:spMkLst>
            <pc:docMk/>
            <pc:sldMk cId="2410908607" sldId="292"/>
            <ac:spMk id="2" creationId="{95EBE1B5-65B1-41A3-BAB5-63F2442E9A59}"/>
          </ac:spMkLst>
        </pc:spChg>
        <pc:spChg chg="add mod">
          <ac:chgData name="heelen lizeth cano moreno" userId="d01d89a1400d5043" providerId="LiveId" clId="{C75B2F61-D65D-474D-A73D-3CB45A9CBA24}" dt="2021-09-01T22:46:56.356" v="13829" actId="20577"/>
          <ac:spMkLst>
            <pc:docMk/>
            <pc:sldMk cId="2410908607" sldId="292"/>
            <ac:spMk id="3" creationId="{590F55D9-7986-42F4-AEC7-383DF8EA204F}"/>
          </ac:spMkLst>
        </pc:spChg>
        <pc:spChg chg="add del mod">
          <ac:chgData name="heelen lizeth cano moreno" userId="d01d89a1400d5043" providerId="LiveId" clId="{C75B2F61-D65D-474D-A73D-3CB45A9CBA24}" dt="2021-09-01T22:47:01.230" v="13831"/>
          <ac:spMkLst>
            <pc:docMk/>
            <pc:sldMk cId="2410908607" sldId="292"/>
            <ac:spMk id="4" creationId="{9C4318B1-0334-4332-936A-5BFC0B2C97BE}"/>
          </ac:spMkLst>
        </pc:spChg>
      </pc:sldChg>
      <pc:sldChg chg="addSp modSp add mod">
        <pc:chgData name="heelen lizeth cano moreno" userId="d01d89a1400d5043" providerId="LiveId" clId="{C75B2F61-D65D-474D-A73D-3CB45A9CBA24}" dt="2021-09-01T23:13:49.656" v="16808" actId="1076"/>
        <pc:sldMkLst>
          <pc:docMk/>
          <pc:sldMk cId="675029065" sldId="293"/>
        </pc:sldMkLst>
        <pc:spChg chg="add mod">
          <ac:chgData name="heelen lizeth cano moreno" userId="d01d89a1400d5043" providerId="LiveId" clId="{C75B2F61-D65D-474D-A73D-3CB45A9CBA24}" dt="2021-09-01T22:47:54.632" v="13970" actId="20577"/>
          <ac:spMkLst>
            <pc:docMk/>
            <pc:sldMk cId="675029065" sldId="293"/>
            <ac:spMk id="2" creationId="{7497ABBE-C212-4AE3-BEB3-87FCE56A95F7}"/>
          </ac:spMkLst>
        </pc:spChg>
        <pc:spChg chg="add mod">
          <ac:chgData name="heelen lizeth cano moreno" userId="d01d89a1400d5043" providerId="LiveId" clId="{C75B2F61-D65D-474D-A73D-3CB45A9CBA24}" dt="2021-09-01T22:48:40.236" v="13997" actId="20577"/>
          <ac:spMkLst>
            <pc:docMk/>
            <pc:sldMk cId="675029065" sldId="293"/>
            <ac:spMk id="3" creationId="{B359E365-2C18-40C5-9BF0-9FD56E37D131}"/>
          </ac:spMkLst>
        </pc:spChg>
        <pc:spChg chg="add mod">
          <ac:chgData name="heelen lizeth cano moreno" userId="d01d89a1400d5043" providerId="LiveId" clId="{C75B2F61-D65D-474D-A73D-3CB45A9CBA24}" dt="2021-09-01T22:49:25.794" v="14112" actId="20577"/>
          <ac:spMkLst>
            <pc:docMk/>
            <pc:sldMk cId="675029065" sldId="293"/>
            <ac:spMk id="4" creationId="{7CC9FFDE-0E9A-41FD-86CE-4636544969BA}"/>
          </ac:spMkLst>
        </pc:spChg>
        <pc:spChg chg="add mod">
          <ac:chgData name="heelen lizeth cano moreno" userId="d01d89a1400d5043" providerId="LiveId" clId="{C75B2F61-D65D-474D-A73D-3CB45A9CBA24}" dt="2021-09-01T22:50:07.619" v="14186" actId="20577"/>
          <ac:spMkLst>
            <pc:docMk/>
            <pc:sldMk cId="675029065" sldId="293"/>
            <ac:spMk id="5" creationId="{01925441-B9B8-42AB-88D8-96A7E210EF75}"/>
          </ac:spMkLst>
        </pc:spChg>
        <pc:spChg chg="add mod">
          <ac:chgData name="heelen lizeth cano moreno" userId="d01d89a1400d5043" providerId="LiveId" clId="{C75B2F61-D65D-474D-A73D-3CB45A9CBA24}" dt="2021-09-01T22:50:21.418" v="14190" actId="20577"/>
          <ac:spMkLst>
            <pc:docMk/>
            <pc:sldMk cId="675029065" sldId="293"/>
            <ac:spMk id="6" creationId="{A0FB10AD-EE5D-4AF2-811A-B692B6E4A3BA}"/>
          </ac:spMkLst>
        </pc:spChg>
        <pc:spChg chg="mod">
          <ac:chgData name="heelen lizeth cano moreno" userId="d01d89a1400d5043" providerId="LiveId" clId="{C75B2F61-D65D-474D-A73D-3CB45A9CBA24}" dt="2021-09-01T22:51:00.078" v="14254" actId="14100"/>
          <ac:spMkLst>
            <pc:docMk/>
            <pc:sldMk cId="675029065" sldId="293"/>
            <ac:spMk id="8" creationId="{254D7ED8-57FA-41FA-B22B-19B6CA44D5F6}"/>
          </ac:spMkLst>
        </pc:spChg>
        <pc:spChg chg="mod">
          <ac:chgData name="heelen lizeth cano moreno" userId="d01d89a1400d5043" providerId="LiveId" clId="{C75B2F61-D65D-474D-A73D-3CB45A9CBA24}" dt="2021-09-01T22:50:55.640" v="14253" actId="14100"/>
          <ac:spMkLst>
            <pc:docMk/>
            <pc:sldMk cId="675029065" sldId="293"/>
            <ac:spMk id="9" creationId="{2360760A-F943-4A1E-BA70-DFECF2419935}"/>
          </ac:spMkLst>
        </pc:spChg>
        <pc:spChg chg="add mod">
          <ac:chgData name="heelen lizeth cano moreno" userId="d01d89a1400d5043" providerId="LiveId" clId="{C75B2F61-D65D-474D-A73D-3CB45A9CBA24}" dt="2021-09-01T23:13:12.001" v="16801" actId="1076"/>
          <ac:spMkLst>
            <pc:docMk/>
            <pc:sldMk cId="675029065" sldId="293"/>
            <ac:spMk id="10" creationId="{96F7345C-627B-490D-BE20-AC16E35E7E4A}"/>
          </ac:spMkLst>
        </pc:spChg>
        <pc:spChg chg="add mod">
          <ac:chgData name="heelen lizeth cano moreno" userId="d01d89a1400d5043" providerId="LiveId" clId="{C75B2F61-D65D-474D-A73D-3CB45A9CBA24}" dt="2021-09-01T23:13:04.548" v="16800" actId="1076"/>
          <ac:spMkLst>
            <pc:docMk/>
            <pc:sldMk cId="675029065" sldId="293"/>
            <ac:spMk id="11" creationId="{7D448679-69C8-4FA7-9179-2F71863ABE79}"/>
          </ac:spMkLst>
        </pc:spChg>
        <pc:spChg chg="add mod">
          <ac:chgData name="heelen lizeth cano moreno" userId="d01d89a1400d5043" providerId="LiveId" clId="{C75B2F61-D65D-474D-A73D-3CB45A9CBA24}" dt="2021-09-01T23:12:47.998" v="16798" actId="1076"/>
          <ac:spMkLst>
            <pc:docMk/>
            <pc:sldMk cId="675029065" sldId="293"/>
            <ac:spMk id="12" creationId="{E4633958-83C3-49AC-A65A-30AC787D7878}"/>
          </ac:spMkLst>
        </pc:spChg>
        <pc:spChg chg="mod">
          <ac:chgData name="heelen lizeth cano moreno" userId="d01d89a1400d5043" providerId="LiveId" clId="{C75B2F61-D65D-474D-A73D-3CB45A9CBA24}" dt="2021-09-01T22:54:51.489" v="14683" actId="14100"/>
          <ac:spMkLst>
            <pc:docMk/>
            <pc:sldMk cId="675029065" sldId="293"/>
            <ac:spMk id="14" creationId="{C5B1F12F-B7F1-4625-9EF2-79691B7692A7}"/>
          </ac:spMkLst>
        </pc:spChg>
        <pc:spChg chg="mod">
          <ac:chgData name="heelen lizeth cano moreno" userId="d01d89a1400d5043" providerId="LiveId" clId="{C75B2F61-D65D-474D-A73D-3CB45A9CBA24}" dt="2021-09-01T22:54:47.643" v="14682" actId="14100"/>
          <ac:spMkLst>
            <pc:docMk/>
            <pc:sldMk cId="675029065" sldId="293"/>
            <ac:spMk id="15" creationId="{F2D0B99E-CAF6-4C45-B5DD-330EE8DCB616}"/>
          </ac:spMkLst>
        </pc:spChg>
        <pc:spChg chg="add mod">
          <ac:chgData name="heelen lizeth cano moreno" userId="d01d89a1400d5043" providerId="LiveId" clId="{C75B2F61-D65D-474D-A73D-3CB45A9CBA24}" dt="2021-09-01T23:12:38.327" v="16796" actId="1076"/>
          <ac:spMkLst>
            <pc:docMk/>
            <pc:sldMk cId="675029065" sldId="293"/>
            <ac:spMk id="16" creationId="{84BAEB5C-6E0A-4E1E-80CD-85FE9B23F2ED}"/>
          </ac:spMkLst>
        </pc:spChg>
        <pc:spChg chg="add mod">
          <ac:chgData name="heelen lizeth cano moreno" userId="d01d89a1400d5043" providerId="LiveId" clId="{C75B2F61-D65D-474D-A73D-3CB45A9CBA24}" dt="2021-09-01T23:13:49.656" v="16808" actId="1076"/>
          <ac:spMkLst>
            <pc:docMk/>
            <pc:sldMk cId="675029065" sldId="293"/>
            <ac:spMk id="17" creationId="{9B941AA6-725B-4CC8-8BBE-76076E919939}"/>
          </ac:spMkLst>
        </pc:spChg>
        <pc:spChg chg="add mod">
          <ac:chgData name="heelen lizeth cano moreno" userId="d01d89a1400d5043" providerId="LiveId" clId="{C75B2F61-D65D-474D-A73D-3CB45A9CBA24}" dt="2021-09-01T23:13:49.656" v="16808" actId="1076"/>
          <ac:spMkLst>
            <pc:docMk/>
            <pc:sldMk cId="675029065" sldId="293"/>
            <ac:spMk id="18" creationId="{98D5F252-8C2B-4B4D-82F1-CA2B1FCAED4E}"/>
          </ac:spMkLst>
        </pc:spChg>
        <pc:grpChg chg="add mod">
          <ac:chgData name="heelen lizeth cano moreno" userId="d01d89a1400d5043" providerId="LiveId" clId="{C75B2F61-D65D-474D-A73D-3CB45A9CBA24}" dt="2021-09-01T22:50:33.485" v="14192" actId="1076"/>
          <ac:grpSpMkLst>
            <pc:docMk/>
            <pc:sldMk cId="675029065" sldId="293"/>
            <ac:grpSpMk id="7" creationId="{FF960704-EA5A-459F-9C0E-5655FAE8FE57}"/>
          </ac:grpSpMkLst>
        </pc:grpChg>
        <pc:grpChg chg="add mod">
          <ac:chgData name="heelen lizeth cano moreno" userId="d01d89a1400d5043" providerId="LiveId" clId="{C75B2F61-D65D-474D-A73D-3CB45A9CBA24}" dt="2021-09-01T23:12:56.116" v="16799" actId="1076"/>
          <ac:grpSpMkLst>
            <pc:docMk/>
            <pc:sldMk cId="675029065" sldId="293"/>
            <ac:grpSpMk id="13" creationId="{AE03F11B-1A8A-45B3-9C83-1BB84E774662}"/>
          </ac:grpSpMkLst>
        </pc:grpChg>
      </pc:sldChg>
      <pc:sldChg chg="addSp modSp add mod">
        <pc:chgData name="heelen lizeth cano moreno" userId="d01d89a1400d5043" providerId="LiveId" clId="{C75B2F61-D65D-474D-A73D-3CB45A9CBA24}" dt="2021-09-01T23:13:59.298" v="16810" actId="1076"/>
        <pc:sldMkLst>
          <pc:docMk/>
          <pc:sldMk cId="3401400970" sldId="294"/>
        </pc:sldMkLst>
        <pc:spChg chg="add mod">
          <ac:chgData name="heelen lizeth cano moreno" userId="d01d89a1400d5043" providerId="LiveId" clId="{C75B2F61-D65D-474D-A73D-3CB45A9CBA24}" dt="2021-09-01T22:58:35.733" v="15211" actId="20577"/>
          <ac:spMkLst>
            <pc:docMk/>
            <pc:sldMk cId="3401400970" sldId="294"/>
            <ac:spMk id="2" creationId="{57AE8513-3FE3-4C20-BEDF-0485BC0ED0A1}"/>
          </ac:spMkLst>
        </pc:spChg>
        <pc:spChg chg="add mod">
          <ac:chgData name="heelen lizeth cano moreno" userId="d01d89a1400d5043" providerId="LiveId" clId="{C75B2F61-D65D-474D-A73D-3CB45A9CBA24}" dt="2021-09-01T23:01:44.946" v="15480" actId="20577"/>
          <ac:spMkLst>
            <pc:docMk/>
            <pc:sldMk cId="3401400970" sldId="294"/>
            <ac:spMk id="3" creationId="{81B47D84-D054-43A2-A2CB-1A0EF77B2FB5}"/>
          </ac:spMkLst>
        </pc:spChg>
        <pc:spChg chg="add mod">
          <ac:chgData name="heelen lizeth cano moreno" userId="d01d89a1400d5043" providerId="LiveId" clId="{C75B2F61-D65D-474D-A73D-3CB45A9CBA24}" dt="2021-09-01T23:05:28.571" v="16017" actId="20577"/>
          <ac:spMkLst>
            <pc:docMk/>
            <pc:sldMk cId="3401400970" sldId="294"/>
            <ac:spMk id="4" creationId="{91960684-DC09-4C6B-9502-9794AAFFDD21}"/>
          </ac:spMkLst>
        </pc:spChg>
        <pc:spChg chg="add mod">
          <ac:chgData name="heelen lizeth cano moreno" userId="d01d89a1400d5043" providerId="LiveId" clId="{C75B2F61-D65D-474D-A73D-3CB45A9CBA24}" dt="2021-09-01T23:08:30.505" v="16266" actId="20577"/>
          <ac:spMkLst>
            <pc:docMk/>
            <pc:sldMk cId="3401400970" sldId="294"/>
            <ac:spMk id="5" creationId="{39E6FC18-CAFB-4591-A60E-D092241E85F5}"/>
          </ac:spMkLst>
        </pc:spChg>
        <pc:spChg chg="add mod">
          <ac:chgData name="heelen lizeth cano moreno" userId="d01d89a1400d5043" providerId="LiveId" clId="{C75B2F61-D65D-474D-A73D-3CB45A9CBA24}" dt="2021-09-01T23:10:39.064" v="16590" actId="20577"/>
          <ac:spMkLst>
            <pc:docMk/>
            <pc:sldMk cId="3401400970" sldId="294"/>
            <ac:spMk id="6" creationId="{700241F3-EAB4-42D7-9BDD-2EEE75600567}"/>
          </ac:spMkLst>
        </pc:spChg>
        <pc:spChg chg="add mod">
          <ac:chgData name="heelen lizeth cano moreno" userId="d01d89a1400d5043" providerId="LiveId" clId="{C75B2F61-D65D-474D-A73D-3CB45A9CBA24}" dt="2021-09-01T23:11:31.093" v="16731" actId="20577"/>
          <ac:spMkLst>
            <pc:docMk/>
            <pc:sldMk cId="3401400970" sldId="294"/>
            <ac:spMk id="7" creationId="{1EF914A6-63F5-4FE6-AD3F-AD37E50886F7}"/>
          </ac:spMkLst>
        </pc:spChg>
        <pc:spChg chg="mod">
          <ac:chgData name="heelen lizeth cano moreno" userId="d01d89a1400d5043" providerId="LiveId" clId="{C75B2F61-D65D-474D-A73D-3CB45A9CBA24}" dt="2021-09-01T23:11:49.223" v="16732"/>
          <ac:spMkLst>
            <pc:docMk/>
            <pc:sldMk cId="3401400970" sldId="294"/>
            <ac:spMk id="9" creationId="{93593CEE-25BD-443D-9225-C15166614D7C}"/>
          </ac:spMkLst>
        </pc:spChg>
        <pc:spChg chg="mod">
          <ac:chgData name="heelen lizeth cano moreno" userId="d01d89a1400d5043" providerId="LiveId" clId="{C75B2F61-D65D-474D-A73D-3CB45A9CBA24}" dt="2021-09-01T23:12:22.137" v="16795" actId="20577"/>
          <ac:spMkLst>
            <pc:docMk/>
            <pc:sldMk cId="3401400970" sldId="294"/>
            <ac:spMk id="10" creationId="{8421144D-697D-4B08-A7E2-4F13E371FB2A}"/>
          </ac:spMkLst>
        </pc:spChg>
        <pc:spChg chg="add mod">
          <ac:chgData name="heelen lizeth cano moreno" userId="d01d89a1400d5043" providerId="LiveId" clId="{C75B2F61-D65D-474D-A73D-3CB45A9CBA24}" dt="2021-09-01T23:13:59.298" v="16810" actId="1076"/>
          <ac:spMkLst>
            <pc:docMk/>
            <pc:sldMk cId="3401400970" sldId="294"/>
            <ac:spMk id="11" creationId="{F32DBC2A-EE78-4080-AC59-A509864041BD}"/>
          </ac:spMkLst>
        </pc:spChg>
        <pc:spChg chg="add mod">
          <ac:chgData name="heelen lizeth cano moreno" userId="d01d89a1400d5043" providerId="LiveId" clId="{C75B2F61-D65D-474D-A73D-3CB45A9CBA24}" dt="2021-09-01T23:13:59.298" v="16810" actId="1076"/>
          <ac:spMkLst>
            <pc:docMk/>
            <pc:sldMk cId="3401400970" sldId="294"/>
            <ac:spMk id="12" creationId="{1A4BBA70-932F-44E8-AAD1-236CDB5434D3}"/>
          </ac:spMkLst>
        </pc:spChg>
        <pc:grpChg chg="add mod">
          <ac:chgData name="heelen lizeth cano moreno" userId="d01d89a1400d5043" providerId="LiveId" clId="{C75B2F61-D65D-474D-A73D-3CB45A9CBA24}" dt="2021-09-01T23:11:53.046" v="16733" actId="1076"/>
          <ac:grpSpMkLst>
            <pc:docMk/>
            <pc:sldMk cId="3401400970" sldId="294"/>
            <ac:grpSpMk id="8" creationId="{47DAFF13-63E4-4A21-9A45-4FD209F23E14}"/>
          </ac:grpSpMkLst>
        </pc:grpChg>
      </pc:sldChg>
      <pc:sldChg chg="addSp modSp add mod">
        <pc:chgData name="heelen lizeth cano moreno" userId="d01d89a1400d5043" providerId="LiveId" clId="{C75B2F61-D65D-474D-A73D-3CB45A9CBA24}" dt="2021-09-02T03:45:54.026" v="37429" actId="1076"/>
        <pc:sldMkLst>
          <pc:docMk/>
          <pc:sldMk cId="597615016" sldId="295"/>
        </pc:sldMkLst>
        <pc:spChg chg="add mod">
          <ac:chgData name="heelen lizeth cano moreno" userId="d01d89a1400d5043" providerId="LiveId" clId="{C75B2F61-D65D-474D-A73D-3CB45A9CBA24}" dt="2021-09-01T23:14:26.720" v="16814" actId="20577"/>
          <ac:spMkLst>
            <pc:docMk/>
            <pc:sldMk cId="597615016" sldId="295"/>
            <ac:spMk id="2" creationId="{3F7A07BC-CFF6-4153-8CFE-EE21B5DF1654}"/>
          </ac:spMkLst>
        </pc:spChg>
        <pc:spChg chg="mod">
          <ac:chgData name="heelen lizeth cano moreno" userId="d01d89a1400d5043" providerId="LiveId" clId="{C75B2F61-D65D-474D-A73D-3CB45A9CBA24}" dt="2021-09-02T03:45:42.011" v="37426" actId="14100"/>
          <ac:spMkLst>
            <pc:docMk/>
            <pc:sldMk cId="597615016" sldId="295"/>
            <ac:spMk id="4" creationId="{4964CCB8-894E-4667-BB48-C62911F2FACD}"/>
          </ac:spMkLst>
        </pc:spChg>
        <pc:spChg chg="mod">
          <ac:chgData name="heelen lizeth cano moreno" userId="d01d89a1400d5043" providerId="LiveId" clId="{C75B2F61-D65D-474D-A73D-3CB45A9CBA24}" dt="2021-09-02T03:45:32.527" v="37424" actId="14100"/>
          <ac:spMkLst>
            <pc:docMk/>
            <pc:sldMk cId="597615016" sldId="295"/>
            <ac:spMk id="5" creationId="{9EB1DD79-3FE6-4B5D-8E8E-3A834CE243EA}"/>
          </ac:spMkLst>
        </pc:spChg>
        <pc:spChg chg="add mod">
          <ac:chgData name="heelen lizeth cano moreno" userId="d01d89a1400d5043" providerId="LiveId" clId="{C75B2F61-D65D-474D-A73D-3CB45A9CBA24}" dt="2021-09-02T03:45:47.089" v="37427" actId="1076"/>
          <ac:spMkLst>
            <pc:docMk/>
            <pc:sldMk cId="597615016" sldId="295"/>
            <ac:spMk id="6" creationId="{2EDB4F59-3BCB-4CA8-83E6-041A1CDEDA6F}"/>
          </ac:spMkLst>
        </pc:spChg>
        <pc:spChg chg="add mod">
          <ac:chgData name="heelen lizeth cano moreno" userId="d01d89a1400d5043" providerId="LiveId" clId="{C75B2F61-D65D-474D-A73D-3CB45A9CBA24}" dt="2021-09-02T03:45:47.089" v="37427" actId="1076"/>
          <ac:spMkLst>
            <pc:docMk/>
            <pc:sldMk cId="597615016" sldId="295"/>
            <ac:spMk id="7" creationId="{4BD40874-32A6-4807-9198-B5AE2F692785}"/>
          </ac:spMkLst>
        </pc:spChg>
        <pc:spChg chg="add mod">
          <ac:chgData name="heelen lizeth cano moreno" userId="d01d89a1400d5043" providerId="LiveId" clId="{C75B2F61-D65D-474D-A73D-3CB45A9CBA24}" dt="2021-09-02T03:45:50.089" v="37428" actId="1076"/>
          <ac:spMkLst>
            <pc:docMk/>
            <pc:sldMk cId="597615016" sldId="295"/>
            <ac:spMk id="8" creationId="{13BAA7C1-7A1A-4DCD-9360-804A0E4C28D8}"/>
          </ac:spMkLst>
        </pc:spChg>
        <pc:spChg chg="add mod">
          <ac:chgData name="heelen lizeth cano moreno" userId="d01d89a1400d5043" providerId="LiveId" clId="{C75B2F61-D65D-474D-A73D-3CB45A9CBA24}" dt="2021-09-02T03:45:54.026" v="37429" actId="1076"/>
          <ac:spMkLst>
            <pc:docMk/>
            <pc:sldMk cId="597615016" sldId="295"/>
            <ac:spMk id="9" creationId="{DEFDC690-F41A-4B52-91AB-B75FB2ECE569}"/>
          </ac:spMkLst>
        </pc:spChg>
        <pc:spChg chg="add mod">
          <ac:chgData name="heelen lizeth cano moreno" userId="d01d89a1400d5043" providerId="LiveId" clId="{C75B2F61-D65D-474D-A73D-3CB45A9CBA24}" dt="2021-09-01T23:19:23.950" v="17144" actId="20577"/>
          <ac:spMkLst>
            <pc:docMk/>
            <pc:sldMk cId="597615016" sldId="295"/>
            <ac:spMk id="10" creationId="{E0E2BA0E-0728-4D9E-961E-DAC0C2B1B9AD}"/>
          </ac:spMkLst>
        </pc:spChg>
        <pc:spChg chg="mod">
          <ac:chgData name="heelen lizeth cano moreno" userId="d01d89a1400d5043" providerId="LiveId" clId="{C75B2F61-D65D-474D-A73D-3CB45A9CBA24}" dt="2021-09-01T23:20:26.071" v="17201" actId="14100"/>
          <ac:spMkLst>
            <pc:docMk/>
            <pc:sldMk cId="597615016" sldId="295"/>
            <ac:spMk id="12" creationId="{22FC16DF-14E8-4329-BEA1-4035153D9EF9}"/>
          </ac:spMkLst>
        </pc:spChg>
        <pc:spChg chg="mod">
          <ac:chgData name="heelen lizeth cano moreno" userId="d01d89a1400d5043" providerId="LiveId" clId="{C75B2F61-D65D-474D-A73D-3CB45A9CBA24}" dt="2021-09-01T23:20:31.462" v="17202" actId="14100"/>
          <ac:spMkLst>
            <pc:docMk/>
            <pc:sldMk cId="597615016" sldId="295"/>
            <ac:spMk id="13" creationId="{E3711B7C-FBC1-433C-A7B4-ADB0334B897E}"/>
          </ac:spMkLst>
        </pc:spChg>
        <pc:spChg chg="add mod">
          <ac:chgData name="heelen lizeth cano moreno" userId="d01d89a1400d5043" providerId="LiveId" clId="{C75B2F61-D65D-474D-A73D-3CB45A9CBA24}" dt="2021-09-01T23:21:43.520" v="17307" actId="20577"/>
          <ac:spMkLst>
            <pc:docMk/>
            <pc:sldMk cId="597615016" sldId="295"/>
            <ac:spMk id="14" creationId="{959EBB2E-253D-495A-AB82-009D23C76023}"/>
          </ac:spMkLst>
        </pc:spChg>
        <pc:spChg chg="mod">
          <ac:chgData name="heelen lizeth cano moreno" userId="d01d89a1400d5043" providerId="LiveId" clId="{C75B2F61-D65D-474D-A73D-3CB45A9CBA24}" dt="2021-09-01T23:23:13.226" v="17367" actId="14100"/>
          <ac:spMkLst>
            <pc:docMk/>
            <pc:sldMk cId="597615016" sldId="295"/>
            <ac:spMk id="16" creationId="{F7042A40-EE87-4422-8A2B-9C7C8F6EA15C}"/>
          </ac:spMkLst>
        </pc:spChg>
        <pc:spChg chg="mod">
          <ac:chgData name="heelen lizeth cano moreno" userId="d01d89a1400d5043" providerId="LiveId" clId="{C75B2F61-D65D-474D-A73D-3CB45A9CBA24}" dt="2021-09-01T23:22:58.190" v="17364" actId="14100"/>
          <ac:spMkLst>
            <pc:docMk/>
            <pc:sldMk cId="597615016" sldId="295"/>
            <ac:spMk id="17" creationId="{FCEBE3BB-43AF-4054-88CA-0279B6CC8AA6}"/>
          </ac:spMkLst>
        </pc:spChg>
        <pc:spChg chg="add mod">
          <ac:chgData name="heelen lizeth cano moreno" userId="d01d89a1400d5043" providerId="LiveId" clId="{C75B2F61-D65D-474D-A73D-3CB45A9CBA24}" dt="2021-09-01T23:23:23.434" v="17370" actId="1076"/>
          <ac:spMkLst>
            <pc:docMk/>
            <pc:sldMk cId="597615016" sldId="295"/>
            <ac:spMk id="18" creationId="{1D92D8E8-2B1B-4618-A1FE-FF1F9281CB30}"/>
          </ac:spMkLst>
        </pc:spChg>
        <pc:spChg chg="add mod">
          <ac:chgData name="heelen lizeth cano moreno" userId="d01d89a1400d5043" providerId="LiveId" clId="{C75B2F61-D65D-474D-A73D-3CB45A9CBA24}" dt="2021-09-01T23:23:43.859" v="17373" actId="2711"/>
          <ac:spMkLst>
            <pc:docMk/>
            <pc:sldMk cId="597615016" sldId="295"/>
            <ac:spMk id="19" creationId="{24D975BF-310C-4653-97D0-9F3BDDA24E7F}"/>
          </ac:spMkLst>
        </pc:spChg>
        <pc:spChg chg="add mod">
          <ac:chgData name="heelen lizeth cano moreno" userId="d01d89a1400d5043" providerId="LiveId" clId="{C75B2F61-D65D-474D-A73D-3CB45A9CBA24}" dt="2021-09-01T23:24:15.357" v="17377" actId="20577"/>
          <ac:spMkLst>
            <pc:docMk/>
            <pc:sldMk cId="597615016" sldId="295"/>
            <ac:spMk id="20" creationId="{4C6A70B1-CFE0-4261-99E8-7289C442C105}"/>
          </ac:spMkLst>
        </pc:spChg>
        <pc:spChg chg="add mod">
          <ac:chgData name="heelen lizeth cano moreno" userId="d01d89a1400d5043" providerId="LiveId" clId="{C75B2F61-D65D-474D-A73D-3CB45A9CBA24}" dt="2021-09-01T23:24:56.868" v="17456" actId="20577"/>
          <ac:spMkLst>
            <pc:docMk/>
            <pc:sldMk cId="597615016" sldId="295"/>
            <ac:spMk id="21" creationId="{AD64740A-B7CF-4B88-8F31-3EBFEA03640C}"/>
          </ac:spMkLst>
        </pc:spChg>
        <pc:grpChg chg="add mod">
          <ac:chgData name="heelen lizeth cano moreno" userId="d01d89a1400d5043" providerId="LiveId" clId="{C75B2F61-D65D-474D-A73D-3CB45A9CBA24}" dt="2021-09-02T03:45:25.652" v="37422" actId="11530"/>
          <ac:grpSpMkLst>
            <pc:docMk/>
            <pc:sldMk cId="597615016" sldId="295"/>
            <ac:grpSpMk id="3" creationId="{C0BC1588-6C06-4BE6-A32B-394E231E1859}"/>
          </ac:grpSpMkLst>
        </pc:grpChg>
        <pc:grpChg chg="add mod">
          <ac:chgData name="heelen lizeth cano moreno" userId="d01d89a1400d5043" providerId="LiveId" clId="{C75B2F61-D65D-474D-A73D-3CB45A9CBA24}" dt="2021-09-01T23:19:53.323" v="17148" actId="1076"/>
          <ac:grpSpMkLst>
            <pc:docMk/>
            <pc:sldMk cId="597615016" sldId="295"/>
            <ac:grpSpMk id="11" creationId="{D7829A15-4653-48FF-AC02-F9537E13D782}"/>
          </ac:grpSpMkLst>
        </pc:grpChg>
        <pc:grpChg chg="add mod">
          <ac:chgData name="heelen lizeth cano moreno" userId="d01d89a1400d5043" providerId="LiveId" clId="{C75B2F61-D65D-474D-A73D-3CB45A9CBA24}" dt="2021-09-01T23:23:08.789" v="17366" actId="14100"/>
          <ac:grpSpMkLst>
            <pc:docMk/>
            <pc:sldMk cId="597615016" sldId="295"/>
            <ac:grpSpMk id="15" creationId="{40B87550-990E-41CC-AF8B-8071DEDA66E2}"/>
          </ac:grpSpMkLst>
        </pc:grpChg>
      </pc:sldChg>
      <pc:sldChg chg="addSp modSp add mod">
        <pc:chgData name="heelen lizeth cano moreno" userId="d01d89a1400d5043" providerId="LiveId" clId="{C75B2F61-D65D-474D-A73D-3CB45A9CBA24}" dt="2021-09-01T23:38:48.232" v="19179" actId="20577"/>
        <pc:sldMkLst>
          <pc:docMk/>
          <pc:sldMk cId="4043236544" sldId="296"/>
        </pc:sldMkLst>
        <pc:spChg chg="add mod">
          <ac:chgData name="heelen lizeth cano moreno" userId="d01d89a1400d5043" providerId="LiveId" clId="{C75B2F61-D65D-474D-A73D-3CB45A9CBA24}" dt="2021-09-01T23:25:24.636" v="17462" actId="20577"/>
          <ac:spMkLst>
            <pc:docMk/>
            <pc:sldMk cId="4043236544" sldId="296"/>
            <ac:spMk id="2" creationId="{8953C8A7-034B-43E0-90D1-F6142B03F308}"/>
          </ac:spMkLst>
        </pc:spChg>
        <pc:spChg chg="add mod">
          <ac:chgData name="heelen lizeth cano moreno" userId="d01d89a1400d5043" providerId="LiveId" clId="{C75B2F61-D65D-474D-A73D-3CB45A9CBA24}" dt="2021-09-01T23:26:09.465" v="17505" actId="20577"/>
          <ac:spMkLst>
            <pc:docMk/>
            <pc:sldMk cId="4043236544" sldId="296"/>
            <ac:spMk id="3" creationId="{E932B8AF-69A0-4EC1-AD88-856CEC0CA777}"/>
          </ac:spMkLst>
        </pc:spChg>
        <pc:spChg chg="add mod">
          <ac:chgData name="heelen lizeth cano moreno" userId="d01d89a1400d5043" providerId="LiveId" clId="{C75B2F61-D65D-474D-A73D-3CB45A9CBA24}" dt="2021-09-01T23:26:21.800" v="17509" actId="20577"/>
          <ac:spMkLst>
            <pc:docMk/>
            <pc:sldMk cId="4043236544" sldId="296"/>
            <ac:spMk id="4" creationId="{05008605-50D6-43ED-B67D-0F519B498DF5}"/>
          </ac:spMkLst>
        </pc:spChg>
        <pc:spChg chg="mod">
          <ac:chgData name="heelen lizeth cano moreno" userId="d01d89a1400d5043" providerId="LiveId" clId="{C75B2F61-D65D-474D-A73D-3CB45A9CBA24}" dt="2021-09-01T23:27:15.169" v="17557" actId="14100"/>
          <ac:spMkLst>
            <pc:docMk/>
            <pc:sldMk cId="4043236544" sldId="296"/>
            <ac:spMk id="6" creationId="{3BA10084-BA1C-42EA-A264-053383512C62}"/>
          </ac:spMkLst>
        </pc:spChg>
        <pc:spChg chg="mod">
          <ac:chgData name="heelen lizeth cano moreno" userId="d01d89a1400d5043" providerId="LiveId" clId="{C75B2F61-D65D-474D-A73D-3CB45A9CBA24}" dt="2021-09-01T23:27:09.856" v="17556" actId="14100"/>
          <ac:spMkLst>
            <pc:docMk/>
            <pc:sldMk cId="4043236544" sldId="296"/>
            <ac:spMk id="7" creationId="{9DD45B9F-2315-4CB8-8125-22893EE45B0B}"/>
          </ac:spMkLst>
        </pc:spChg>
        <pc:spChg chg="add mod">
          <ac:chgData name="heelen lizeth cano moreno" userId="d01d89a1400d5043" providerId="LiveId" clId="{C75B2F61-D65D-474D-A73D-3CB45A9CBA24}" dt="2021-09-01T23:29:38.559" v="17927" actId="20577"/>
          <ac:spMkLst>
            <pc:docMk/>
            <pc:sldMk cId="4043236544" sldId="296"/>
            <ac:spMk id="8" creationId="{7C7C2A25-67CC-46F1-905B-541288107AE1}"/>
          </ac:spMkLst>
        </pc:spChg>
        <pc:spChg chg="add mod">
          <ac:chgData name="heelen lizeth cano moreno" userId="d01d89a1400d5043" providerId="LiveId" clId="{C75B2F61-D65D-474D-A73D-3CB45A9CBA24}" dt="2021-09-01T23:30:50.032" v="18046" actId="20577"/>
          <ac:spMkLst>
            <pc:docMk/>
            <pc:sldMk cId="4043236544" sldId="296"/>
            <ac:spMk id="9" creationId="{2B6FE956-A6B1-4314-AE10-4B2A2576E7F6}"/>
          </ac:spMkLst>
        </pc:spChg>
        <pc:spChg chg="add mod">
          <ac:chgData name="heelen lizeth cano moreno" userId="d01d89a1400d5043" providerId="LiveId" clId="{C75B2F61-D65D-474D-A73D-3CB45A9CBA24}" dt="2021-09-01T23:38:48.232" v="19179" actId="20577"/>
          <ac:spMkLst>
            <pc:docMk/>
            <pc:sldMk cId="4043236544" sldId="296"/>
            <ac:spMk id="10" creationId="{46D223AD-0CB6-465C-9BE7-00F5B0A8CFDE}"/>
          </ac:spMkLst>
        </pc:spChg>
        <pc:grpChg chg="add mod">
          <ac:chgData name="heelen lizeth cano moreno" userId="d01d89a1400d5043" providerId="LiveId" clId="{C75B2F61-D65D-474D-A73D-3CB45A9CBA24}" dt="2021-09-01T23:26:36.946" v="17511" actId="1076"/>
          <ac:grpSpMkLst>
            <pc:docMk/>
            <pc:sldMk cId="4043236544" sldId="296"/>
            <ac:grpSpMk id="5" creationId="{C73B79B6-CBEA-4F1C-84E8-6C56C6A7DD73}"/>
          </ac:grpSpMkLst>
        </pc:grpChg>
      </pc:sldChg>
      <pc:sldChg chg="addSp delSp modSp add mod">
        <pc:chgData name="heelen lizeth cano moreno" userId="d01d89a1400d5043" providerId="LiveId" clId="{C75B2F61-D65D-474D-A73D-3CB45A9CBA24}" dt="2021-09-01T23:55:08.439" v="20821" actId="20577"/>
        <pc:sldMkLst>
          <pc:docMk/>
          <pc:sldMk cId="2399576738" sldId="297"/>
        </pc:sldMkLst>
        <pc:spChg chg="add del mod">
          <ac:chgData name="heelen lizeth cano moreno" userId="d01d89a1400d5043" providerId="LiveId" clId="{C75B2F61-D65D-474D-A73D-3CB45A9CBA24}" dt="2021-09-01T23:38:27.721" v="19153"/>
          <ac:spMkLst>
            <pc:docMk/>
            <pc:sldMk cId="2399576738" sldId="297"/>
            <ac:spMk id="2" creationId="{43E3CCBF-3ACE-4FED-90D4-9790F7A65034}"/>
          </ac:spMkLst>
        </pc:spChg>
        <pc:spChg chg="add mod">
          <ac:chgData name="heelen lizeth cano moreno" userId="d01d89a1400d5043" providerId="LiveId" clId="{C75B2F61-D65D-474D-A73D-3CB45A9CBA24}" dt="2021-09-01T23:40:46.791" v="19478" actId="20577"/>
          <ac:spMkLst>
            <pc:docMk/>
            <pc:sldMk cId="2399576738" sldId="297"/>
            <ac:spMk id="3" creationId="{BCE11FCA-4F7C-4189-96C0-A74B4D1BD29A}"/>
          </ac:spMkLst>
        </pc:spChg>
        <pc:spChg chg="add mod">
          <ac:chgData name="heelen lizeth cano moreno" userId="d01d89a1400d5043" providerId="LiveId" clId="{C75B2F61-D65D-474D-A73D-3CB45A9CBA24}" dt="2021-09-01T23:41:28.760" v="19570" actId="20577"/>
          <ac:spMkLst>
            <pc:docMk/>
            <pc:sldMk cId="2399576738" sldId="297"/>
            <ac:spMk id="4" creationId="{AC501EC7-45CE-4AA0-8357-51BDCFEFBDAC}"/>
          </ac:spMkLst>
        </pc:spChg>
        <pc:spChg chg="add mod">
          <ac:chgData name="heelen lizeth cano moreno" userId="d01d89a1400d5043" providerId="LiveId" clId="{C75B2F61-D65D-474D-A73D-3CB45A9CBA24}" dt="2021-09-01T23:44:38.631" v="20034" actId="20577"/>
          <ac:spMkLst>
            <pc:docMk/>
            <pc:sldMk cId="2399576738" sldId="297"/>
            <ac:spMk id="5" creationId="{9E3C16B7-0B49-4E5C-B03A-BD306D213DD5}"/>
          </ac:spMkLst>
        </pc:spChg>
        <pc:spChg chg="add mod">
          <ac:chgData name="heelen lizeth cano moreno" userId="d01d89a1400d5043" providerId="LiveId" clId="{C75B2F61-D65D-474D-A73D-3CB45A9CBA24}" dt="2021-09-01T23:45:09.498" v="20063" actId="1076"/>
          <ac:spMkLst>
            <pc:docMk/>
            <pc:sldMk cId="2399576738" sldId="297"/>
            <ac:spMk id="6" creationId="{2727E80A-9A54-4B89-9213-1FF5D730BB81}"/>
          </ac:spMkLst>
        </pc:spChg>
        <pc:spChg chg="add mod">
          <ac:chgData name="heelen lizeth cano moreno" userId="d01d89a1400d5043" providerId="LiveId" clId="{C75B2F61-D65D-474D-A73D-3CB45A9CBA24}" dt="2021-09-01T23:46:51.055" v="20246" actId="20577"/>
          <ac:spMkLst>
            <pc:docMk/>
            <pc:sldMk cId="2399576738" sldId="297"/>
            <ac:spMk id="7" creationId="{55C30EFE-DD46-4FCA-BCCA-6A0D06237A8D}"/>
          </ac:spMkLst>
        </pc:spChg>
        <pc:spChg chg="add mod">
          <ac:chgData name="heelen lizeth cano moreno" userId="d01d89a1400d5043" providerId="LiveId" clId="{C75B2F61-D65D-474D-A73D-3CB45A9CBA24}" dt="2021-09-01T23:48:55.684" v="20323" actId="20577"/>
          <ac:spMkLst>
            <pc:docMk/>
            <pc:sldMk cId="2399576738" sldId="297"/>
            <ac:spMk id="8" creationId="{3707BEEC-CA92-4C76-8F9C-8E17392681FA}"/>
          </ac:spMkLst>
        </pc:spChg>
        <pc:spChg chg="add mod">
          <ac:chgData name="heelen lizeth cano moreno" userId="d01d89a1400d5043" providerId="LiveId" clId="{C75B2F61-D65D-474D-A73D-3CB45A9CBA24}" dt="2021-09-01T23:49:55.612" v="20350" actId="20577"/>
          <ac:spMkLst>
            <pc:docMk/>
            <pc:sldMk cId="2399576738" sldId="297"/>
            <ac:spMk id="9" creationId="{113B71E3-F912-4C72-A9D9-5FEA7C929CD4}"/>
          </ac:spMkLst>
        </pc:spChg>
        <pc:spChg chg="mod">
          <ac:chgData name="heelen lizeth cano moreno" userId="d01d89a1400d5043" providerId="LiveId" clId="{C75B2F61-D65D-474D-A73D-3CB45A9CBA24}" dt="2021-09-01T23:50:53.137" v="20384" actId="14100"/>
          <ac:spMkLst>
            <pc:docMk/>
            <pc:sldMk cId="2399576738" sldId="297"/>
            <ac:spMk id="11" creationId="{E6203463-A3BD-480C-94F6-061286489745}"/>
          </ac:spMkLst>
        </pc:spChg>
        <pc:spChg chg="mod">
          <ac:chgData name="heelen lizeth cano moreno" userId="d01d89a1400d5043" providerId="LiveId" clId="{C75B2F61-D65D-474D-A73D-3CB45A9CBA24}" dt="2021-09-01T23:50:41.965" v="20380" actId="14100"/>
          <ac:spMkLst>
            <pc:docMk/>
            <pc:sldMk cId="2399576738" sldId="297"/>
            <ac:spMk id="12" creationId="{1EFC785F-F16B-4516-9A2B-D624D6E95C40}"/>
          </ac:spMkLst>
        </pc:spChg>
        <pc:spChg chg="add mod">
          <ac:chgData name="heelen lizeth cano moreno" userId="d01d89a1400d5043" providerId="LiveId" clId="{C75B2F61-D65D-474D-A73D-3CB45A9CBA24}" dt="2021-09-01T23:52:55.232" v="20495" actId="20577"/>
          <ac:spMkLst>
            <pc:docMk/>
            <pc:sldMk cId="2399576738" sldId="297"/>
            <ac:spMk id="13" creationId="{EC1F0647-8946-48E9-9539-58AE2630174F}"/>
          </ac:spMkLst>
        </pc:spChg>
        <pc:spChg chg="add mod">
          <ac:chgData name="heelen lizeth cano moreno" userId="d01d89a1400d5043" providerId="LiveId" clId="{C75B2F61-D65D-474D-A73D-3CB45A9CBA24}" dt="2021-09-01T23:55:08.439" v="20821" actId="20577"/>
          <ac:spMkLst>
            <pc:docMk/>
            <pc:sldMk cId="2399576738" sldId="297"/>
            <ac:spMk id="14" creationId="{2109210B-06C9-4603-98E7-D501908B0F3E}"/>
          </ac:spMkLst>
        </pc:spChg>
        <pc:grpChg chg="add mod">
          <ac:chgData name="heelen lizeth cano moreno" userId="d01d89a1400d5043" providerId="LiveId" clId="{C75B2F61-D65D-474D-A73D-3CB45A9CBA24}" dt="2021-09-01T23:53:07.502" v="20498" actId="1076"/>
          <ac:grpSpMkLst>
            <pc:docMk/>
            <pc:sldMk cId="2399576738" sldId="297"/>
            <ac:grpSpMk id="10" creationId="{BA52EB35-B0B7-45B9-BA06-79668F8EC8F8}"/>
          </ac:grpSpMkLst>
        </pc:grpChg>
      </pc:sldChg>
      <pc:sldChg chg="addSp modSp add mod">
        <pc:chgData name="heelen lizeth cano moreno" userId="d01d89a1400d5043" providerId="LiveId" clId="{C75B2F61-D65D-474D-A73D-3CB45A9CBA24}" dt="2021-09-02T00:34:23.677" v="25053" actId="571"/>
        <pc:sldMkLst>
          <pc:docMk/>
          <pc:sldMk cId="2688864770" sldId="298"/>
        </pc:sldMkLst>
        <pc:spChg chg="add mod">
          <ac:chgData name="heelen lizeth cano moreno" userId="d01d89a1400d5043" providerId="LiveId" clId="{C75B2F61-D65D-474D-A73D-3CB45A9CBA24}" dt="2021-09-01T23:56:57.083" v="21032" actId="20577"/>
          <ac:spMkLst>
            <pc:docMk/>
            <pc:sldMk cId="2688864770" sldId="298"/>
            <ac:spMk id="2" creationId="{26D6F6CE-A446-4F0A-A523-053DEB6DC789}"/>
          </ac:spMkLst>
        </pc:spChg>
        <pc:spChg chg="mod">
          <ac:chgData name="heelen lizeth cano moreno" userId="d01d89a1400d5043" providerId="LiveId" clId="{C75B2F61-D65D-474D-A73D-3CB45A9CBA24}" dt="2021-09-01T23:57:49.499" v="21089" actId="14100"/>
          <ac:spMkLst>
            <pc:docMk/>
            <pc:sldMk cId="2688864770" sldId="298"/>
            <ac:spMk id="4" creationId="{118F984E-F120-4655-8EF8-BCB05C3FD1F9}"/>
          </ac:spMkLst>
        </pc:spChg>
        <pc:spChg chg="mod">
          <ac:chgData name="heelen lizeth cano moreno" userId="d01d89a1400d5043" providerId="LiveId" clId="{C75B2F61-D65D-474D-A73D-3CB45A9CBA24}" dt="2021-09-01T23:57:39.218" v="21087" actId="14100"/>
          <ac:spMkLst>
            <pc:docMk/>
            <pc:sldMk cId="2688864770" sldId="298"/>
            <ac:spMk id="5" creationId="{4F97F9E2-190B-4A3D-819F-A1CD8C4A7C2B}"/>
          </ac:spMkLst>
        </pc:spChg>
        <pc:spChg chg="add mod">
          <ac:chgData name="heelen lizeth cano moreno" userId="d01d89a1400d5043" providerId="LiveId" clId="{C75B2F61-D65D-474D-A73D-3CB45A9CBA24}" dt="2021-09-01T23:58:18.784" v="21091" actId="1076"/>
          <ac:spMkLst>
            <pc:docMk/>
            <pc:sldMk cId="2688864770" sldId="298"/>
            <ac:spMk id="6" creationId="{23173BFE-B062-4C65-B935-772D0895CB28}"/>
          </ac:spMkLst>
        </pc:spChg>
        <pc:spChg chg="add mod">
          <ac:chgData name="heelen lizeth cano moreno" userId="d01d89a1400d5043" providerId="LiveId" clId="{C75B2F61-D65D-474D-A73D-3CB45A9CBA24}" dt="2021-09-01T23:58:18.784" v="21091" actId="1076"/>
          <ac:spMkLst>
            <pc:docMk/>
            <pc:sldMk cId="2688864770" sldId="298"/>
            <ac:spMk id="7" creationId="{BDC172A7-8330-4343-8813-BE6E9FC21571}"/>
          </ac:spMkLst>
        </pc:spChg>
        <pc:spChg chg="mod">
          <ac:chgData name="heelen lizeth cano moreno" userId="d01d89a1400d5043" providerId="LiveId" clId="{C75B2F61-D65D-474D-A73D-3CB45A9CBA24}" dt="2021-09-01T23:59:09.188" v="21160" actId="14100"/>
          <ac:spMkLst>
            <pc:docMk/>
            <pc:sldMk cId="2688864770" sldId="298"/>
            <ac:spMk id="9" creationId="{2BE511A2-0EE8-41E7-86FA-9E8F1E9E1D0B}"/>
          </ac:spMkLst>
        </pc:spChg>
        <pc:spChg chg="mod">
          <ac:chgData name="heelen lizeth cano moreno" userId="d01d89a1400d5043" providerId="LiveId" clId="{C75B2F61-D65D-474D-A73D-3CB45A9CBA24}" dt="2021-09-01T23:59:15.079" v="21162" actId="14100"/>
          <ac:spMkLst>
            <pc:docMk/>
            <pc:sldMk cId="2688864770" sldId="298"/>
            <ac:spMk id="10" creationId="{57851E3E-6DD8-450A-A678-6232D91A4C64}"/>
          </ac:spMkLst>
        </pc:spChg>
        <pc:spChg chg="add mod">
          <ac:chgData name="heelen lizeth cano moreno" userId="d01d89a1400d5043" providerId="LiveId" clId="{C75B2F61-D65D-474D-A73D-3CB45A9CBA24}" dt="2021-09-02T00:02:22.321" v="21358" actId="1076"/>
          <ac:spMkLst>
            <pc:docMk/>
            <pc:sldMk cId="2688864770" sldId="298"/>
            <ac:spMk id="11" creationId="{E096139A-9A6E-415A-BCAB-7B6B6823D9B3}"/>
          </ac:spMkLst>
        </pc:spChg>
        <pc:spChg chg="add mod">
          <ac:chgData name="heelen lizeth cano moreno" userId="d01d89a1400d5043" providerId="LiveId" clId="{C75B2F61-D65D-474D-A73D-3CB45A9CBA24}" dt="2021-09-01T23:59:27.666" v="21164" actId="1076"/>
          <ac:spMkLst>
            <pc:docMk/>
            <pc:sldMk cId="2688864770" sldId="298"/>
            <ac:spMk id="12" creationId="{631E8E96-2149-4A8A-8DF6-80E50A3E2168}"/>
          </ac:spMkLst>
        </pc:spChg>
        <pc:spChg chg="add mod">
          <ac:chgData name="heelen lizeth cano moreno" userId="d01d89a1400d5043" providerId="LiveId" clId="{C75B2F61-D65D-474D-A73D-3CB45A9CBA24}" dt="2021-09-01T23:59:55.987" v="21174" actId="20577"/>
          <ac:spMkLst>
            <pc:docMk/>
            <pc:sldMk cId="2688864770" sldId="298"/>
            <ac:spMk id="13" creationId="{C96D8F91-239C-48CA-BFFB-5478006148B8}"/>
          </ac:spMkLst>
        </pc:spChg>
        <pc:spChg chg="add mod">
          <ac:chgData name="heelen lizeth cano moreno" userId="d01d89a1400d5043" providerId="LiveId" clId="{C75B2F61-D65D-474D-A73D-3CB45A9CBA24}" dt="2021-09-02T00:00:49.981" v="21294" actId="313"/>
          <ac:spMkLst>
            <pc:docMk/>
            <pc:sldMk cId="2688864770" sldId="298"/>
            <ac:spMk id="14" creationId="{7A5925E0-BFC7-4D40-80DF-0469BB90A633}"/>
          </ac:spMkLst>
        </pc:spChg>
        <pc:spChg chg="add mod">
          <ac:chgData name="heelen lizeth cano moreno" userId="d01d89a1400d5043" providerId="LiveId" clId="{C75B2F61-D65D-474D-A73D-3CB45A9CBA24}" dt="2021-09-02T00:01:36.904" v="21316" actId="1076"/>
          <ac:spMkLst>
            <pc:docMk/>
            <pc:sldMk cId="2688864770" sldId="298"/>
            <ac:spMk id="15" creationId="{885B5469-F897-46B0-B0DC-549CFAFCEFD1}"/>
          </ac:spMkLst>
        </pc:spChg>
        <pc:spChg chg="mod">
          <ac:chgData name="heelen lizeth cano moreno" userId="d01d89a1400d5043" providerId="LiveId" clId="{C75B2F61-D65D-474D-A73D-3CB45A9CBA24}" dt="2021-09-02T00:02:14.983" v="21356" actId="14100"/>
          <ac:spMkLst>
            <pc:docMk/>
            <pc:sldMk cId="2688864770" sldId="298"/>
            <ac:spMk id="17" creationId="{5F402A35-AA45-4A37-ACDA-E614E9F67476}"/>
          </ac:spMkLst>
        </pc:spChg>
        <pc:spChg chg="mod">
          <ac:chgData name="heelen lizeth cano moreno" userId="d01d89a1400d5043" providerId="LiveId" clId="{C75B2F61-D65D-474D-A73D-3CB45A9CBA24}" dt="2021-09-02T00:02:10.936" v="21355" actId="14100"/>
          <ac:spMkLst>
            <pc:docMk/>
            <pc:sldMk cId="2688864770" sldId="298"/>
            <ac:spMk id="18" creationId="{8E0A1005-B12E-4C6E-8D3D-570B515C818E}"/>
          </ac:spMkLst>
        </pc:spChg>
        <pc:spChg chg="add mod">
          <ac:chgData name="heelen lizeth cano moreno" userId="d01d89a1400d5043" providerId="LiveId" clId="{C75B2F61-D65D-474D-A73D-3CB45A9CBA24}" dt="2021-09-02T00:02:29.728" v="21360" actId="1076"/>
          <ac:spMkLst>
            <pc:docMk/>
            <pc:sldMk cId="2688864770" sldId="298"/>
            <ac:spMk id="19" creationId="{2CA16A70-F094-4FFE-B3C6-CD6110D84F13}"/>
          </ac:spMkLst>
        </pc:spChg>
        <pc:spChg chg="add mod">
          <ac:chgData name="heelen lizeth cano moreno" userId="d01d89a1400d5043" providerId="LiveId" clId="{C75B2F61-D65D-474D-A73D-3CB45A9CBA24}" dt="2021-09-02T00:02:29.728" v="21360" actId="1076"/>
          <ac:spMkLst>
            <pc:docMk/>
            <pc:sldMk cId="2688864770" sldId="298"/>
            <ac:spMk id="20" creationId="{F1F4EF95-E3EF-4AAE-A896-0B5E84D70BC2}"/>
          </ac:spMkLst>
        </pc:spChg>
        <pc:spChg chg="add mod">
          <ac:chgData name="heelen lizeth cano moreno" userId="d01d89a1400d5043" providerId="LiveId" clId="{C75B2F61-D65D-474D-A73D-3CB45A9CBA24}" dt="2021-09-02T00:03:38.189" v="21376" actId="20577"/>
          <ac:spMkLst>
            <pc:docMk/>
            <pc:sldMk cId="2688864770" sldId="298"/>
            <ac:spMk id="21" creationId="{CA247EE9-5A9F-4B80-87FF-B0B89ADF2575}"/>
          </ac:spMkLst>
        </pc:spChg>
        <pc:spChg chg="add mod">
          <ac:chgData name="heelen lizeth cano moreno" userId="d01d89a1400d5043" providerId="LiveId" clId="{C75B2F61-D65D-474D-A73D-3CB45A9CBA24}" dt="2021-09-02T00:05:55.150" v="21712" actId="20577"/>
          <ac:spMkLst>
            <pc:docMk/>
            <pc:sldMk cId="2688864770" sldId="298"/>
            <ac:spMk id="22" creationId="{51A4EB03-88C1-41B6-B86E-BEE50452F8A9}"/>
          </ac:spMkLst>
        </pc:spChg>
        <pc:spChg chg="add mod">
          <ac:chgData name="heelen lizeth cano moreno" userId="d01d89a1400d5043" providerId="LiveId" clId="{C75B2F61-D65D-474D-A73D-3CB45A9CBA24}" dt="2021-09-02T00:34:23.677" v="25053" actId="571"/>
          <ac:spMkLst>
            <pc:docMk/>
            <pc:sldMk cId="2688864770" sldId="298"/>
            <ac:spMk id="23" creationId="{4F50BBBA-D7E5-4D32-82E0-50CE732DD555}"/>
          </ac:spMkLst>
        </pc:spChg>
        <pc:spChg chg="add mod">
          <ac:chgData name="heelen lizeth cano moreno" userId="d01d89a1400d5043" providerId="LiveId" clId="{C75B2F61-D65D-474D-A73D-3CB45A9CBA24}" dt="2021-09-02T00:34:23.677" v="25053" actId="571"/>
          <ac:spMkLst>
            <pc:docMk/>
            <pc:sldMk cId="2688864770" sldId="298"/>
            <ac:spMk id="24" creationId="{F3793BC1-D956-4B94-86F4-1FD5BF6D2C79}"/>
          </ac:spMkLst>
        </pc:spChg>
        <pc:grpChg chg="add mod">
          <ac:chgData name="heelen lizeth cano moreno" userId="d01d89a1400d5043" providerId="LiveId" clId="{C75B2F61-D65D-474D-A73D-3CB45A9CBA24}" dt="2021-09-02T00:02:46.025" v="21362" actId="1076"/>
          <ac:grpSpMkLst>
            <pc:docMk/>
            <pc:sldMk cId="2688864770" sldId="298"/>
            <ac:grpSpMk id="3" creationId="{E0C9A636-0E86-4AE9-9BF1-D59F7F8E0923}"/>
          </ac:grpSpMkLst>
        </pc:grpChg>
        <pc:grpChg chg="add mod">
          <ac:chgData name="heelen lizeth cano moreno" userId="d01d89a1400d5043" providerId="LiveId" clId="{C75B2F61-D65D-474D-A73D-3CB45A9CBA24}" dt="2021-09-02T00:02:42.249" v="21361" actId="1076"/>
          <ac:grpSpMkLst>
            <pc:docMk/>
            <pc:sldMk cId="2688864770" sldId="298"/>
            <ac:grpSpMk id="8" creationId="{808AFE82-81E2-431F-8DD7-A19171B07799}"/>
          </ac:grpSpMkLst>
        </pc:grpChg>
        <pc:grpChg chg="add mod">
          <ac:chgData name="heelen lizeth cano moreno" userId="d01d89a1400d5043" providerId="LiveId" clId="{C75B2F61-D65D-474D-A73D-3CB45A9CBA24}" dt="2021-09-02T00:01:47.070" v="21318" actId="1076"/>
          <ac:grpSpMkLst>
            <pc:docMk/>
            <pc:sldMk cId="2688864770" sldId="298"/>
            <ac:grpSpMk id="16" creationId="{4724360E-230D-4235-8086-6A75AC74A7D3}"/>
          </ac:grpSpMkLst>
        </pc:grpChg>
      </pc:sldChg>
      <pc:sldChg chg="addSp delSp modSp add mod">
        <pc:chgData name="heelen lizeth cano moreno" userId="d01d89a1400d5043" providerId="LiveId" clId="{C75B2F61-D65D-474D-A73D-3CB45A9CBA24}" dt="2021-09-02T03:45:13.011" v="37421" actId="1076"/>
        <pc:sldMkLst>
          <pc:docMk/>
          <pc:sldMk cId="2904801388" sldId="299"/>
        </pc:sldMkLst>
        <pc:spChg chg="add mod">
          <ac:chgData name="heelen lizeth cano moreno" userId="d01d89a1400d5043" providerId="LiveId" clId="{C75B2F61-D65D-474D-A73D-3CB45A9CBA24}" dt="2021-09-02T00:10:23.953" v="22240" actId="20577"/>
          <ac:spMkLst>
            <pc:docMk/>
            <pc:sldMk cId="2904801388" sldId="299"/>
            <ac:spMk id="2" creationId="{12D3FC72-400D-4071-B9B6-EA577389CB77}"/>
          </ac:spMkLst>
        </pc:spChg>
        <pc:spChg chg="add mod">
          <ac:chgData name="heelen lizeth cano moreno" userId="d01d89a1400d5043" providerId="LiveId" clId="{C75B2F61-D65D-474D-A73D-3CB45A9CBA24}" dt="2021-09-02T00:11:00.002" v="22242" actId="20577"/>
          <ac:spMkLst>
            <pc:docMk/>
            <pc:sldMk cId="2904801388" sldId="299"/>
            <ac:spMk id="3" creationId="{4BFD582E-0D88-4652-83F7-DF7579F50C4B}"/>
          </ac:spMkLst>
        </pc:spChg>
        <pc:spChg chg="mod">
          <ac:chgData name="heelen lizeth cano moreno" userId="d01d89a1400d5043" providerId="LiveId" clId="{C75B2F61-D65D-474D-A73D-3CB45A9CBA24}" dt="2021-09-02T03:45:02.137" v="37419" actId="14100"/>
          <ac:spMkLst>
            <pc:docMk/>
            <pc:sldMk cId="2904801388" sldId="299"/>
            <ac:spMk id="5" creationId="{B8B8DD14-0D69-4311-84D4-857300AB6334}"/>
          </ac:spMkLst>
        </pc:spChg>
        <pc:spChg chg="mod">
          <ac:chgData name="heelen lizeth cano moreno" userId="d01d89a1400d5043" providerId="LiveId" clId="{C75B2F61-D65D-474D-A73D-3CB45A9CBA24}" dt="2021-09-02T03:44:56.199" v="37417" actId="14100"/>
          <ac:spMkLst>
            <pc:docMk/>
            <pc:sldMk cId="2904801388" sldId="299"/>
            <ac:spMk id="6" creationId="{8C143F94-FFCE-4CD4-A916-249288486DCE}"/>
          </ac:spMkLst>
        </pc:spChg>
        <pc:spChg chg="mod">
          <ac:chgData name="heelen lizeth cano moreno" userId="d01d89a1400d5043" providerId="LiveId" clId="{C75B2F61-D65D-474D-A73D-3CB45A9CBA24}" dt="2021-09-02T00:13:31.609" v="22400" actId="14100"/>
          <ac:spMkLst>
            <pc:docMk/>
            <pc:sldMk cId="2904801388" sldId="299"/>
            <ac:spMk id="8" creationId="{93B5039A-FC96-4D94-B1DE-A1A06444D553}"/>
          </ac:spMkLst>
        </pc:spChg>
        <pc:spChg chg="mod">
          <ac:chgData name="heelen lizeth cano moreno" userId="d01d89a1400d5043" providerId="LiveId" clId="{C75B2F61-D65D-474D-A73D-3CB45A9CBA24}" dt="2021-09-02T00:13:27.593" v="22399" actId="14100"/>
          <ac:spMkLst>
            <pc:docMk/>
            <pc:sldMk cId="2904801388" sldId="299"/>
            <ac:spMk id="9" creationId="{FFFFF481-85FF-4073-AE61-9B7C9C9CD1FC}"/>
          </ac:spMkLst>
        </pc:spChg>
        <pc:spChg chg="add mod">
          <ac:chgData name="heelen lizeth cano moreno" userId="d01d89a1400d5043" providerId="LiveId" clId="{C75B2F61-D65D-474D-A73D-3CB45A9CBA24}" dt="2021-09-02T03:45:13.011" v="37421" actId="1076"/>
          <ac:spMkLst>
            <pc:docMk/>
            <pc:sldMk cId="2904801388" sldId="299"/>
            <ac:spMk id="10" creationId="{4E64F4FC-1047-4575-B212-29B9D15F3569}"/>
          </ac:spMkLst>
        </pc:spChg>
        <pc:grpChg chg="add del mod">
          <ac:chgData name="heelen lizeth cano moreno" userId="d01d89a1400d5043" providerId="LiveId" clId="{C75B2F61-D65D-474D-A73D-3CB45A9CBA24}" dt="2021-09-02T03:44:48.137" v="37414" actId="11530"/>
          <ac:grpSpMkLst>
            <pc:docMk/>
            <pc:sldMk cId="2904801388" sldId="299"/>
            <ac:grpSpMk id="4" creationId="{BCD56251-9E05-4C7C-873F-1599CA9C273B}"/>
          </ac:grpSpMkLst>
        </pc:grpChg>
        <pc:grpChg chg="add mod">
          <ac:chgData name="heelen lizeth cano moreno" userId="d01d89a1400d5043" providerId="LiveId" clId="{C75B2F61-D65D-474D-A73D-3CB45A9CBA24}" dt="2021-09-02T03:45:06.090" v="37420" actId="1076"/>
          <ac:grpSpMkLst>
            <pc:docMk/>
            <pc:sldMk cId="2904801388" sldId="299"/>
            <ac:grpSpMk id="7" creationId="{997E89F2-19BC-45AB-A486-C1D1DD51AACD}"/>
          </ac:grpSpMkLst>
        </pc:grpChg>
      </pc:sldChg>
      <pc:sldChg chg="addSp delSp modSp add mod">
        <pc:chgData name="heelen lizeth cano moreno" userId="d01d89a1400d5043" providerId="LiveId" clId="{C75B2F61-D65D-474D-A73D-3CB45A9CBA24}" dt="2021-09-02T00:34:31.261" v="25055" actId="1076"/>
        <pc:sldMkLst>
          <pc:docMk/>
          <pc:sldMk cId="997690898" sldId="300"/>
        </pc:sldMkLst>
        <pc:spChg chg="add mod">
          <ac:chgData name="heelen lizeth cano moreno" userId="d01d89a1400d5043" providerId="LiveId" clId="{C75B2F61-D65D-474D-A73D-3CB45A9CBA24}" dt="2021-09-02T00:20:04.607" v="23449" actId="20577"/>
          <ac:spMkLst>
            <pc:docMk/>
            <pc:sldMk cId="997690898" sldId="300"/>
            <ac:spMk id="2" creationId="{35C4E319-8949-4C65-8288-FFC1A6F355AD}"/>
          </ac:spMkLst>
        </pc:spChg>
        <pc:spChg chg="add mod">
          <ac:chgData name="heelen lizeth cano moreno" userId="d01d89a1400d5043" providerId="LiveId" clId="{C75B2F61-D65D-474D-A73D-3CB45A9CBA24}" dt="2021-09-02T00:21:37.263" v="23555" actId="20577"/>
          <ac:spMkLst>
            <pc:docMk/>
            <pc:sldMk cId="997690898" sldId="300"/>
            <ac:spMk id="3" creationId="{7B307759-4EFB-46EB-971A-7015A5341C40}"/>
          </ac:spMkLst>
        </pc:spChg>
        <pc:spChg chg="add mod">
          <ac:chgData name="heelen lizeth cano moreno" userId="d01d89a1400d5043" providerId="LiveId" clId="{C75B2F61-D65D-474D-A73D-3CB45A9CBA24}" dt="2021-09-02T00:22:04.736" v="23589" actId="20577"/>
          <ac:spMkLst>
            <pc:docMk/>
            <pc:sldMk cId="997690898" sldId="300"/>
            <ac:spMk id="4" creationId="{1A85F720-8E9F-49B7-94F8-806DAA62FD88}"/>
          </ac:spMkLst>
        </pc:spChg>
        <pc:spChg chg="add mod">
          <ac:chgData name="heelen lizeth cano moreno" userId="d01d89a1400d5043" providerId="LiveId" clId="{C75B2F61-D65D-474D-A73D-3CB45A9CBA24}" dt="2021-09-02T00:24:31.010" v="23911" actId="20577"/>
          <ac:spMkLst>
            <pc:docMk/>
            <pc:sldMk cId="997690898" sldId="300"/>
            <ac:spMk id="5" creationId="{16622955-BED2-49E6-9582-3B0EC26CC7AE}"/>
          </ac:spMkLst>
        </pc:spChg>
        <pc:spChg chg="add del mod">
          <ac:chgData name="heelen lizeth cano moreno" userId="d01d89a1400d5043" providerId="LiveId" clId="{C75B2F61-D65D-474D-A73D-3CB45A9CBA24}" dt="2021-09-02T00:25:47.660" v="23948" actId="21"/>
          <ac:spMkLst>
            <pc:docMk/>
            <pc:sldMk cId="997690898" sldId="300"/>
            <ac:spMk id="6" creationId="{6B145ADF-02E3-476B-AD70-25CA0B98B94E}"/>
          </ac:spMkLst>
        </pc:spChg>
        <pc:spChg chg="mod">
          <ac:chgData name="heelen lizeth cano moreno" userId="d01d89a1400d5043" providerId="LiveId" clId="{C75B2F61-D65D-474D-A73D-3CB45A9CBA24}" dt="2021-09-02T00:25:06.595" v="23917"/>
          <ac:spMkLst>
            <pc:docMk/>
            <pc:sldMk cId="997690898" sldId="300"/>
            <ac:spMk id="8" creationId="{5E4AFD11-2D62-49F8-BFA8-4E81F98D473B}"/>
          </ac:spMkLst>
        </pc:spChg>
        <pc:spChg chg="mod">
          <ac:chgData name="heelen lizeth cano moreno" userId="d01d89a1400d5043" providerId="LiveId" clId="{C75B2F61-D65D-474D-A73D-3CB45A9CBA24}" dt="2021-09-02T00:25:21.931" v="23943" actId="20577"/>
          <ac:spMkLst>
            <pc:docMk/>
            <pc:sldMk cId="997690898" sldId="300"/>
            <ac:spMk id="9" creationId="{CB728BEA-824A-40BB-8DB1-E0B02FB34D14}"/>
          </ac:spMkLst>
        </pc:spChg>
        <pc:spChg chg="add mod">
          <ac:chgData name="heelen lizeth cano moreno" userId="d01d89a1400d5043" providerId="LiveId" clId="{C75B2F61-D65D-474D-A73D-3CB45A9CBA24}" dt="2021-09-02T00:34:31.261" v="25055" actId="1076"/>
          <ac:spMkLst>
            <pc:docMk/>
            <pc:sldMk cId="997690898" sldId="300"/>
            <ac:spMk id="10" creationId="{E84DADDB-E545-4BAE-AF8E-BF904B0DFB64}"/>
          </ac:spMkLst>
        </pc:spChg>
        <pc:spChg chg="add mod">
          <ac:chgData name="heelen lizeth cano moreno" userId="d01d89a1400d5043" providerId="LiveId" clId="{C75B2F61-D65D-474D-A73D-3CB45A9CBA24}" dt="2021-09-02T00:34:31.261" v="25055" actId="1076"/>
          <ac:spMkLst>
            <pc:docMk/>
            <pc:sldMk cId="997690898" sldId="300"/>
            <ac:spMk id="11" creationId="{8CEC2791-1F9E-445E-A937-EE3E6953A4F5}"/>
          </ac:spMkLst>
        </pc:spChg>
        <pc:grpChg chg="add del mod">
          <ac:chgData name="heelen lizeth cano moreno" userId="d01d89a1400d5043" providerId="LiveId" clId="{C75B2F61-D65D-474D-A73D-3CB45A9CBA24}" dt="2021-09-02T00:25:47.660" v="23948" actId="21"/>
          <ac:grpSpMkLst>
            <pc:docMk/>
            <pc:sldMk cId="997690898" sldId="300"/>
            <ac:grpSpMk id="7" creationId="{E741E96E-6FFE-4F8D-A7DD-9255CF046956}"/>
          </ac:grpSpMkLst>
        </pc:grpChg>
      </pc:sldChg>
      <pc:sldChg chg="addSp modSp add mod">
        <pc:chgData name="heelen lizeth cano moreno" userId="d01d89a1400d5043" providerId="LiveId" clId="{C75B2F61-D65D-474D-A73D-3CB45A9CBA24}" dt="2021-09-02T00:31:41.698" v="24803" actId="313"/>
        <pc:sldMkLst>
          <pc:docMk/>
          <pc:sldMk cId="3731373796" sldId="301"/>
        </pc:sldMkLst>
        <pc:spChg chg="add mod">
          <ac:chgData name="heelen lizeth cano moreno" userId="d01d89a1400d5043" providerId="LiveId" clId="{C75B2F61-D65D-474D-A73D-3CB45A9CBA24}" dt="2021-09-02T00:26:02.169" v="23951" actId="14100"/>
          <ac:spMkLst>
            <pc:docMk/>
            <pc:sldMk cId="3731373796" sldId="301"/>
            <ac:spMk id="2" creationId="{4928011F-0982-471F-9F8C-B9AE75FA8CB5}"/>
          </ac:spMkLst>
        </pc:spChg>
        <pc:spChg chg="mod">
          <ac:chgData name="heelen lizeth cano moreno" userId="d01d89a1400d5043" providerId="LiveId" clId="{C75B2F61-D65D-474D-A73D-3CB45A9CBA24}" dt="2021-09-02T00:25:49.042" v="23949"/>
          <ac:spMkLst>
            <pc:docMk/>
            <pc:sldMk cId="3731373796" sldId="301"/>
            <ac:spMk id="4" creationId="{D70029DD-A30E-4919-94A4-9D963B42430D}"/>
          </ac:spMkLst>
        </pc:spChg>
        <pc:spChg chg="mod">
          <ac:chgData name="heelen lizeth cano moreno" userId="d01d89a1400d5043" providerId="LiveId" clId="{C75B2F61-D65D-474D-A73D-3CB45A9CBA24}" dt="2021-09-02T00:25:49.042" v="23949"/>
          <ac:spMkLst>
            <pc:docMk/>
            <pc:sldMk cId="3731373796" sldId="301"/>
            <ac:spMk id="5" creationId="{431E40E3-FDF9-4132-B5E7-E2FFA70FE126}"/>
          </ac:spMkLst>
        </pc:spChg>
        <pc:spChg chg="add mod">
          <ac:chgData name="heelen lizeth cano moreno" userId="d01d89a1400d5043" providerId="LiveId" clId="{C75B2F61-D65D-474D-A73D-3CB45A9CBA24}" dt="2021-09-02T00:29:20.375" v="24441" actId="313"/>
          <ac:spMkLst>
            <pc:docMk/>
            <pc:sldMk cId="3731373796" sldId="301"/>
            <ac:spMk id="6" creationId="{BD609282-823A-423B-9308-B273852913A0}"/>
          </ac:spMkLst>
        </pc:spChg>
        <pc:spChg chg="add mod">
          <ac:chgData name="heelen lizeth cano moreno" userId="d01d89a1400d5043" providerId="LiveId" clId="{C75B2F61-D65D-474D-A73D-3CB45A9CBA24}" dt="2021-09-02T00:31:41.698" v="24803" actId="313"/>
          <ac:spMkLst>
            <pc:docMk/>
            <pc:sldMk cId="3731373796" sldId="301"/>
            <ac:spMk id="7" creationId="{932860A0-9505-40AD-B04A-C1C1C3812B17}"/>
          </ac:spMkLst>
        </pc:spChg>
        <pc:grpChg chg="add mod">
          <ac:chgData name="heelen lizeth cano moreno" userId="d01d89a1400d5043" providerId="LiveId" clId="{C75B2F61-D65D-474D-A73D-3CB45A9CBA24}" dt="2021-09-02T00:25:55.671" v="23950" actId="1076"/>
          <ac:grpSpMkLst>
            <pc:docMk/>
            <pc:sldMk cId="3731373796" sldId="301"/>
            <ac:grpSpMk id="3" creationId="{36F07314-4F86-4EF0-A54E-ABD222761ED1}"/>
          </ac:grpSpMkLst>
        </pc:grpChg>
      </pc:sldChg>
      <pc:sldChg chg="addSp modSp add mod">
        <pc:chgData name="heelen lizeth cano moreno" userId="d01d89a1400d5043" providerId="LiveId" clId="{C75B2F61-D65D-474D-A73D-3CB45A9CBA24}" dt="2021-09-02T00:38:27.315" v="25333" actId="14100"/>
        <pc:sldMkLst>
          <pc:docMk/>
          <pc:sldMk cId="3815794092" sldId="302"/>
        </pc:sldMkLst>
        <pc:spChg chg="add mod">
          <ac:chgData name="heelen lizeth cano moreno" userId="d01d89a1400d5043" providerId="LiveId" clId="{C75B2F61-D65D-474D-A73D-3CB45A9CBA24}" dt="2021-09-02T00:31:57.854" v="24806" actId="20577"/>
          <ac:spMkLst>
            <pc:docMk/>
            <pc:sldMk cId="3815794092" sldId="302"/>
            <ac:spMk id="2" creationId="{90222C74-BFF4-4018-A803-C7B6539AFE10}"/>
          </ac:spMkLst>
        </pc:spChg>
        <pc:spChg chg="mod">
          <ac:chgData name="heelen lizeth cano moreno" userId="d01d89a1400d5043" providerId="LiveId" clId="{C75B2F61-D65D-474D-A73D-3CB45A9CBA24}" dt="2021-09-02T00:32:24.485" v="24833" actId="14100"/>
          <ac:spMkLst>
            <pc:docMk/>
            <pc:sldMk cId="3815794092" sldId="302"/>
            <ac:spMk id="4" creationId="{BD085C4A-79EA-4300-B4AB-DA5F96E77269}"/>
          </ac:spMkLst>
        </pc:spChg>
        <pc:spChg chg="mod">
          <ac:chgData name="heelen lizeth cano moreno" userId="d01d89a1400d5043" providerId="LiveId" clId="{C75B2F61-D65D-474D-A73D-3CB45A9CBA24}" dt="2021-09-02T00:32:21.048" v="24832" actId="14100"/>
          <ac:spMkLst>
            <pc:docMk/>
            <pc:sldMk cId="3815794092" sldId="302"/>
            <ac:spMk id="5" creationId="{A37B9803-1078-4DA1-97B8-95DA602DC5A5}"/>
          </ac:spMkLst>
        </pc:spChg>
        <pc:spChg chg="add mod">
          <ac:chgData name="heelen lizeth cano moreno" userId="d01d89a1400d5043" providerId="LiveId" clId="{C75B2F61-D65D-474D-A73D-3CB45A9CBA24}" dt="2021-09-02T00:33:28.008" v="25009" actId="20577"/>
          <ac:spMkLst>
            <pc:docMk/>
            <pc:sldMk cId="3815794092" sldId="302"/>
            <ac:spMk id="6" creationId="{7FDC2316-20A3-4388-9F93-B026E5DE4592}"/>
          </ac:spMkLst>
        </pc:spChg>
        <pc:spChg chg="mod">
          <ac:chgData name="heelen lizeth cano moreno" userId="d01d89a1400d5043" providerId="LiveId" clId="{C75B2F61-D65D-474D-A73D-3CB45A9CBA24}" dt="2021-09-02T00:34:08.852" v="25051" actId="14100"/>
          <ac:spMkLst>
            <pc:docMk/>
            <pc:sldMk cId="3815794092" sldId="302"/>
            <ac:spMk id="8" creationId="{02606E22-ADCD-439F-ADC3-C7A7EEAACC94}"/>
          </ac:spMkLst>
        </pc:spChg>
        <pc:spChg chg="mod">
          <ac:chgData name="heelen lizeth cano moreno" userId="d01d89a1400d5043" providerId="LiveId" clId="{C75B2F61-D65D-474D-A73D-3CB45A9CBA24}" dt="2021-09-02T00:34:03.883" v="25050" actId="14100"/>
          <ac:spMkLst>
            <pc:docMk/>
            <pc:sldMk cId="3815794092" sldId="302"/>
            <ac:spMk id="9" creationId="{A4919C05-A89C-4B52-862A-B01125E3EB84}"/>
          </ac:spMkLst>
        </pc:spChg>
        <pc:spChg chg="add mod">
          <ac:chgData name="heelen lizeth cano moreno" userId="d01d89a1400d5043" providerId="LiveId" clId="{C75B2F61-D65D-474D-A73D-3CB45A9CBA24}" dt="2021-09-02T00:34:40.918" v="25057" actId="1076"/>
          <ac:spMkLst>
            <pc:docMk/>
            <pc:sldMk cId="3815794092" sldId="302"/>
            <ac:spMk id="10" creationId="{F3237F74-9A40-4E9F-A318-D1AF9C7D5A48}"/>
          </ac:spMkLst>
        </pc:spChg>
        <pc:spChg chg="add mod">
          <ac:chgData name="heelen lizeth cano moreno" userId="d01d89a1400d5043" providerId="LiveId" clId="{C75B2F61-D65D-474D-A73D-3CB45A9CBA24}" dt="2021-09-02T00:34:40.918" v="25057" actId="1076"/>
          <ac:spMkLst>
            <pc:docMk/>
            <pc:sldMk cId="3815794092" sldId="302"/>
            <ac:spMk id="11" creationId="{6B5D4B98-FA0E-4171-820F-938E472CC610}"/>
          </ac:spMkLst>
        </pc:spChg>
        <pc:spChg chg="add mod">
          <ac:chgData name="heelen lizeth cano moreno" userId="d01d89a1400d5043" providerId="LiveId" clId="{C75B2F61-D65D-474D-A73D-3CB45A9CBA24}" dt="2021-09-02T00:35:03.023" v="25062" actId="20577"/>
          <ac:spMkLst>
            <pc:docMk/>
            <pc:sldMk cId="3815794092" sldId="302"/>
            <ac:spMk id="12" creationId="{671734E7-C686-4B9F-BAB8-3B3CC8F378F9}"/>
          </ac:spMkLst>
        </pc:spChg>
        <pc:spChg chg="mod">
          <ac:chgData name="heelen lizeth cano moreno" userId="d01d89a1400d5043" providerId="LiveId" clId="{C75B2F61-D65D-474D-A73D-3CB45A9CBA24}" dt="2021-09-02T00:35:34.764" v="25095" actId="14100"/>
          <ac:spMkLst>
            <pc:docMk/>
            <pc:sldMk cId="3815794092" sldId="302"/>
            <ac:spMk id="14" creationId="{FB26870B-9D4E-4FB5-B681-36E19BABC4F4}"/>
          </ac:spMkLst>
        </pc:spChg>
        <pc:spChg chg="mod">
          <ac:chgData name="heelen lizeth cano moreno" userId="d01d89a1400d5043" providerId="LiveId" clId="{C75B2F61-D65D-474D-A73D-3CB45A9CBA24}" dt="2021-09-02T00:35:31.389" v="25094" actId="14100"/>
          <ac:spMkLst>
            <pc:docMk/>
            <pc:sldMk cId="3815794092" sldId="302"/>
            <ac:spMk id="15" creationId="{B51F3862-C2EA-41CA-9224-A700B68B79CA}"/>
          </ac:spMkLst>
        </pc:spChg>
        <pc:spChg chg="add mod">
          <ac:chgData name="heelen lizeth cano moreno" userId="d01d89a1400d5043" providerId="LiveId" clId="{C75B2F61-D65D-474D-A73D-3CB45A9CBA24}" dt="2021-09-02T00:36:48.405" v="25232" actId="20577"/>
          <ac:spMkLst>
            <pc:docMk/>
            <pc:sldMk cId="3815794092" sldId="302"/>
            <ac:spMk id="16" creationId="{1BB6EE7A-3ED5-434C-B766-EAC1E1C7F868}"/>
          </ac:spMkLst>
        </pc:spChg>
        <pc:spChg chg="mod">
          <ac:chgData name="heelen lizeth cano moreno" userId="d01d89a1400d5043" providerId="LiveId" clId="{C75B2F61-D65D-474D-A73D-3CB45A9CBA24}" dt="2021-09-02T00:37:38.503" v="25310" actId="14100"/>
          <ac:spMkLst>
            <pc:docMk/>
            <pc:sldMk cId="3815794092" sldId="302"/>
            <ac:spMk id="18" creationId="{CEA8B8AC-0357-4A69-AE7C-51629272C759}"/>
          </ac:spMkLst>
        </pc:spChg>
        <pc:spChg chg="mod">
          <ac:chgData name="heelen lizeth cano moreno" userId="d01d89a1400d5043" providerId="LiveId" clId="{C75B2F61-D65D-474D-A73D-3CB45A9CBA24}" dt="2021-09-02T00:37:46.690" v="25312" actId="14100"/>
          <ac:spMkLst>
            <pc:docMk/>
            <pc:sldMk cId="3815794092" sldId="302"/>
            <ac:spMk id="19" creationId="{57E3E298-F941-4B93-B441-655DCCDDB27F}"/>
          </ac:spMkLst>
        </pc:spChg>
        <pc:spChg chg="add mod">
          <ac:chgData name="heelen lizeth cano moreno" userId="d01d89a1400d5043" providerId="LiveId" clId="{C75B2F61-D65D-474D-A73D-3CB45A9CBA24}" dt="2021-09-02T00:37:55.193" v="25314" actId="1076"/>
          <ac:spMkLst>
            <pc:docMk/>
            <pc:sldMk cId="3815794092" sldId="302"/>
            <ac:spMk id="20" creationId="{0568861B-A0FF-4577-BB5E-F305DCD5E83D}"/>
          </ac:spMkLst>
        </pc:spChg>
        <pc:spChg chg="add mod">
          <ac:chgData name="heelen lizeth cano moreno" userId="d01d89a1400d5043" providerId="LiveId" clId="{C75B2F61-D65D-474D-A73D-3CB45A9CBA24}" dt="2021-09-02T00:37:55.193" v="25314" actId="1076"/>
          <ac:spMkLst>
            <pc:docMk/>
            <pc:sldMk cId="3815794092" sldId="302"/>
            <ac:spMk id="21" creationId="{4237E814-3675-4B0D-850E-666AF30482FA}"/>
          </ac:spMkLst>
        </pc:spChg>
        <pc:spChg chg="mod">
          <ac:chgData name="heelen lizeth cano moreno" userId="d01d89a1400d5043" providerId="LiveId" clId="{C75B2F61-D65D-474D-A73D-3CB45A9CBA24}" dt="2021-09-02T00:38:27.315" v="25333" actId="14100"/>
          <ac:spMkLst>
            <pc:docMk/>
            <pc:sldMk cId="3815794092" sldId="302"/>
            <ac:spMk id="23" creationId="{D9437A39-B58F-42A3-9022-331951B8A059}"/>
          </ac:spMkLst>
        </pc:spChg>
        <pc:spChg chg="mod">
          <ac:chgData name="heelen lizeth cano moreno" userId="d01d89a1400d5043" providerId="LiveId" clId="{C75B2F61-D65D-474D-A73D-3CB45A9CBA24}" dt="2021-09-02T00:38:23.706" v="25332" actId="14100"/>
          <ac:spMkLst>
            <pc:docMk/>
            <pc:sldMk cId="3815794092" sldId="302"/>
            <ac:spMk id="24" creationId="{90B8CE11-E020-4957-8BB4-CAA4725E8B54}"/>
          </ac:spMkLst>
        </pc:spChg>
        <pc:grpChg chg="add mod">
          <ac:chgData name="heelen lizeth cano moreno" userId="d01d89a1400d5043" providerId="LiveId" clId="{C75B2F61-D65D-474D-A73D-3CB45A9CBA24}" dt="2021-09-02T00:32:05.345" v="24807"/>
          <ac:grpSpMkLst>
            <pc:docMk/>
            <pc:sldMk cId="3815794092" sldId="302"/>
            <ac:grpSpMk id="3" creationId="{906B7F9A-995E-4F11-8314-71AB6DF88A9E}"/>
          </ac:grpSpMkLst>
        </pc:grpChg>
        <pc:grpChg chg="add mod">
          <ac:chgData name="heelen lizeth cano moreno" userId="d01d89a1400d5043" providerId="LiveId" clId="{C75B2F61-D65D-474D-A73D-3CB45A9CBA24}" dt="2021-09-02T00:33:46.809" v="25012" actId="1076"/>
          <ac:grpSpMkLst>
            <pc:docMk/>
            <pc:sldMk cId="3815794092" sldId="302"/>
            <ac:grpSpMk id="7" creationId="{E6858151-68E9-4D8C-A2EF-EDE951B98365}"/>
          </ac:grpSpMkLst>
        </pc:grpChg>
        <pc:grpChg chg="add mod">
          <ac:chgData name="heelen lizeth cano moreno" userId="d01d89a1400d5043" providerId="LiveId" clId="{C75B2F61-D65D-474D-A73D-3CB45A9CBA24}" dt="2021-09-02T00:35:12.345" v="25064" actId="1076"/>
          <ac:grpSpMkLst>
            <pc:docMk/>
            <pc:sldMk cId="3815794092" sldId="302"/>
            <ac:grpSpMk id="13" creationId="{AFBDB6F9-3B51-4097-A97D-A4D0041A94A1}"/>
          </ac:grpSpMkLst>
        </pc:grpChg>
        <pc:grpChg chg="add mod">
          <ac:chgData name="heelen lizeth cano moreno" userId="d01d89a1400d5043" providerId="LiveId" clId="{C75B2F61-D65D-474D-A73D-3CB45A9CBA24}" dt="2021-09-02T00:37:02.436" v="25234" actId="1076"/>
          <ac:grpSpMkLst>
            <pc:docMk/>
            <pc:sldMk cId="3815794092" sldId="302"/>
            <ac:grpSpMk id="17" creationId="{8B30A902-556F-41AD-9C43-AF6B38FBD6EE}"/>
          </ac:grpSpMkLst>
        </pc:grpChg>
        <pc:grpChg chg="add mod">
          <ac:chgData name="heelen lizeth cano moreno" userId="d01d89a1400d5043" providerId="LiveId" clId="{C75B2F61-D65D-474D-A73D-3CB45A9CBA24}" dt="2021-09-02T00:38:09.857" v="25316" actId="1076"/>
          <ac:grpSpMkLst>
            <pc:docMk/>
            <pc:sldMk cId="3815794092" sldId="302"/>
            <ac:grpSpMk id="22" creationId="{8CB31E85-45D7-4462-850C-FEB699A1F894}"/>
          </ac:grpSpMkLst>
        </pc:grpChg>
      </pc:sldChg>
      <pc:sldChg chg="addSp delSp modSp add mod">
        <pc:chgData name="heelen lizeth cano moreno" userId="d01d89a1400d5043" providerId="LiveId" clId="{C75B2F61-D65D-474D-A73D-3CB45A9CBA24}" dt="2021-09-02T00:57:27.104" v="26656" actId="21"/>
        <pc:sldMkLst>
          <pc:docMk/>
          <pc:sldMk cId="2248781272" sldId="303"/>
        </pc:sldMkLst>
        <pc:spChg chg="mod">
          <ac:chgData name="heelen lizeth cano moreno" userId="d01d89a1400d5043" providerId="LiveId" clId="{C75B2F61-D65D-474D-A73D-3CB45A9CBA24}" dt="2021-09-02T00:39:29.983" v="25379" actId="14100"/>
          <ac:spMkLst>
            <pc:docMk/>
            <pc:sldMk cId="2248781272" sldId="303"/>
            <ac:spMk id="3" creationId="{94B3F518-3237-4662-8686-B135915EF53F}"/>
          </ac:spMkLst>
        </pc:spChg>
        <pc:spChg chg="mod">
          <ac:chgData name="heelen lizeth cano moreno" userId="d01d89a1400d5043" providerId="LiveId" clId="{C75B2F61-D65D-474D-A73D-3CB45A9CBA24}" dt="2021-09-02T00:39:26.202" v="25378" actId="14100"/>
          <ac:spMkLst>
            <pc:docMk/>
            <pc:sldMk cId="2248781272" sldId="303"/>
            <ac:spMk id="4" creationId="{0C87CF33-AB71-42E5-9513-CFA5DE627554}"/>
          </ac:spMkLst>
        </pc:spChg>
        <pc:spChg chg="add mod">
          <ac:chgData name="heelen lizeth cano moreno" userId="d01d89a1400d5043" providerId="LiveId" clId="{C75B2F61-D65D-474D-A73D-3CB45A9CBA24}" dt="2021-09-02T00:42:12.896" v="25751" actId="20577"/>
          <ac:spMkLst>
            <pc:docMk/>
            <pc:sldMk cId="2248781272" sldId="303"/>
            <ac:spMk id="5" creationId="{F9B3EB8D-1211-44F7-BE77-2BD9BB79F1BD}"/>
          </ac:spMkLst>
        </pc:spChg>
        <pc:spChg chg="add mod">
          <ac:chgData name="heelen lizeth cano moreno" userId="d01d89a1400d5043" providerId="LiveId" clId="{C75B2F61-D65D-474D-A73D-3CB45A9CBA24}" dt="2021-09-02T00:43:52.777" v="25753" actId="1076"/>
          <ac:spMkLst>
            <pc:docMk/>
            <pc:sldMk cId="2248781272" sldId="303"/>
            <ac:spMk id="6" creationId="{193B3D66-5E16-45D6-88CF-0F23D1C48DF4}"/>
          </ac:spMkLst>
        </pc:spChg>
        <pc:spChg chg="mod">
          <ac:chgData name="heelen lizeth cano moreno" userId="d01d89a1400d5043" providerId="LiveId" clId="{C75B2F61-D65D-474D-A73D-3CB45A9CBA24}" dt="2021-09-02T00:44:41.134" v="25789" actId="14100"/>
          <ac:spMkLst>
            <pc:docMk/>
            <pc:sldMk cId="2248781272" sldId="303"/>
            <ac:spMk id="8" creationId="{83830E29-CDC4-44BD-B187-70CB36D80EB0}"/>
          </ac:spMkLst>
        </pc:spChg>
        <pc:spChg chg="mod">
          <ac:chgData name="heelen lizeth cano moreno" userId="d01d89a1400d5043" providerId="LiveId" clId="{C75B2F61-D65D-474D-A73D-3CB45A9CBA24}" dt="2021-09-02T00:44:36.306" v="25788" actId="14100"/>
          <ac:spMkLst>
            <pc:docMk/>
            <pc:sldMk cId="2248781272" sldId="303"/>
            <ac:spMk id="9" creationId="{BBD8FB06-E5C6-48B8-B45F-9AEE3930FDB2}"/>
          </ac:spMkLst>
        </pc:spChg>
        <pc:spChg chg="add mod">
          <ac:chgData name="heelen lizeth cano moreno" userId="d01d89a1400d5043" providerId="LiveId" clId="{C75B2F61-D65D-474D-A73D-3CB45A9CBA24}" dt="2021-09-02T00:45:47.421" v="25916" actId="20577"/>
          <ac:spMkLst>
            <pc:docMk/>
            <pc:sldMk cId="2248781272" sldId="303"/>
            <ac:spMk id="10" creationId="{8BA1BD38-CBE1-450E-862B-616A246D81F0}"/>
          </ac:spMkLst>
        </pc:spChg>
        <pc:spChg chg="mod">
          <ac:chgData name="heelen lizeth cano moreno" userId="d01d89a1400d5043" providerId="LiveId" clId="{C75B2F61-D65D-474D-A73D-3CB45A9CBA24}" dt="2021-09-02T00:46:38.808" v="25977" actId="14100"/>
          <ac:spMkLst>
            <pc:docMk/>
            <pc:sldMk cId="2248781272" sldId="303"/>
            <ac:spMk id="12" creationId="{8D964C37-D318-413A-9988-667FF48A3E59}"/>
          </ac:spMkLst>
        </pc:spChg>
        <pc:spChg chg="mod">
          <ac:chgData name="heelen lizeth cano moreno" userId="d01d89a1400d5043" providerId="LiveId" clId="{C75B2F61-D65D-474D-A73D-3CB45A9CBA24}" dt="2021-09-02T00:46:33.886" v="25976" actId="14100"/>
          <ac:spMkLst>
            <pc:docMk/>
            <pc:sldMk cId="2248781272" sldId="303"/>
            <ac:spMk id="13" creationId="{304B9FCE-7F8B-474D-9715-0EDFE94F6587}"/>
          </ac:spMkLst>
        </pc:spChg>
        <pc:spChg chg="add mod">
          <ac:chgData name="heelen lizeth cano moreno" userId="d01d89a1400d5043" providerId="LiveId" clId="{C75B2F61-D65D-474D-A73D-3CB45A9CBA24}" dt="2021-09-02T00:48:10.181" v="26132" actId="20577"/>
          <ac:spMkLst>
            <pc:docMk/>
            <pc:sldMk cId="2248781272" sldId="303"/>
            <ac:spMk id="14" creationId="{4F9880DD-5CA4-4AAF-8F54-5F73916682DB}"/>
          </ac:spMkLst>
        </pc:spChg>
        <pc:spChg chg="add mod">
          <ac:chgData name="heelen lizeth cano moreno" userId="d01d89a1400d5043" providerId="LiveId" clId="{C75B2F61-D65D-474D-A73D-3CB45A9CBA24}" dt="2021-09-02T00:48:32.610" v="26136" actId="14100"/>
          <ac:spMkLst>
            <pc:docMk/>
            <pc:sldMk cId="2248781272" sldId="303"/>
            <ac:spMk id="15" creationId="{71795D9C-B155-4CA9-A6DE-8BC9A4505DE1}"/>
          </ac:spMkLst>
        </pc:spChg>
        <pc:spChg chg="mod">
          <ac:chgData name="heelen lizeth cano moreno" userId="d01d89a1400d5043" providerId="LiveId" clId="{C75B2F61-D65D-474D-A73D-3CB45A9CBA24}" dt="2021-09-02T00:49:14.760" v="26150" actId="14100"/>
          <ac:spMkLst>
            <pc:docMk/>
            <pc:sldMk cId="2248781272" sldId="303"/>
            <ac:spMk id="17" creationId="{B454D874-8E0C-4FA8-91BF-0A853F691D6C}"/>
          </ac:spMkLst>
        </pc:spChg>
        <pc:spChg chg="mod">
          <ac:chgData name="heelen lizeth cano moreno" userId="d01d89a1400d5043" providerId="LiveId" clId="{C75B2F61-D65D-474D-A73D-3CB45A9CBA24}" dt="2021-09-02T00:49:10.367" v="26149" actId="14100"/>
          <ac:spMkLst>
            <pc:docMk/>
            <pc:sldMk cId="2248781272" sldId="303"/>
            <ac:spMk id="18" creationId="{7D66EC17-11C1-4190-9AF1-38552CC98FA1}"/>
          </ac:spMkLst>
        </pc:spChg>
        <pc:spChg chg="mod">
          <ac:chgData name="heelen lizeth cano moreno" userId="d01d89a1400d5043" providerId="LiveId" clId="{C75B2F61-D65D-474D-A73D-3CB45A9CBA24}" dt="2021-09-02T00:50:53.302" v="26277" actId="14100"/>
          <ac:spMkLst>
            <pc:docMk/>
            <pc:sldMk cId="2248781272" sldId="303"/>
            <ac:spMk id="20" creationId="{709A6E91-0640-4ACD-AE5E-409BDC1E3B3E}"/>
          </ac:spMkLst>
        </pc:spChg>
        <pc:spChg chg="mod">
          <ac:chgData name="heelen lizeth cano moreno" userId="d01d89a1400d5043" providerId="LiveId" clId="{C75B2F61-D65D-474D-A73D-3CB45A9CBA24}" dt="2021-09-02T00:51:07.147" v="26279" actId="313"/>
          <ac:spMkLst>
            <pc:docMk/>
            <pc:sldMk cId="2248781272" sldId="303"/>
            <ac:spMk id="21" creationId="{AA48CDA5-9F1E-4D6D-BD45-4FC6CECD348D}"/>
          </ac:spMkLst>
        </pc:spChg>
        <pc:spChg chg="add mod">
          <ac:chgData name="heelen lizeth cano moreno" userId="d01d89a1400d5043" providerId="LiveId" clId="{C75B2F61-D65D-474D-A73D-3CB45A9CBA24}" dt="2021-09-02T00:52:05.224" v="26406" actId="5793"/>
          <ac:spMkLst>
            <pc:docMk/>
            <pc:sldMk cId="2248781272" sldId="303"/>
            <ac:spMk id="22" creationId="{88BE20FF-F660-4CEC-ABCA-4B6FAD3DF01A}"/>
          </ac:spMkLst>
        </pc:spChg>
        <pc:spChg chg="add del mod">
          <ac:chgData name="heelen lizeth cano moreno" userId="d01d89a1400d5043" providerId="LiveId" clId="{C75B2F61-D65D-474D-A73D-3CB45A9CBA24}" dt="2021-09-02T00:57:27.104" v="26656" actId="21"/>
          <ac:spMkLst>
            <pc:docMk/>
            <pc:sldMk cId="2248781272" sldId="303"/>
            <ac:spMk id="23" creationId="{5DDCD6EE-33BC-4BF2-971E-15F35A46353B}"/>
          </ac:spMkLst>
        </pc:spChg>
        <pc:grpChg chg="add mod">
          <ac:chgData name="heelen lizeth cano moreno" userId="d01d89a1400d5043" providerId="LiveId" clId="{C75B2F61-D65D-474D-A73D-3CB45A9CBA24}" dt="2021-09-02T00:39:08.764" v="25366" actId="1076"/>
          <ac:grpSpMkLst>
            <pc:docMk/>
            <pc:sldMk cId="2248781272" sldId="303"/>
            <ac:grpSpMk id="2" creationId="{38E62EDF-DF07-419D-BCA9-0FE632D26ADB}"/>
          </ac:grpSpMkLst>
        </pc:grpChg>
        <pc:grpChg chg="add mod">
          <ac:chgData name="heelen lizeth cano moreno" userId="d01d89a1400d5043" providerId="LiveId" clId="{C75B2F61-D65D-474D-A73D-3CB45A9CBA24}" dt="2021-09-02T00:44:08.697" v="25755" actId="1076"/>
          <ac:grpSpMkLst>
            <pc:docMk/>
            <pc:sldMk cId="2248781272" sldId="303"/>
            <ac:grpSpMk id="7" creationId="{A60DD171-7D4D-40FB-BB7C-E1DD8A383924}"/>
          </ac:grpSpMkLst>
        </pc:grpChg>
        <pc:grpChg chg="add mod">
          <ac:chgData name="heelen lizeth cano moreno" userId="d01d89a1400d5043" providerId="LiveId" clId="{C75B2F61-D65D-474D-A73D-3CB45A9CBA24}" dt="2021-09-02T00:46:00.062" v="25918" actId="1076"/>
          <ac:grpSpMkLst>
            <pc:docMk/>
            <pc:sldMk cId="2248781272" sldId="303"/>
            <ac:grpSpMk id="11" creationId="{15286A6B-E7B3-448C-B254-6543E9700D70}"/>
          </ac:grpSpMkLst>
        </pc:grpChg>
        <pc:grpChg chg="add mod">
          <ac:chgData name="heelen lizeth cano moreno" userId="d01d89a1400d5043" providerId="LiveId" clId="{C75B2F61-D65D-474D-A73D-3CB45A9CBA24}" dt="2021-09-02T00:48:51.352" v="26138" actId="1076"/>
          <ac:grpSpMkLst>
            <pc:docMk/>
            <pc:sldMk cId="2248781272" sldId="303"/>
            <ac:grpSpMk id="16" creationId="{3637C5ED-3C77-4C49-BDE2-C9FFF439B421}"/>
          </ac:grpSpMkLst>
        </pc:grpChg>
        <pc:grpChg chg="add mod">
          <ac:chgData name="heelen lizeth cano moreno" userId="d01d89a1400d5043" providerId="LiveId" clId="{C75B2F61-D65D-474D-A73D-3CB45A9CBA24}" dt="2021-09-02T00:49:25.030" v="26152" actId="1076"/>
          <ac:grpSpMkLst>
            <pc:docMk/>
            <pc:sldMk cId="2248781272" sldId="303"/>
            <ac:grpSpMk id="19" creationId="{A055501A-68E8-4DE1-9DFA-C13C8A470813}"/>
          </ac:grpSpMkLst>
        </pc:grpChg>
      </pc:sldChg>
      <pc:sldChg chg="add del">
        <pc:chgData name="heelen lizeth cano moreno" userId="d01d89a1400d5043" providerId="LiveId" clId="{C75B2F61-D65D-474D-A73D-3CB45A9CBA24}" dt="2021-09-02T00:25:45.536" v="23946"/>
        <pc:sldMkLst>
          <pc:docMk/>
          <pc:sldMk cId="1455495220" sldId="304"/>
        </pc:sldMkLst>
      </pc:sldChg>
      <pc:sldChg chg="addSp delSp modSp add mod">
        <pc:chgData name="heelen lizeth cano moreno" userId="d01d89a1400d5043" providerId="LiveId" clId="{C75B2F61-D65D-474D-A73D-3CB45A9CBA24}" dt="2021-09-02T03:55:38.576" v="37895" actId="14100"/>
        <pc:sldMkLst>
          <pc:docMk/>
          <pc:sldMk cId="2846017356" sldId="304"/>
        </pc:sldMkLst>
        <pc:spChg chg="mod">
          <ac:chgData name="heelen lizeth cano moreno" userId="d01d89a1400d5043" providerId="LiveId" clId="{C75B2F61-D65D-474D-A73D-3CB45A9CBA24}" dt="2021-09-02T02:08:26.415" v="27225" actId="14100"/>
          <ac:spMkLst>
            <pc:docMk/>
            <pc:sldMk cId="2846017356" sldId="304"/>
            <ac:spMk id="3" creationId="{BB605202-BC80-4EE9-90FF-B01E3F60B436}"/>
          </ac:spMkLst>
        </pc:spChg>
        <pc:spChg chg="mod">
          <ac:chgData name="heelen lizeth cano moreno" userId="d01d89a1400d5043" providerId="LiveId" clId="{C75B2F61-D65D-474D-A73D-3CB45A9CBA24}" dt="2021-09-02T02:08:23.509" v="27224" actId="14100"/>
          <ac:spMkLst>
            <pc:docMk/>
            <pc:sldMk cId="2846017356" sldId="304"/>
            <ac:spMk id="4" creationId="{F0DD1A0D-DB54-4452-9D56-399FC272178F}"/>
          </ac:spMkLst>
        </pc:spChg>
        <pc:spChg chg="add mod">
          <ac:chgData name="heelen lizeth cano moreno" userId="d01d89a1400d5043" providerId="LiveId" clId="{C75B2F61-D65D-474D-A73D-3CB45A9CBA24}" dt="2021-09-02T02:09:14.820" v="27310" actId="20577"/>
          <ac:spMkLst>
            <pc:docMk/>
            <pc:sldMk cId="2846017356" sldId="304"/>
            <ac:spMk id="5" creationId="{54173D8B-29E6-45EA-804B-D714E8D6B096}"/>
          </ac:spMkLst>
        </pc:spChg>
        <pc:spChg chg="mod">
          <ac:chgData name="heelen lizeth cano moreno" userId="d01d89a1400d5043" providerId="LiveId" clId="{C75B2F61-D65D-474D-A73D-3CB45A9CBA24}" dt="2021-09-02T03:55:38.576" v="37895" actId="14100"/>
          <ac:spMkLst>
            <pc:docMk/>
            <pc:sldMk cId="2846017356" sldId="304"/>
            <ac:spMk id="7" creationId="{834EA6B5-7700-436D-87A6-DA3031B88271}"/>
          </ac:spMkLst>
        </pc:spChg>
        <pc:spChg chg="mod">
          <ac:chgData name="heelen lizeth cano moreno" userId="d01d89a1400d5043" providerId="LiveId" clId="{C75B2F61-D65D-474D-A73D-3CB45A9CBA24}" dt="2021-09-02T03:55:34.389" v="37894" actId="14100"/>
          <ac:spMkLst>
            <pc:docMk/>
            <pc:sldMk cId="2846017356" sldId="304"/>
            <ac:spMk id="8" creationId="{46A797AB-76DF-4D46-8DC9-0304C536B49C}"/>
          </ac:spMkLst>
        </pc:spChg>
        <pc:spChg chg="add mod">
          <ac:chgData name="heelen lizeth cano moreno" userId="d01d89a1400d5043" providerId="LiveId" clId="{C75B2F61-D65D-474D-A73D-3CB45A9CBA24}" dt="2021-09-02T02:11:27.974" v="27389" actId="14100"/>
          <ac:spMkLst>
            <pc:docMk/>
            <pc:sldMk cId="2846017356" sldId="304"/>
            <ac:spMk id="9" creationId="{3088AA6E-444B-491B-8FB0-495585EB5E2F}"/>
          </ac:spMkLst>
        </pc:spChg>
        <pc:spChg chg="mod">
          <ac:chgData name="heelen lizeth cano moreno" userId="d01d89a1400d5043" providerId="LiveId" clId="{C75B2F61-D65D-474D-A73D-3CB45A9CBA24}" dt="2021-09-02T02:12:26.238" v="27450" actId="14100"/>
          <ac:spMkLst>
            <pc:docMk/>
            <pc:sldMk cId="2846017356" sldId="304"/>
            <ac:spMk id="11" creationId="{115D9DC6-C6B8-488A-8BA6-6725D4B14958}"/>
          </ac:spMkLst>
        </pc:spChg>
        <pc:spChg chg="mod">
          <ac:chgData name="heelen lizeth cano moreno" userId="d01d89a1400d5043" providerId="LiveId" clId="{C75B2F61-D65D-474D-A73D-3CB45A9CBA24}" dt="2021-09-02T02:12:21.004" v="27449" actId="14100"/>
          <ac:spMkLst>
            <pc:docMk/>
            <pc:sldMk cId="2846017356" sldId="304"/>
            <ac:spMk id="12" creationId="{0872EDC3-B6A4-4B9D-A417-14DA03E2BFBA}"/>
          </ac:spMkLst>
        </pc:spChg>
        <pc:spChg chg="add mod">
          <ac:chgData name="heelen lizeth cano moreno" userId="d01d89a1400d5043" providerId="LiveId" clId="{C75B2F61-D65D-474D-A73D-3CB45A9CBA24}" dt="2021-09-02T02:12:37.191" v="27452" actId="1076"/>
          <ac:spMkLst>
            <pc:docMk/>
            <pc:sldMk cId="2846017356" sldId="304"/>
            <ac:spMk id="13" creationId="{B3DE8133-CE5A-48F8-8AC3-4BC5331E024D}"/>
          </ac:spMkLst>
        </pc:spChg>
        <pc:spChg chg="add mod">
          <ac:chgData name="heelen lizeth cano moreno" userId="d01d89a1400d5043" providerId="LiveId" clId="{C75B2F61-D65D-474D-A73D-3CB45A9CBA24}" dt="2021-09-02T02:12:37.191" v="27452" actId="1076"/>
          <ac:spMkLst>
            <pc:docMk/>
            <pc:sldMk cId="2846017356" sldId="304"/>
            <ac:spMk id="14" creationId="{37AE546F-4497-477D-8DE7-EF30FC7C72CB}"/>
          </ac:spMkLst>
        </pc:spChg>
        <pc:spChg chg="add mod">
          <ac:chgData name="heelen lizeth cano moreno" userId="d01d89a1400d5043" providerId="LiveId" clId="{C75B2F61-D65D-474D-A73D-3CB45A9CBA24}" dt="2021-09-02T02:14:17.361" v="27672" actId="20577"/>
          <ac:spMkLst>
            <pc:docMk/>
            <pc:sldMk cId="2846017356" sldId="304"/>
            <ac:spMk id="15" creationId="{9B2E171B-2258-4ADE-8725-B75D291F0D27}"/>
          </ac:spMkLst>
        </pc:spChg>
        <pc:spChg chg="mod">
          <ac:chgData name="heelen lizeth cano moreno" userId="d01d89a1400d5043" providerId="LiveId" clId="{C75B2F61-D65D-474D-A73D-3CB45A9CBA24}" dt="2021-09-02T02:14:58.141" v="27697" actId="14100"/>
          <ac:spMkLst>
            <pc:docMk/>
            <pc:sldMk cId="2846017356" sldId="304"/>
            <ac:spMk id="17" creationId="{015F3B71-EDE6-413B-83DE-2E8AEEE9817C}"/>
          </ac:spMkLst>
        </pc:spChg>
        <pc:spChg chg="mod">
          <ac:chgData name="heelen lizeth cano moreno" userId="d01d89a1400d5043" providerId="LiveId" clId="{C75B2F61-D65D-474D-A73D-3CB45A9CBA24}" dt="2021-09-02T02:14:51.641" v="27694" actId="14100"/>
          <ac:spMkLst>
            <pc:docMk/>
            <pc:sldMk cId="2846017356" sldId="304"/>
            <ac:spMk id="18" creationId="{3FB912A8-C08F-4066-B082-0216C2E128EC}"/>
          </ac:spMkLst>
        </pc:spChg>
        <pc:spChg chg="add del mod">
          <ac:chgData name="heelen lizeth cano moreno" userId="d01d89a1400d5043" providerId="LiveId" clId="{C75B2F61-D65D-474D-A73D-3CB45A9CBA24}" dt="2021-09-02T02:15:05.641" v="27699"/>
          <ac:spMkLst>
            <pc:docMk/>
            <pc:sldMk cId="2846017356" sldId="304"/>
            <ac:spMk id="19" creationId="{9D94035C-049A-4A1C-8DA1-AA2229F9F08B}"/>
          </ac:spMkLst>
        </pc:spChg>
        <pc:spChg chg="add del mod">
          <ac:chgData name="heelen lizeth cano moreno" userId="d01d89a1400d5043" providerId="LiveId" clId="{C75B2F61-D65D-474D-A73D-3CB45A9CBA24}" dt="2021-09-02T02:15:11.953" v="27703"/>
          <ac:spMkLst>
            <pc:docMk/>
            <pc:sldMk cId="2846017356" sldId="304"/>
            <ac:spMk id="20" creationId="{CFE1D6CC-60C6-441C-A37C-F2ED34CE4B8D}"/>
          </ac:spMkLst>
        </pc:spChg>
        <pc:spChg chg="add mod">
          <ac:chgData name="heelen lizeth cano moreno" userId="d01d89a1400d5043" providerId="LiveId" clId="{C75B2F61-D65D-474D-A73D-3CB45A9CBA24}" dt="2021-09-02T02:15:28.344" v="27710" actId="20577"/>
          <ac:spMkLst>
            <pc:docMk/>
            <pc:sldMk cId="2846017356" sldId="304"/>
            <ac:spMk id="21" creationId="{315D5A3E-1BDA-4FA5-B51C-D64A1A989B8E}"/>
          </ac:spMkLst>
        </pc:spChg>
        <pc:spChg chg="mod">
          <ac:chgData name="heelen lizeth cano moreno" userId="d01d89a1400d5043" providerId="LiveId" clId="{C75B2F61-D65D-474D-A73D-3CB45A9CBA24}" dt="2021-09-02T02:15:57.530" v="27721" actId="14100"/>
          <ac:spMkLst>
            <pc:docMk/>
            <pc:sldMk cId="2846017356" sldId="304"/>
            <ac:spMk id="23" creationId="{8716F4CB-041D-47EB-ACD8-2AE9781B2977}"/>
          </ac:spMkLst>
        </pc:spChg>
        <pc:spChg chg="mod">
          <ac:chgData name="heelen lizeth cano moreno" userId="d01d89a1400d5043" providerId="LiveId" clId="{C75B2F61-D65D-474D-A73D-3CB45A9CBA24}" dt="2021-09-02T02:15:54.312" v="27720" actId="14100"/>
          <ac:spMkLst>
            <pc:docMk/>
            <pc:sldMk cId="2846017356" sldId="304"/>
            <ac:spMk id="24" creationId="{EBF65473-9AF1-4EB1-B486-E2A762FC0D04}"/>
          </ac:spMkLst>
        </pc:spChg>
        <pc:spChg chg="add mod">
          <ac:chgData name="heelen lizeth cano moreno" userId="d01d89a1400d5043" providerId="LiveId" clId="{C75B2F61-D65D-474D-A73D-3CB45A9CBA24}" dt="2021-09-02T02:16:56.404" v="27749" actId="14100"/>
          <ac:spMkLst>
            <pc:docMk/>
            <pc:sldMk cId="2846017356" sldId="304"/>
            <ac:spMk id="25" creationId="{98464D42-5E48-4D02-A56E-AC150EE49D17}"/>
          </ac:spMkLst>
        </pc:spChg>
        <pc:spChg chg="mod">
          <ac:chgData name="heelen lizeth cano moreno" userId="d01d89a1400d5043" providerId="LiveId" clId="{C75B2F61-D65D-474D-A73D-3CB45A9CBA24}" dt="2021-09-02T02:17:06.123" v="27750"/>
          <ac:spMkLst>
            <pc:docMk/>
            <pc:sldMk cId="2846017356" sldId="304"/>
            <ac:spMk id="27" creationId="{325EB512-51EC-4F84-90B0-A2F04D11F6A5}"/>
          </ac:spMkLst>
        </pc:spChg>
        <pc:spChg chg="mod">
          <ac:chgData name="heelen lizeth cano moreno" userId="d01d89a1400d5043" providerId="LiveId" clId="{C75B2F61-D65D-474D-A73D-3CB45A9CBA24}" dt="2021-09-02T02:17:42.934" v="27810" actId="14100"/>
          <ac:spMkLst>
            <pc:docMk/>
            <pc:sldMk cId="2846017356" sldId="304"/>
            <ac:spMk id="28" creationId="{B47D99F9-A5E3-45C7-AD03-B59B28235FA3}"/>
          </ac:spMkLst>
        </pc:spChg>
        <pc:spChg chg="add mod">
          <ac:chgData name="heelen lizeth cano moreno" userId="d01d89a1400d5043" providerId="LiveId" clId="{C75B2F61-D65D-474D-A73D-3CB45A9CBA24}" dt="2021-09-02T02:17:54.309" v="27812" actId="1076"/>
          <ac:spMkLst>
            <pc:docMk/>
            <pc:sldMk cId="2846017356" sldId="304"/>
            <ac:spMk id="29" creationId="{AC807242-8719-48F5-8A57-961116E776C6}"/>
          </ac:spMkLst>
        </pc:spChg>
        <pc:spChg chg="add mod">
          <ac:chgData name="heelen lizeth cano moreno" userId="d01d89a1400d5043" providerId="LiveId" clId="{C75B2F61-D65D-474D-A73D-3CB45A9CBA24}" dt="2021-09-02T02:17:54.309" v="27812" actId="1076"/>
          <ac:spMkLst>
            <pc:docMk/>
            <pc:sldMk cId="2846017356" sldId="304"/>
            <ac:spMk id="30" creationId="{463E1653-2AC0-4322-990A-180562C3CB99}"/>
          </ac:spMkLst>
        </pc:spChg>
        <pc:grpChg chg="add mod">
          <ac:chgData name="heelen lizeth cano moreno" userId="d01d89a1400d5043" providerId="LiveId" clId="{C75B2F61-D65D-474D-A73D-3CB45A9CBA24}" dt="2021-09-02T02:08:17.243" v="27218" actId="1076"/>
          <ac:grpSpMkLst>
            <pc:docMk/>
            <pc:sldMk cId="2846017356" sldId="304"/>
            <ac:grpSpMk id="2" creationId="{803393B3-3A9F-4AC1-9E08-5004E0D45AD1}"/>
          </ac:grpSpMkLst>
        </pc:grpChg>
        <pc:grpChg chg="add mod">
          <ac:chgData name="heelen lizeth cano moreno" userId="d01d89a1400d5043" providerId="LiveId" clId="{C75B2F61-D65D-474D-A73D-3CB45A9CBA24}" dt="2021-09-02T02:10:31.506" v="27384" actId="14100"/>
          <ac:grpSpMkLst>
            <pc:docMk/>
            <pc:sldMk cId="2846017356" sldId="304"/>
            <ac:grpSpMk id="6" creationId="{0F7F5024-B7B5-47EF-B72F-0C043CF915E5}"/>
          </ac:grpSpMkLst>
        </pc:grpChg>
        <pc:grpChg chg="add mod">
          <ac:chgData name="heelen lizeth cano moreno" userId="d01d89a1400d5043" providerId="LiveId" clId="{C75B2F61-D65D-474D-A73D-3CB45A9CBA24}" dt="2021-09-02T02:15:11.594" v="27702" actId="1076"/>
          <ac:grpSpMkLst>
            <pc:docMk/>
            <pc:sldMk cId="2846017356" sldId="304"/>
            <ac:grpSpMk id="10" creationId="{FB5857C8-CC62-4D77-9CAB-F25121D2345A}"/>
          </ac:grpSpMkLst>
        </pc:grpChg>
        <pc:grpChg chg="add mod">
          <ac:chgData name="heelen lizeth cano moreno" userId="d01d89a1400d5043" providerId="LiveId" clId="{C75B2F61-D65D-474D-A73D-3CB45A9CBA24}" dt="2021-09-02T02:14:54.485" v="27696" actId="14100"/>
          <ac:grpSpMkLst>
            <pc:docMk/>
            <pc:sldMk cId="2846017356" sldId="304"/>
            <ac:grpSpMk id="16" creationId="{49C124CF-FB0A-4AF7-9F1E-B618270091E6}"/>
          </ac:grpSpMkLst>
        </pc:grpChg>
        <pc:grpChg chg="add mod">
          <ac:chgData name="heelen lizeth cano moreno" userId="d01d89a1400d5043" providerId="LiveId" clId="{C75B2F61-D65D-474D-A73D-3CB45A9CBA24}" dt="2021-09-02T02:15:45.828" v="27712" actId="1076"/>
          <ac:grpSpMkLst>
            <pc:docMk/>
            <pc:sldMk cId="2846017356" sldId="304"/>
            <ac:grpSpMk id="22" creationId="{E6FB01E7-D216-47AA-8ADC-E177A5D2BE0A}"/>
          </ac:grpSpMkLst>
        </pc:grpChg>
        <pc:grpChg chg="add mod">
          <ac:chgData name="heelen lizeth cano moreno" userId="d01d89a1400d5043" providerId="LiveId" clId="{C75B2F61-D65D-474D-A73D-3CB45A9CBA24}" dt="2021-09-02T02:17:09.170" v="27751" actId="1076"/>
          <ac:grpSpMkLst>
            <pc:docMk/>
            <pc:sldMk cId="2846017356" sldId="304"/>
            <ac:grpSpMk id="26" creationId="{70781400-12ED-4FA7-9949-534B18D26C3E}"/>
          </ac:grpSpMkLst>
        </pc:grpChg>
      </pc:sldChg>
      <pc:sldChg chg="addSp modSp add mod">
        <pc:chgData name="heelen lizeth cano moreno" userId="d01d89a1400d5043" providerId="LiveId" clId="{C75B2F61-D65D-474D-A73D-3CB45A9CBA24}" dt="2021-09-02T02:33:30.196" v="29775" actId="20577"/>
        <pc:sldMkLst>
          <pc:docMk/>
          <pc:sldMk cId="136239336" sldId="305"/>
        </pc:sldMkLst>
        <pc:spChg chg="add mod">
          <ac:chgData name="heelen lizeth cano moreno" userId="d01d89a1400d5043" providerId="LiveId" clId="{C75B2F61-D65D-474D-A73D-3CB45A9CBA24}" dt="2021-09-02T02:18:21.074" v="27817" actId="14100"/>
          <ac:spMkLst>
            <pc:docMk/>
            <pc:sldMk cId="136239336" sldId="305"/>
            <ac:spMk id="2" creationId="{76C1EB4E-E003-4E94-A349-B838138DE580}"/>
          </ac:spMkLst>
        </pc:spChg>
        <pc:spChg chg="mod">
          <ac:chgData name="heelen lizeth cano moreno" userId="d01d89a1400d5043" providerId="LiveId" clId="{C75B2F61-D65D-474D-A73D-3CB45A9CBA24}" dt="2021-09-02T02:19:19.932" v="27877" actId="14100"/>
          <ac:spMkLst>
            <pc:docMk/>
            <pc:sldMk cId="136239336" sldId="305"/>
            <ac:spMk id="4" creationId="{C33742FC-47FB-4E7C-9B23-805F8DAECA93}"/>
          </ac:spMkLst>
        </pc:spChg>
        <pc:spChg chg="mod">
          <ac:chgData name="heelen lizeth cano moreno" userId="d01d89a1400d5043" providerId="LiveId" clId="{C75B2F61-D65D-474D-A73D-3CB45A9CBA24}" dt="2021-09-02T02:19:08.417" v="27875" actId="313"/>
          <ac:spMkLst>
            <pc:docMk/>
            <pc:sldMk cId="136239336" sldId="305"/>
            <ac:spMk id="5" creationId="{4B7A042B-C3DB-404A-884C-B2D83CF9B933}"/>
          </ac:spMkLst>
        </pc:spChg>
        <pc:spChg chg="add mod">
          <ac:chgData name="heelen lizeth cano moreno" userId="d01d89a1400d5043" providerId="LiveId" clId="{C75B2F61-D65D-474D-A73D-3CB45A9CBA24}" dt="2021-09-02T02:19:34.073" v="27879" actId="1076"/>
          <ac:spMkLst>
            <pc:docMk/>
            <pc:sldMk cId="136239336" sldId="305"/>
            <ac:spMk id="6" creationId="{D8E68719-DC3F-4A35-9D3B-7CD03403639D}"/>
          </ac:spMkLst>
        </pc:spChg>
        <pc:spChg chg="add mod">
          <ac:chgData name="heelen lizeth cano moreno" userId="d01d89a1400d5043" providerId="LiveId" clId="{C75B2F61-D65D-474D-A73D-3CB45A9CBA24}" dt="2021-09-02T02:19:34.073" v="27879" actId="1076"/>
          <ac:spMkLst>
            <pc:docMk/>
            <pc:sldMk cId="136239336" sldId="305"/>
            <ac:spMk id="7" creationId="{ABE93DFB-57E2-4AC8-9BC1-1B4575DCB890}"/>
          </ac:spMkLst>
        </pc:spChg>
        <pc:spChg chg="mod">
          <ac:chgData name="heelen lizeth cano moreno" userId="d01d89a1400d5043" providerId="LiveId" clId="{C75B2F61-D65D-474D-A73D-3CB45A9CBA24}" dt="2021-09-02T02:20:14.322" v="27910" actId="14100"/>
          <ac:spMkLst>
            <pc:docMk/>
            <pc:sldMk cId="136239336" sldId="305"/>
            <ac:spMk id="9" creationId="{2AAC4487-4B37-46E9-8252-D35AA15E11AB}"/>
          </ac:spMkLst>
        </pc:spChg>
        <pc:spChg chg="mod">
          <ac:chgData name="heelen lizeth cano moreno" userId="d01d89a1400d5043" providerId="LiveId" clId="{C75B2F61-D65D-474D-A73D-3CB45A9CBA24}" dt="2021-09-02T02:20:04.713" v="27906" actId="14100"/>
          <ac:spMkLst>
            <pc:docMk/>
            <pc:sldMk cId="136239336" sldId="305"/>
            <ac:spMk id="10" creationId="{C09099A6-7335-4D40-81BB-97AB260B03D0}"/>
          </ac:spMkLst>
        </pc:spChg>
        <pc:spChg chg="add mod">
          <ac:chgData name="heelen lizeth cano moreno" userId="d01d89a1400d5043" providerId="LiveId" clId="{C75B2F61-D65D-474D-A73D-3CB45A9CBA24}" dt="2021-09-02T02:25:11.222" v="28599" actId="313"/>
          <ac:spMkLst>
            <pc:docMk/>
            <pc:sldMk cId="136239336" sldId="305"/>
            <ac:spMk id="11" creationId="{21292DAF-EC87-46B4-AF4C-BE8DDCC38F37}"/>
          </ac:spMkLst>
        </pc:spChg>
        <pc:spChg chg="add mod">
          <ac:chgData name="heelen lizeth cano moreno" userId="d01d89a1400d5043" providerId="LiveId" clId="{C75B2F61-D65D-474D-A73D-3CB45A9CBA24}" dt="2021-09-02T02:33:30.196" v="29775" actId="20577"/>
          <ac:spMkLst>
            <pc:docMk/>
            <pc:sldMk cId="136239336" sldId="305"/>
            <ac:spMk id="12" creationId="{9400F8DE-9D7D-4B5C-81C0-F4EA0B841386}"/>
          </ac:spMkLst>
        </pc:spChg>
        <pc:grpChg chg="add mod">
          <ac:chgData name="heelen lizeth cano moreno" userId="d01d89a1400d5043" providerId="LiveId" clId="{C75B2F61-D65D-474D-A73D-3CB45A9CBA24}" dt="2021-09-02T02:19:15.308" v="27876" actId="14100"/>
          <ac:grpSpMkLst>
            <pc:docMk/>
            <pc:sldMk cId="136239336" sldId="305"/>
            <ac:grpSpMk id="3" creationId="{35C66399-0FC4-450F-A885-9237FEE3B745}"/>
          </ac:grpSpMkLst>
        </pc:grpChg>
        <pc:grpChg chg="add mod">
          <ac:chgData name="heelen lizeth cano moreno" userId="d01d89a1400d5043" providerId="LiveId" clId="{C75B2F61-D65D-474D-A73D-3CB45A9CBA24}" dt="2021-09-02T02:20:10.494" v="27909" actId="14100"/>
          <ac:grpSpMkLst>
            <pc:docMk/>
            <pc:sldMk cId="136239336" sldId="305"/>
            <ac:grpSpMk id="8" creationId="{34D6C416-D9AC-4592-A14E-49592C5A944C}"/>
          </ac:grpSpMkLst>
        </pc:grpChg>
      </pc:sldChg>
      <pc:sldChg chg="addSp modSp add mod">
        <pc:chgData name="heelen lizeth cano moreno" userId="d01d89a1400d5043" providerId="LiveId" clId="{C75B2F61-D65D-474D-A73D-3CB45A9CBA24}" dt="2021-09-02T02:52:37.875" v="32266" actId="1076"/>
        <pc:sldMkLst>
          <pc:docMk/>
          <pc:sldMk cId="35296225" sldId="306"/>
        </pc:sldMkLst>
        <pc:spChg chg="add mod">
          <ac:chgData name="heelen lizeth cano moreno" userId="d01d89a1400d5043" providerId="LiveId" clId="{C75B2F61-D65D-474D-A73D-3CB45A9CBA24}" dt="2021-09-02T02:42:17.028" v="30916" actId="20577"/>
          <ac:spMkLst>
            <pc:docMk/>
            <pc:sldMk cId="35296225" sldId="306"/>
            <ac:spMk id="2" creationId="{E409655B-41FD-43C2-930B-549A270AB059}"/>
          </ac:spMkLst>
        </pc:spChg>
        <pc:spChg chg="add mod">
          <ac:chgData name="heelen lizeth cano moreno" userId="d01d89a1400d5043" providerId="LiveId" clId="{C75B2F61-D65D-474D-A73D-3CB45A9CBA24}" dt="2021-09-02T02:45:03.166" v="31535" actId="20577"/>
          <ac:spMkLst>
            <pc:docMk/>
            <pc:sldMk cId="35296225" sldId="306"/>
            <ac:spMk id="3" creationId="{D824C0E6-0C69-4EE5-B3B7-C3AB0FA015DB}"/>
          </ac:spMkLst>
        </pc:spChg>
        <pc:spChg chg="add mod">
          <ac:chgData name="heelen lizeth cano moreno" userId="d01d89a1400d5043" providerId="LiveId" clId="{C75B2F61-D65D-474D-A73D-3CB45A9CBA24}" dt="2021-09-02T02:45:27.915" v="31539" actId="20577"/>
          <ac:spMkLst>
            <pc:docMk/>
            <pc:sldMk cId="35296225" sldId="306"/>
            <ac:spMk id="4" creationId="{74824C84-21EB-49B4-A754-8B6CF284F3DC}"/>
          </ac:spMkLst>
        </pc:spChg>
        <pc:spChg chg="mod">
          <ac:chgData name="heelen lizeth cano moreno" userId="d01d89a1400d5043" providerId="LiveId" clId="{C75B2F61-D65D-474D-A73D-3CB45A9CBA24}" dt="2021-09-02T02:46:00.352" v="31557" actId="14100"/>
          <ac:spMkLst>
            <pc:docMk/>
            <pc:sldMk cId="35296225" sldId="306"/>
            <ac:spMk id="6" creationId="{461B87E4-29E3-4202-893A-DEF65583856F}"/>
          </ac:spMkLst>
        </pc:spChg>
        <pc:spChg chg="mod">
          <ac:chgData name="heelen lizeth cano moreno" userId="d01d89a1400d5043" providerId="LiveId" clId="{C75B2F61-D65D-474D-A73D-3CB45A9CBA24}" dt="2021-09-02T02:46:04.914" v="31558" actId="14100"/>
          <ac:spMkLst>
            <pc:docMk/>
            <pc:sldMk cId="35296225" sldId="306"/>
            <ac:spMk id="7" creationId="{AEED8EB2-9F32-41BB-AAB9-B8B099C10955}"/>
          </ac:spMkLst>
        </pc:spChg>
        <pc:spChg chg="add mod">
          <ac:chgData name="heelen lizeth cano moreno" userId="d01d89a1400d5043" providerId="LiveId" clId="{C75B2F61-D65D-474D-A73D-3CB45A9CBA24}" dt="2021-09-02T02:48:51.832" v="31914" actId="5793"/>
          <ac:spMkLst>
            <pc:docMk/>
            <pc:sldMk cId="35296225" sldId="306"/>
            <ac:spMk id="8" creationId="{6E07A477-B4AF-4F37-A2AC-2CF26C1DA2E8}"/>
          </ac:spMkLst>
        </pc:spChg>
        <pc:spChg chg="add mod">
          <ac:chgData name="heelen lizeth cano moreno" userId="d01d89a1400d5043" providerId="LiveId" clId="{C75B2F61-D65D-474D-A73D-3CB45A9CBA24}" dt="2021-09-02T02:52:37.875" v="32266" actId="1076"/>
          <ac:spMkLst>
            <pc:docMk/>
            <pc:sldMk cId="35296225" sldId="306"/>
            <ac:spMk id="9" creationId="{2506FB1D-F299-446E-B68E-0F9F53017111}"/>
          </ac:spMkLst>
        </pc:spChg>
        <pc:spChg chg="add mod">
          <ac:chgData name="heelen lizeth cano moreno" userId="d01d89a1400d5043" providerId="LiveId" clId="{C75B2F61-D65D-474D-A73D-3CB45A9CBA24}" dt="2021-09-02T02:52:37.875" v="32266" actId="1076"/>
          <ac:spMkLst>
            <pc:docMk/>
            <pc:sldMk cId="35296225" sldId="306"/>
            <ac:spMk id="10" creationId="{9C914240-F8A1-421E-93E5-5CC121149F3C}"/>
          </ac:spMkLst>
        </pc:spChg>
        <pc:grpChg chg="add mod">
          <ac:chgData name="heelen lizeth cano moreno" userId="d01d89a1400d5043" providerId="LiveId" clId="{C75B2F61-D65D-474D-A73D-3CB45A9CBA24}" dt="2021-09-02T02:45:44.399" v="31541" actId="1076"/>
          <ac:grpSpMkLst>
            <pc:docMk/>
            <pc:sldMk cId="35296225" sldId="306"/>
            <ac:grpSpMk id="5" creationId="{DD55A52C-EDD6-4A7E-AAAC-BE49DE11CBFB}"/>
          </ac:grpSpMkLst>
        </pc:grpChg>
      </pc:sldChg>
      <pc:sldChg chg="addSp modSp add mod">
        <pc:chgData name="heelen lizeth cano moreno" userId="d01d89a1400d5043" providerId="LiveId" clId="{C75B2F61-D65D-474D-A73D-3CB45A9CBA24}" dt="2021-09-02T02:58:10.899" v="32938" actId="20577"/>
        <pc:sldMkLst>
          <pc:docMk/>
          <pc:sldMk cId="3884625514" sldId="307"/>
        </pc:sldMkLst>
        <pc:spChg chg="add mod">
          <ac:chgData name="heelen lizeth cano moreno" userId="d01d89a1400d5043" providerId="LiveId" clId="{C75B2F61-D65D-474D-A73D-3CB45A9CBA24}" dt="2021-09-02T02:50:34.143" v="32135" actId="20577"/>
          <ac:spMkLst>
            <pc:docMk/>
            <pc:sldMk cId="3884625514" sldId="307"/>
            <ac:spMk id="2" creationId="{AB642957-4848-47EB-A39C-FA933288ADBC}"/>
          </ac:spMkLst>
        </pc:spChg>
        <pc:spChg chg="add mod">
          <ac:chgData name="heelen lizeth cano moreno" userId="d01d89a1400d5043" providerId="LiveId" clId="{C75B2F61-D65D-474D-A73D-3CB45A9CBA24}" dt="2021-09-02T02:50:57.330" v="32141" actId="20577"/>
          <ac:spMkLst>
            <pc:docMk/>
            <pc:sldMk cId="3884625514" sldId="307"/>
            <ac:spMk id="3" creationId="{7B765A4C-541F-4B86-856A-9B60178E1E30}"/>
          </ac:spMkLst>
        </pc:spChg>
        <pc:spChg chg="add mod">
          <ac:chgData name="heelen lizeth cano moreno" userId="d01d89a1400d5043" providerId="LiveId" clId="{C75B2F61-D65D-474D-A73D-3CB45A9CBA24}" dt="2021-09-02T02:51:19.064" v="32184" actId="20577"/>
          <ac:spMkLst>
            <pc:docMk/>
            <pc:sldMk cId="3884625514" sldId="307"/>
            <ac:spMk id="4" creationId="{30D1F4C4-065B-40CF-9A37-610581BBF791}"/>
          </ac:spMkLst>
        </pc:spChg>
        <pc:spChg chg="mod">
          <ac:chgData name="heelen lizeth cano moreno" userId="d01d89a1400d5043" providerId="LiveId" clId="{C75B2F61-D65D-474D-A73D-3CB45A9CBA24}" dt="2021-09-02T02:52:18.797" v="32264" actId="14100"/>
          <ac:spMkLst>
            <pc:docMk/>
            <pc:sldMk cId="3884625514" sldId="307"/>
            <ac:spMk id="6" creationId="{2E001CE7-885F-494C-92DC-2D3DCF2FAF60}"/>
          </ac:spMkLst>
        </pc:spChg>
        <pc:spChg chg="mod">
          <ac:chgData name="heelen lizeth cano moreno" userId="d01d89a1400d5043" providerId="LiveId" clId="{C75B2F61-D65D-474D-A73D-3CB45A9CBA24}" dt="2021-09-02T02:52:15.250" v="32263" actId="14100"/>
          <ac:spMkLst>
            <pc:docMk/>
            <pc:sldMk cId="3884625514" sldId="307"/>
            <ac:spMk id="7" creationId="{1A986AD8-C3DB-4FD4-A3A6-C5D03BE1E21B}"/>
          </ac:spMkLst>
        </pc:spChg>
        <pc:spChg chg="add mod">
          <ac:chgData name="heelen lizeth cano moreno" userId="d01d89a1400d5043" providerId="LiveId" clId="{C75B2F61-D65D-474D-A73D-3CB45A9CBA24}" dt="2021-09-02T02:52:43.093" v="32268" actId="1076"/>
          <ac:spMkLst>
            <pc:docMk/>
            <pc:sldMk cId="3884625514" sldId="307"/>
            <ac:spMk id="8" creationId="{63670803-2F28-471B-ACD4-352A04691AD4}"/>
          </ac:spMkLst>
        </pc:spChg>
        <pc:spChg chg="add mod">
          <ac:chgData name="heelen lizeth cano moreno" userId="d01d89a1400d5043" providerId="LiveId" clId="{C75B2F61-D65D-474D-A73D-3CB45A9CBA24}" dt="2021-09-02T02:52:43.093" v="32268" actId="1076"/>
          <ac:spMkLst>
            <pc:docMk/>
            <pc:sldMk cId="3884625514" sldId="307"/>
            <ac:spMk id="9" creationId="{0E3A0F04-41EC-4CC2-8EC0-C6BE0A4BEF7A}"/>
          </ac:spMkLst>
        </pc:spChg>
        <pc:spChg chg="add mod">
          <ac:chgData name="heelen lizeth cano moreno" userId="d01d89a1400d5043" providerId="LiveId" clId="{C75B2F61-D65D-474D-A73D-3CB45A9CBA24}" dt="2021-09-02T02:53:08.561" v="32279" actId="20577"/>
          <ac:spMkLst>
            <pc:docMk/>
            <pc:sldMk cId="3884625514" sldId="307"/>
            <ac:spMk id="10" creationId="{F27B9AAC-8990-4775-A6C8-5792E248FB0D}"/>
          </ac:spMkLst>
        </pc:spChg>
        <pc:spChg chg="mod">
          <ac:chgData name="heelen lizeth cano moreno" userId="d01d89a1400d5043" providerId="LiveId" clId="{C75B2F61-D65D-474D-A73D-3CB45A9CBA24}" dt="2021-09-02T02:53:37.858" v="32304" actId="14100"/>
          <ac:spMkLst>
            <pc:docMk/>
            <pc:sldMk cId="3884625514" sldId="307"/>
            <ac:spMk id="12" creationId="{C803699B-01EA-4416-BCA4-0B8229695BFE}"/>
          </ac:spMkLst>
        </pc:spChg>
        <pc:spChg chg="mod">
          <ac:chgData name="heelen lizeth cano moreno" userId="d01d89a1400d5043" providerId="LiveId" clId="{C75B2F61-D65D-474D-A73D-3CB45A9CBA24}" dt="2021-09-02T02:53:34.233" v="32303" actId="14100"/>
          <ac:spMkLst>
            <pc:docMk/>
            <pc:sldMk cId="3884625514" sldId="307"/>
            <ac:spMk id="13" creationId="{47190686-BF43-4D5C-8C4B-91C923F50F64}"/>
          </ac:spMkLst>
        </pc:spChg>
        <pc:spChg chg="add mod">
          <ac:chgData name="heelen lizeth cano moreno" userId="d01d89a1400d5043" providerId="LiveId" clId="{C75B2F61-D65D-474D-A73D-3CB45A9CBA24}" dt="2021-09-02T02:53:53.045" v="32309" actId="20577"/>
          <ac:spMkLst>
            <pc:docMk/>
            <pc:sldMk cId="3884625514" sldId="307"/>
            <ac:spMk id="14" creationId="{1D3EE91A-F91E-4CC2-9AA1-3C501AEC75CF}"/>
          </ac:spMkLst>
        </pc:spChg>
        <pc:spChg chg="mod">
          <ac:chgData name="heelen lizeth cano moreno" userId="d01d89a1400d5043" providerId="LiveId" clId="{C75B2F61-D65D-474D-A73D-3CB45A9CBA24}" dt="2021-09-02T02:54:31.482" v="32347" actId="14100"/>
          <ac:spMkLst>
            <pc:docMk/>
            <pc:sldMk cId="3884625514" sldId="307"/>
            <ac:spMk id="16" creationId="{0AF13126-CBD5-4748-A3CB-34FD579D03E1}"/>
          </ac:spMkLst>
        </pc:spChg>
        <pc:spChg chg="mod">
          <ac:chgData name="heelen lizeth cano moreno" userId="d01d89a1400d5043" providerId="LiveId" clId="{C75B2F61-D65D-474D-A73D-3CB45A9CBA24}" dt="2021-09-02T02:54:28.732" v="32346" actId="14100"/>
          <ac:spMkLst>
            <pc:docMk/>
            <pc:sldMk cId="3884625514" sldId="307"/>
            <ac:spMk id="17" creationId="{C2494212-DB6D-4ECF-AAB0-FB3885FC38A0}"/>
          </ac:spMkLst>
        </pc:spChg>
        <pc:spChg chg="add mod">
          <ac:chgData name="heelen lizeth cano moreno" userId="d01d89a1400d5043" providerId="LiveId" clId="{C75B2F61-D65D-474D-A73D-3CB45A9CBA24}" dt="2021-09-02T02:58:10.899" v="32938" actId="20577"/>
          <ac:spMkLst>
            <pc:docMk/>
            <pc:sldMk cId="3884625514" sldId="307"/>
            <ac:spMk id="18" creationId="{312A96DF-0DE5-41CA-A46A-D35B571D8131}"/>
          </ac:spMkLst>
        </pc:spChg>
        <pc:grpChg chg="add mod">
          <ac:chgData name="heelen lizeth cano moreno" userId="d01d89a1400d5043" providerId="LiveId" clId="{C75B2F61-D65D-474D-A73D-3CB45A9CBA24}" dt="2021-09-02T02:51:28.095" v="32186" actId="1076"/>
          <ac:grpSpMkLst>
            <pc:docMk/>
            <pc:sldMk cId="3884625514" sldId="307"/>
            <ac:grpSpMk id="5" creationId="{B73E0656-4972-432B-9E56-4DD0CB2AA0A6}"/>
          </ac:grpSpMkLst>
        </pc:grpChg>
        <pc:grpChg chg="add mod">
          <ac:chgData name="heelen lizeth cano moreno" userId="d01d89a1400d5043" providerId="LiveId" clId="{C75B2F61-D65D-474D-A73D-3CB45A9CBA24}" dt="2021-09-02T02:53:23.545" v="32281" actId="1076"/>
          <ac:grpSpMkLst>
            <pc:docMk/>
            <pc:sldMk cId="3884625514" sldId="307"/>
            <ac:grpSpMk id="11" creationId="{ED820F2D-E867-44F6-B1A7-8FB90EE73029}"/>
          </ac:grpSpMkLst>
        </pc:grpChg>
        <pc:grpChg chg="add mod">
          <ac:chgData name="heelen lizeth cano moreno" userId="d01d89a1400d5043" providerId="LiveId" clId="{C75B2F61-D65D-474D-A73D-3CB45A9CBA24}" dt="2021-09-02T02:54:01.263" v="32311" actId="1076"/>
          <ac:grpSpMkLst>
            <pc:docMk/>
            <pc:sldMk cId="3884625514" sldId="307"/>
            <ac:grpSpMk id="15" creationId="{DCA41876-A585-4944-A4ED-8C6041EE148C}"/>
          </ac:grpSpMkLst>
        </pc:grpChg>
      </pc:sldChg>
      <pc:sldChg chg="addSp modSp add mod">
        <pc:chgData name="heelen lizeth cano moreno" userId="d01d89a1400d5043" providerId="LiveId" clId="{C75B2F61-D65D-474D-A73D-3CB45A9CBA24}" dt="2021-09-02T03:12:08.241" v="34895" actId="20577"/>
        <pc:sldMkLst>
          <pc:docMk/>
          <pc:sldMk cId="65777346" sldId="308"/>
        </pc:sldMkLst>
        <pc:spChg chg="add mod">
          <ac:chgData name="heelen lizeth cano moreno" userId="d01d89a1400d5043" providerId="LiveId" clId="{C75B2F61-D65D-474D-A73D-3CB45A9CBA24}" dt="2021-09-02T03:05:36.749" v="33912" actId="20577"/>
          <ac:spMkLst>
            <pc:docMk/>
            <pc:sldMk cId="65777346" sldId="308"/>
            <ac:spMk id="2" creationId="{FC422C94-6DBE-4BB2-A77B-4F6927AE2045}"/>
          </ac:spMkLst>
        </pc:spChg>
        <pc:spChg chg="add mod">
          <ac:chgData name="heelen lizeth cano moreno" userId="d01d89a1400d5043" providerId="LiveId" clId="{C75B2F61-D65D-474D-A73D-3CB45A9CBA24}" dt="2021-09-02T03:12:08.241" v="34895" actId="20577"/>
          <ac:spMkLst>
            <pc:docMk/>
            <pc:sldMk cId="65777346" sldId="308"/>
            <ac:spMk id="3" creationId="{9586DFC7-D290-47C6-B02C-1A7CDAA3AAC2}"/>
          </ac:spMkLst>
        </pc:spChg>
      </pc:sldChg>
      <pc:sldChg chg="addSp modSp add mod">
        <pc:chgData name="heelen lizeth cano moreno" userId="d01d89a1400d5043" providerId="LiveId" clId="{C75B2F61-D65D-474D-A73D-3CB45A9CBA24}" dt="2021-09-02T03:23:20.695" v="35934" actId="1076"/>
        <pc:sldMkLst>
          <pc:docMk/>
          <pc:sldMk cId="3332277707" sldId="309"/>
        </pc:sldMkLst>
        <pc:spChg chg="add mod">
          <ac:chgData name="heelen lizeth cano moreno" userId="d01d89a1400d5043" providerId="LiveId" clId="{C75B2F61-D65D-474D-A73D-3CB45A9CBA24}" dt="2021-09-02T03:17:06.828" v="35537" actId="20577"/>
          <ac:spMkLst>
            <pc:docMk/>
            <pc:sldMk cId="3332277707" sldId="309"/>
            <ac:spMk id="2" creationId="{579306F9-EFEE-43AB-9096-AE5EADED0D61}"/>
          </ac:spMkLst>
        </pc:spChg>
        <pc:spChg chg="add mod">
          <ac:chgData name="heelen lizeth cano moreno" userId="d01d89a1400d5043" providerId="LiveId" clId="{C75B2F61-D65D-474D-A73D-3CB45A9CBA24}" dt="2021-09-02T03:22:12.009" v="35852" actId="1076"/>
          <ac:spMkLst>
            <pc:docMk/>
            <pc:sldMk cId="3332277707" sldId="309"/>
            <ac:spMk id="3" creationId="{733BA1CB-907E-4101-A822-721D634C52F2}"/>
          </ac:spMkLst>
        </pc:spChg>
        <pc:spChg chg="mod">
          <ac:chgData name="heelen lizeth cano moreno" userId="d01d89a1400d5043" providerId="LiveId" clId="{C75B2F61-D65D-474D-A73D-3CB45A9CBA24}" dt="2021-09-02T03:18:14.264" v="35605" actId="14100"/>
          <ac:spMkLst>
            <pc:docMk/>
            <pc:sldMk cId="3332277707" sldId="309"/>
            <ac:spMk id="5" creationId="{59F37E84-D12E-40AD-AD33-6C9A11A17976}"/>
          </ac:spMkLst>
        </pc:spChg>
        <pc:spChg chg="mod">
          <ac:chgData name="heelen lizeth cano moreno" userId="d01d89a1400d5043" providerId="LiveId" clId="{C75B2F61-D65D-474D-A73D-3CB45A9CBA24}" dt="2021-09-02T03:18:11.092" v="35604" actId="14100"/>
          <ac:spMkLst>
            <pc:docMk/>
            <pc:sldMk cId="3332277707" sldId="309"/>
            <ac:spMk id="6" creationId="{9FFBFD76-63AD-4C3C-8282-FAEB03878874}"/>
          </ac:spMkLst>
        </pc:spChg>
        <pc:spChg chg="add mod">
          <ac:chgData name="heelen lizeth cano moreno" userId="d01d89a1400d5043" providerId="LiveId" clId="{C75B2F61-D65D-474D-A73D-3CB45A9CBA24}" dt="2021-09-02T03:22:05.462" v="35850" actId="1076"/>
          <ac:spMkLst>
            <pc:docMk/>
            <pc:sldMk cId="3332277707" sldId="309"/>
            <ac:spMk id="7" creationId="{110EF54F-F59C-4309-9FB1-BCB60106EFC7}"/>
          </ac:spMkLst>
        </pc:spChg>
        <pc:spChg chg="add mod">
          <ac:chgData name="heelen lizeth cano moreno" userId="d01d89a1400d5043" providerId="LiveId" clId="{C75B2F61-D65D-474D-A73D-3CB45A9CBA24}" dt="2021-09-02T03:19:08.247" v="35663" actId="20577"/>
          <ac:spMkLst>
            <pc:docMk/>
            <pc:sldMk cId="3332277707" sldId="309"/>
            <ac:spMk id="8" creationId="{F55F61DB-6292-44CB-9291-381BCBA02BFB}"/>
          </ac:spMkLst>
        </pc:spChg>
        <pc:spChg chg="mod">
          <ac:chgData name="heelen lizeth cano moreno" userId="d01d89a1400d5043" providerId="LiveId" clId="{C75B2F61-D65D-474D-A73D-3CB45A9CBA24}" dt="2021-09-02T03:19:43.028" v="35709" actId="14100"/>
          <ac:spMkLst>
            <pc:docMk/>
            <pc:sldMk cId="3332277707" sldId="309"/>
            <ac:spMk id="10" creationId="{6D0A03F1-8919-4222-A696-A7F5E47F9D2A}"/>
          </ac:spMkLst>
        </pc:spChg>
        <pc:spChg chg="mod">
          <ac:chgData name="heelen lizeth cano moreno" userId="d01d89a1400d5043" providerId="LiveId" clId="{C75B2F61-D65D-474D-A73D-3CB45A9CBA24}" dt="2021-09-02T03:19:39.340" v="35708" actId="14100"/>
          <ac:spMkLst>
            <pc:docMk/>
            <pc:sldMk cId="3332277707" sldId="309"/>
            <ac:spMk id="11" creationId="{A82BE43B-9DD1-4CB8-B569-8B12F42A7F7E}"/>
          </ac:spMkLst>
        </pc:spChg>
        <pc:spChg chg="add mod">
          <ac:chgData name="heelen lizeth cano moreno" userId="d01d89a1400d5043" providerId="LiveId" clId="{C75B2F61-D65D-474D-A73D-3CB45A9CBA24}" dt="2021-09-02T03:21:22.963" v="35844" actId="313"/>
          <ac:spMkLst>
            <pc:docMk/>
            <pc:sldMk cId="3332277707" sldId="309"/>
            <ac:spMk id="12" creationId="{72D13AC3-3D7F-4137-A451-4FBFD7C5B3B1}"/>
          </ac:spMkLst>
        </pc:spChg>
        <pc:spChg chg="add mod">
          <ac:chgData name="heelen lizeth cano moreno" userId="d01d89a1400d5043" providerId="LiveId" clId="{C75B2F61-D65D-474D-A73D-3CB45A9CBA24}" dt="2021-09-02T03:21:46.150" v="35849" actId="20577"/>
          <ac:spMkLst>
            <pc:docMk/>
            <pc:sldMk cId="3332277707" sldId="309"/>
            <ac:spMk id="13" creationId="{ABED3583-4DB6-401C-92F4-877835078518}"/>
          </ac:spMkLst>
        </pc:spChg>
        <pc:spChg chg="add mod">
          <ac:chgData name="heelen lizeth cano moreno" userId="d01d89a1400d5043" providerId="LiveId" clId="{C75B2F61-D65D-474D-A73D-3CB45A9CBA24}" dt="2021-09-02T03:22:15.806" v="35854" actId="1076"/>
          <ac:spMkLst>
            <pc:docMk/>
            <pc:sldMk cId="3332277707" sldId="309"/>
            <ac:spMk id="14" creationId="{246774CD-FCED-41E6-A80F-D16DEA24BD41}"/>
          </ac:spMkLst>
        </pc:spChg>
        <pc:spChg chg="add mod">
          <ac:chgData name="heelen lizeth cano moreno" userId="d01d89a1400d5043" providerId="LiveId" clId="{C75B2F61-D65D-474D-A73D-3CB45A9CBA24}" dt="2021-09-02T03:22:15.806" v="35854" actId="1076"/>
          <ac:spMkLst>
            <pc:docMk/>
            <pc:sldMk cId="3332277707" sldId="309"/>
            <ac:spMk id="15" creationId="{F1449BCE-5FB4-4243-A419-11E257FBEBF8}"/>
          </ac:spMkLst>
        </pc:spChg>
        <pc:spChg chg="mod">
          <ac:chgData name="heelen lizeth cano moreno" userId="d01d89a1400d5043" providerId="LiveId" clId="{C75B2F61-D65D-474D-A73D-3CB45A9CBA24}" dt="2021-09-02T03:23:12.195" v="35932" actId="14100"/>
          <ac:spMkLst>
            <pc:docMk/>
            <pc:sldMk cId="3332277707" sldId="309"/>
            <ac:spMk id="17" creationId="{E93BE33C-A3E9-4097-A4E4-7657BDF3D3A8}"/>
          </ac:spMkLst>
        </pc:spChg>
        <pc:spChg chg="mod">
          <ac:chgData name="heelen lizeth cano moreno" userId="d01d89a1400d5043" providerId="LiveId" clId="{C75B2F61-D65D-474D-A73D-3CB45A9CBA24}" dt="2021-09-02T03:23:08.008" v="35931" actId="14100"/>
          <ac:spMkLst>
            <pc:docMk/>
            <pc:sldMk cId="3332277707" sldId="309"/>
            <ac:spMk id="18" creationId="{C26027B0-76A5-4C21-B99E-583516DD721E}"/>
          </ac:spMkLst>
        </pc:spChg>
        <pc:spChg chg="add mod">
          <ac:chgData name="heelen lizeth cano moreno" userId="d01d89a1400d5043" providerId="LiveId" clId="{C75B2F61-D65D-474D-A73D-3CB45A9CBA24}" dt="2021-09-02T03:23:20.695" v="35934" actId="1076"/>
          <ac:spMkLst>
            <pc:docMk/>
            <pc:sldMk cId="3332277707" sldId="309"/>
            <ac:spMk id="19" creationId="{FB147383-66B6-4FEF-80E0-7AFA15746FB0}"/>
          </ac:spMkLst>
        </pc:spChg>
        <pc:spChg chg="add mod">
          <ac:chgData name="heelen lizeth cano moreno" userId="d01d89a1400d5043" providerId="LiveId" clId="{C75B2F61-D65D-474D-A73D-3CB45A9CBA24}" dt="2021-09-02T03:23:20.695" v="35934" actId="1076"/>
          <ac:spMkLst>
            <pc:docMk/>
            <pc:sldMk cId="3332277707" sldId="309"/>
            <ac:spMk id="20" creationId="{EFDA15D9-54E4-4C53-A225-BE5FB44B969F}"/>
          </ac:spMkLst>
        </pc:spChg>
        <pc:grpChg chg="add mod">
          <ac:chgData name="heelen lizeth cano moreno" userId="d01d89a1400d5043" providerId="LiveId" clId="{C75B2F61-D65D-474D-A73D-3CB45A9CBA24}" dt="2021-09-02T03:22:07.837" v="35851" actId="1076"/>
          <ac:grpSpMkLst>
            <pc:docMk/>
            <pc:sldMk cId="3332277707" sldId="309"/>
            <ac:grpSpMk id="4" creationId="{BB35028C-0419-4433-B255-F55E45ED8BAE}"/>
          </ac:grpSpMkLst>
        </pc:grpChg>
        <pc:grpChg chg="add mod">
          <ac:chgData name="heelen lizeth cano moreno" userId="d01d89a1400d5043" providerId="LiveId" clId="{C75B2F61-D65D-474D-A73D-3CB45A9CBA24}" dt="2021-09-02T03:19:19.872" v="35665" actId="1076"/>
          <ac:grpSpMkLst>
            <pc:docMk/>
            <pc:sldMk cId="3332277707" sldId="309"/>
            <ac:grpSpMk id="9" creationId="{DF3F8B13-D827-44DB-92DF-8FADCFB875B2}"/>
          </ac:grpSpMkLst>
        </pc:grpChg>
        <pc:grpChg chg="add mod">
          <ac:chgData name="heelen lizeth cano moreno" userId="d01d89a1400d5043" providerId="LiveId" clId="{C75B2F61-D65D-474D-A73D-3CB45A9CBA24}" dt="2021-09-02T03:22:31.587" v="35856" actId="1076"/>
          <ac:grpSpMkLst>
            <pc:docMk/>
            <pc:sldMk cId="3332277707" sldId="309"/>
            <ac:grpSpMk id="16" creationId="{F5B80EB4-393F-490D-9EC5-F418EFB43D9C}"/>
          </ac:grpSpMkLst>
        </pc:grpChg>
      </pc:sldChg>
      <pc:sldChg chg="addSp modSp add mod">
        <pc:chgData name="heelen lizeth cano moreno" userId="d01d89a1400d5043" providerId="LiveId" clId="{C75B2F61-D65D-474D-A73D-3CB45A9CBA24}" dt="2021-09-02T03:35:39.180" v="36875" actId="1076"/>
        <pc:sldMkLst>
          <pc:docMk/>
          <pc:sldMk cId="407574783" sldId="310"/>
        </pc:sldMkLst>
        <pc:spChg chg="add mod">
          <ac:chgData name="heelen lizeth cano moreno" userId="d01d89a1400d5043" providerId="LiveId" clId="{C75B2F61-D65D-474D-A73D-3CB45A9CBA24}" dt="2021-09-02T03:23:52.976" v="35942" actId="20577"/>
          <ac:spMkLst>
            <pc:docMk/>
            <pc:sldMk cId="407574783" sldId="310"/>
            <ac:spMk id="2" creationId="{DE94EC3F-1976-4AE2-9E04-FED06D6A4578}"/>
          </ac:spMkLst>
        </pc:spChg>
        <pc:spChg chg="add mod">
          <ac:chgData name="heelen lizeth cano moreno" userId="d01d89a1400d5043" providerId="LiveId" clId="{C75B2F61-D65D-474D-A73D-3CB45A9CBA24}" dt="2021-09-02T03:24:54.099" v="36048" actId="20577"/>
          <ac:spMkLst>
            <pc:docMk/>
            <pc:sldMk cId="407574783" sldId="310"/>
            <ac:spMk id="3" creationId="{11C7EEDB-549D-4BE5-B3B0-430E73ABFC51}"/>
          </ac:spMkLst>
        </pc:spChg>
        <pc:spChg chg="mod">
          <ac:chgData name="heelen lizeth cano moreno" userId="d01d89a1400d5043" providerId="LiveId" clId="{C75B2F61-D65D-474D-A73D-3CB45A9CBA24}" dt="2021-09-02T03:24:58.990" v="36049"/>
          <ac:spMkLst>
            <pc:docMk/>
            <pc:sldMk cId="407574783" sldId="310"/>
            <ac:spMk id="5" creationId="{57838265-2931-467C-BFE0-0F31D0A54EE5}"/>
          </ac:spMkLst>
        </pc:spChg>
        <pc:spChg chg="mod">
          <ac:chgData name="heelen lizeth cano moreno" userId="d01d89a1400d5043" providerId="LiveId" clId="{C75B2F61-D65D-474D-A73D-3CB45A9CBA24}" dt="2021-09-02T03:25:34.020" v="36142" actId="20577"/>
          <ac:spMkLst>
            <pc:docMk/>
            <pc:sldMk cId="407574783" sldId="310"/>
            <ac:spMk id="6" creationId="{B069D176-F621-4513-89E7-4A82653BA3D3}"/>
          </ac:spMkLst>
        </pc:spChg>
        <pc:spChg chg="add mod">
          <ac:chgData name="heelen lizeth cano moreno" userId="d01d89a1400d5043" providerId="LiveId" clId="{C75B2F61-D65D-474D-A73D-3CB45A9CBA24}" dt="2021-09-02T03:34:42.775" v="36858" actId="1076"/>
          <ac:spMkLst>
            <pc:docMk/>
            <pc:sldMk cId="407574783" sldId="310"/>
            <ac:spMk id="7" creationId="{F33264C5-7CE3-4D04-82FE-D518F6016690}"/>
          </ac:spMkLst>
        </pc:spChg>
        <pc:spChg chg="mod">
          <ac:chgData name="heelen lizeth cano moreno" userId="d01d89a1400d5043" providerId="LiveId" clId="{C75B2F61-D65D-474D-A73D-3CB45A9CBA24}" dt="2021-09-02T03:26:19.627" v="36149"/>
          <ac:spMkLst>
            <pc:docMk/>
            <pc:sldMk cId="407574783" sldId="310"/>
            <ac:spMk id="9" creationId="{A8451540-8483-4028-B1BF-696A646ACAE4}"/>
          </ac:spMkLst>
        </pc:spChg>
        <pc:spChg chg="mod">
          <ac:chgData name="heelen lizeth cano moreno" userId="d01d89a1400d5043" providerId="LiveId" clId="{C75B2F61-D65D-474D-A73D-3CB45A9CBA24}" dt="2021-09-02T03:26:58.425" v="36232" actId="20577"/>
          <ac:spMkLst>
            <pc:docMk/>
            <pc:sldMk cId="407574783" sldId="310"/>
            <ac:spMk id="10" creationId="{81B4E6D0-4D13-4B79-9368-329E404688AF}"/>
          </ac:spMkLst>
        </pc:spChg>
        <pc:spChg chg="add mod">
          <ac:chgData name="heelen lizeth cano moreno" userId="d01d89a1400d5043" providerId="LiveId" clId="{C75B2F61-D65D-474D-A73D-3CB45A9CBA24}" dt="2021-09-02T03:28:55.829" v="36400" actId="20577"/>
          <ac:spMkLst>
            <pc:docMk/>
            <pc:sldMk cId="407574783" sldId="310"/>
            <ac:spMk id="11" creationId="{060DDE80-891B-4F39-B88A-B4990042B671}"/>
          </ac:spMkLst>
        </pc:spChg>
        <pc:spChg chg="add mod">
          <ac:chgData name="heelen lizeth cano moreno" userId="d01d89a1400d5043" providerId="LiveId" clId="{C75B2F61-D65D-474D-A73D-3CB45A9CBA24}" dt="2021-09-02T03:31:43.466" v="36709" actId="20577"/>
          <ac:spMkLst>
            <pc:docMk/>
            <pc:sldMk cId="407574783" sldId="310"/>
            <ac:spMk id="12" creationId="{C729D79B-A1D8-4273-9596-EA67786E69E8}"/>
          </ac:spMkLst>
        </pc:spChg>
        <pc:spChg chg="add mod">
          <ac:chgData name="heelen lizeth cano moreno" userId="d01d89a1400d5043" providerId="LiveId" clId="{C75B2F61-D65D-474D-A73D-3CB45A9CBA24}" dt="2021-09-02T03:32:12.278" v="36714" actId="20577"/>
          <ac:spMkLst>
            <pc:docMk/>
            <pc:sldMk cId="407574783" sldId="310"/>
            <ac:spMk id="13" creationId="{B103B0AC-26F7-47B8-9767-6CDEE4ED0246}"/>
          </ac:spMkLst>
        </pc:spChg>
        <pc:spChg chg="mod">
          <ac:chgData name="heelen lizeth cano moreno" userId="d01d89a1400d5043" providerId="LiveId" clId="{C75B2F61-D65D-474D-A73D-3CB45A9CBA24}" dt="2021-09-02T03:32:45.558" v="36755" actId="14100"/>
          <ac:spMkLst>
            <pc:docMk/>
            <pc:sldMk cId="407574783" sldId="310"/>
            <ac:spMk id="15" creationId="{3E0074DF-5A0D-4FDF-8000-009AC2414725}"/>
          </ac:spMkLst>
        </pc:spChg>
        <pc:spChg chg="mod">
          <ac:chgData name="heelen lizeth cano moreno" userId="d01d89a1400d5043" providerId="LiveId" clId="{C75B2F61-D65D-474D-A73D-3CB45A9CBA24}" dt="2021-09-02T03:32:50.808" v="36757" actId="14100"/>
          <ac:spMkLst>
            <pc:docMk/>
            <pc:sldMk cId="407574783" sldId="310"/>
            <ac:spMk id="16" creationId="{3C4D4D5E-90D2-4E9E-A073-D81908BCF727}"/>
          </ac:spMkLst>
        </pc:spChg>
        <pc:spChg chg="mod">
          <ac:chgData name="heelen lizeth cano moreno" userId="d01d89a1400d5043" providerId="LiveId" clId="{C75B2F61-D65D-474D-A73D-3CB45A9CBA24}" dt="2021-09-02T03:33:17.667" v="36758"/>
          <ac:spMkLst>
            <pc:docMk/>
            <pc:sldMk cId="407574783" sldId="310"/>
            <ac:spMk id="18" creationId="{1052DDB5-81F2-438C-A530-89282BB29130}"/>
          </ac:spMkLst>
        </pc:spChg>
        <pc:spChg chg="mod">
          <ac:chgData name="heelen lizeth cano moreno" userId="d01d89a1400d5043" providerId="LiveId" clId="{C75B2F61-D65D-474D-A73D-3CB45A9CBA24}" dt="2021-09-02T03:33:43.213" v="36804" actId="20577"/>
          <ac:spMkLst>
            <pc:docMk/>
            <pc:sldMk cId="407574783" sldId="310"/>
            <ac:spMk id="19" creationId="{D38AED93-A1A4-4D9B-AB17-84F5FE4CA466}"/>
          </ac:spMkLst>
        </pc:spChg>
        <pc:spChg chg="mod">
          <ac:chgData name="heelen lizeth cano moreno" userId="d01d89a1400d5043" providerId="LiveId" clId="{C75B2F61-D65D-474D-A73D-3CB45A9CBA24}" dt="2021-09-02T03:34:03.416" v="36805"/>
          <ac:spMkLst>
            <pc:docMk/>
            <pc:sldMk cId="407574783" sldId="310"/>
            <ac:spMk id="21" creationId="{730C56BF-81EB-4B8B-B763-2E1B0F25D392}"/>
          </ac:spMkLst>
        </pc:spChg>
        <pc:spChg chg="mod">
          <ac:chgData name="heelen lizeth cano moreno" userId="d01d89a1400d5043" providerId="LiveId" clId="{C75B2F61-D65D-474D-A73D-3CB45A9CBA24}" dt="2021-09-02T03:34:30.947" v="36857" actId="14100"/>
          <ac:spMkLst>
            <pc:docMk/>
            <pc:sldMk cId="407574783" sldId="310"/>
            <ac:spMk id="22" creationId="{E0332873-1962-4203-AF3C-073B2FCAD11E}"/>
          </ac:spMkLst>
        </pc:spChg>
        <pc:spChg chg="add mod">
          <ac:chgData name="heelen lizeth cano moreno" userId="d01d89a1400d5043" providerId="LiveId" clId="{C75B2F61-D65D-474D-A73D-3CB45A9CBA24}" dt="2021-09-02T03:34:55.087" v="36860" actId="1076"/>
          <ac:spMkLst>
            <pc:docMk/>
            <pc:sldMk cId="407574783" sldId="310"/>
            <ac:spMk id="23" creationId="{8C3235A5-9900-43C2-885B-AA81382622D6}"/>
          </ac:spMkLst>
        </pc:spChg>
        <pc:spChg chg="add mod">
          <ac:chgData name="heelen lizeth cano moreno" userId="d01d89a1400d5043" providerId="LiveId" clId="{C75B2F61-D65D-474D-A73D-3CB45A9CBA24}" dt="2021-09-02T03:34:55.087" v="36860" actId="1076"/>
          <ac:spMkLst>
            <pc:docMk/>
            <pc:sldMk cId="407574783" sldId="310"/>
            <ac:spMk id="24" creationId="{0688E032-178B-4359-9CF1-D03714A39D56}"/>
          </ac:spMkLst>
        </pc:spChg>
        <pc:spChg chg="add mod">
          <ac:chgData name="heelen lizeth cano moreno" userId="d01d89a1400d5043" providerId="LiveId" clId="{C75B2F61-D65D-474D-A73D-3CB45A9CBA24}" dt="2021-09-02T03:35:00.665" v="36862" actId="1076"/>
          <ac:spMkLst>
            <pc:docMk/>
            <pc:sldMk cId="407574783" sldId="310"/>
            <ac:spMk id="25" creationId="{DB171E07-2EEA-4940-B238-FA6107C4A46E}"/>
          </ac:spMkLst>
        </pc:spChg>
        <pc:spChg chg="add mod">
          <ac:chgData name="heelen lizeth cano moreno" userId="d01d89a1400d5043" providerId="LiveId" clId="{C75B2F61-D65D-474D-A73D-3CB45A9CBA24}" dt="2021-09-02T03:35:00.665" v="36862" actId="1076"/>
          <ac:spMkLst>
            <pc:docMk/>
            <pc:sldMk cId="407574783" sldId="310"/>
            <ac:spMk id="26" creationId="{E20BA974-E28A-4B73-B89F-9D152ACDD2EB}"/>
          </ac:spMkLst>
        </pc:spChg>
        <pc:grpChg chg="add mod">
          <ac:chgData name="heelen lizeth cano moreno" userId="d01d89a1400d5043" providerId="LiveId" clId="{C75B2F61-D65D-474D-A73D-3CB45A9CBA24}" dt="2021-09-02T03:25:01.740" v="36050" actId="1076"/>
          <ac:grpSpMkLst>
            <pc:docMk/>
            <pc:sldMk cId="407574783" sldId="310"/>
            <ac:grpSpMk id="4" creationId="{9483083C-A142-4D3D-98AD-D7E171DF8FFA}"/>
          </ac:grpSpMkLst>
        </pc:grpChg>
        <pc:grpChg chg="add mod">
          <ac:chgData name="heelen lizeth cano moreno" userId="d01d89a1400d5043" providerId="LiveId" clId="{C75B2F61-D65D-474D-A73D-3CB45A9CBA24}" dt="2021-09-02T03:32:14.512" v="36715" actId="1076"/>
          <ac:grpSpMkLst>
            <pc:docMk/>
            <pc:sldMk cId="407574783" sldId="310"/>
            <ac:grpSpMk id="8" creationId="{6190DA00-1D82-44C3-855F-9FE1B38C82B3}"/>
          </ac:grpSpMkLst>
        </pc:grpChg>
        <pc:grpChg chg="add mod">
          <ac:chgData name="heelen lizeth cano moreno" userId="d01d89a1400d5043" providerId="LiveId" clId="{C75B2F61-D65D-474D-A73D-3CB45A9CBA24}" dt="2021-09-02T03:32:21.168" v="36717" actId="1076"/>
          <ac:grpSpMkLst>
            <pc:docMk/>
            <pc:sldMk cId="407574783" sldId="310"/>
            <ac:grpSpMk id="14" creationId="{4E370E5E-DFCE-472C-9FAF-3A9EE17CEAE9}"/>
          </ac:grpSpMkLst>
        </pc:grpChg>
        <pc:grpChg chg="add mod">
          <ac:chgData name="heelen lizeth cano moreno" userId="d01d89a1400d5043" providerId="LiveId" clId="{C75B2F61-D65D-474D-A73D-3CB45A9CBA24}" dt="2021-09-02T03:35:39.180" v="36875" actId="1076"/>
          <ac:grpSpMkLst>
            <pc:docMk/>
            <pc:sldMk cId="407574783" sldId="310"/>
            <ac:grpSpMk id="17" creationId="{1EBC65DD-482C-44BD-9002-DE2DD35A335A}"/>
          </ac:grpSpMkLst>
        </pc:grpChg>
        <pc:grpChg chg="add mod">
          <ac:chgData name="heelen lizeth cano moreno" userId="d01d89a1400d5043" providerId="LiveId" clId="{C75B2F61-D65D-474D-A73D-3CB45A9CBA24}" dt="2021-09-02T03:34:07.447" v="36806" actId="1076"/>
          <ac:grpSpMkLst>
            <pc:docMk/>
            <pc:sldMk cId="407574783" sldId="310"/>
            <ac:grpSpMk id="20" creationId="{1F38D0C8-02B8-40FA-9B56-851C0CF30922}"/>
          </ac:grpSpMkLst>
        </pc:grpChg>
      </pc:sldChg>
      <pc:sldChg chg="addSp delSp modSp add mod">
        <pc:chgData name="heelen lizeth cano moreno" userId="d01d89a1400d5043" providerId="LiveId" clId="{C75B2F61-D65D-474D-A73D-3CB45A9CBA24}" dt="2021-09-02T03:49:28.444" v="37604" actId="1076"/>
        <pc:sldMkLst>
          <pc:docMk/>
          <pc:sldMk cId="167280969" sldId="311"/>
        </pc:sldMkLst>
        <pc:spChg chg="add mod">
          <ac:chgData name="heelen lizeth cano moreno" userId="d01d89a1400d5043" providerId="LiveId" clId="{C75B2F61-D65D-474D-A73D-3CB45A9CBA24}" dt="2021-09-02T03:35:33.805" v="36874" actId="20577"/>
          <ac:spMkLst>
            <pc:docMk/>
            <pc:sldMk cId="167280969" sldId="311"/>
            <ac:spMk id="2" creationId="{4FE046CB-3CF2-4890-B862-C1DE80426C1A}"/>
          </ac:spMkLst>
        </pc:spChg>
        <pc:spChg chg="mod">
          <ac:chgData name="heelen lizeth cano moreno" userId="d01d89a1400d5043" providerId="LiveId" clId="{C75B2F61-D65D-474D-A73D-3CB45A9CBA24}" dt="2021-09-02T03:36:07.757" v="36929" actId="14100"/>
          <ac:spMkLst>
            <pc:docMk/>
            <pc:sldMk cId="167280969" sldId="311"/>
            <ac:spMk id="4" creationId="{0A4C16D9-C035-4F28-A8EB-38B11286397F}"/>
          </ac:spMkLst>
        </pc:spChg>
        <pc:spChg chg="mod">
          <ac:chgData name="heelen lizeth cano moreno" userId="d01d89a1400d5043" providerId="LiveId" clId="{C75B2F61-D65D-474D-A73D-3CB45A9CBA24}" dt="2021-09-02T03:36:12.304" v="36931" actId="14100"/>
          <ac:spMkLst>
            <pc:docMk/>
            <pc:sldMk cId="167280969" sldId="311"/>
            <ac:spMk id="5" creationId="{591ADB62-D6CC-4E58-A937-BCA12833DE83}"/>
          </ac:spMkLst>
        </pc:spChg>
        <pc:spChg chg="add mod">
          <ac:chgData name="heelen lizeth cano moreno" userId="d01d89a1400d5043" providerId="LiveId" clId="{C75B2F61-D65D-474D-A73D-3CB45A9CBA24}" dt="2021-09-02T03:36:43.835" v="36938" actId="1076"/>
          <ac:spMkLst>
            <pc:docMk/>
            <pc:sldMk cId="167280969" sldId="311"/>
            <ac:spMk id="6" creationId="{D86DBB58-B8CF-4A34-844A-EB5B4346F868}"/>
          </ac:spMkLst>
        </pc:spChg>
        <pc:spChg chg="mod">
          <ac:chgData name="heelen lizeth cano moreno" userId="d01d89a1400d5043" providerId="LiveId" clId="{C75B2F61-D65D-474D-A73D-3CB45A9CBA24}" dt="2021-09-02T03:37:21.787" v="36988" actId="14100"/>
          <ac:spMkLst>
            <pc:docMk/>
            <pc:sldMk cId="167280969" sldId="311"/>
            <ac:spMk id="8" creationId="{E58FC9F4-A308-4C33-8549-72B639E198FA}"/>
          </ac:spMkLst>
        </pc:spChg>
        <pc:spChg chg="mod">
          <ac:chgData name="heelen lizeth cano moreno" userId="d01d89a1400d5043" providerId="LiveId" clId="{C75B2F61-D65D-474D-A73D-3CB45A9CBA24}" dt="2021-09-02T03:37:18.506" v="36987" actId="14100"/>
          <ac:spMkLst>
            <pc:docMk/>
            <pc:sldMk cId="167280969" sldId="311"/>
            <ac:spMk id="9" creationId="{A7843757-932E-469E-AC5B-22606362193C}"/>
          </ac:spMkLst>
        </pc:spChg>
        <pc:spChg chg="mod">
          <ac:chgData name="heelen lizeth cano moreno" userId="d01d89a1400d5043" providerId="LiveId" clId="{C75B2F61-D65D-474D-A73D-3CB45A9CBA24}" dt="2021-09-02T03:44:34.950" v="37413" actId="14100"/>
          <ac:spMkLst>
            <pc:docMk/>
            <pc:sldMk cId="167280969" sldId="311"/>
            <ac:spMk id="11" creationId="{0617FA09-B828-46C4-976B-F0F30779B991}"/>
          </ac:spMkLst>
        </pc:spChg>
        <pc:spChg chg="mod">
          <ac:chgData name="heelen lizeth cano moreno" userId="d01d89a1400d5043" providerId="LiveId" clId="{C75B2F61-D65D-474D-A73D-3CB45A9CBA24}" dt="2021-09-02T03:44:29.012" v="37412" actId="14100"/>
          <ac:spMkLst>
            <pc:docMk/>
            <pc:sldMk cId="167280969" sldId="311"/>
            <ac:spMk id="12" creationId="{B5B7898B-E5BA-4133-8900-A6BB41F13031}"/>
          </ac:spMkLst>
        </pc:spChg>
        <pc:spChg chg="add del mod">
          <ac:chgData name="heelen lizeth cano moreno" userId="d01d89a1400d5043" providerId="LiveId" clId="{C75B2F61-D65D-474D-A73D-3CB45A9CBA24}" dt="2021-09-02T03:43:46.982" v="37402" actId="21"/>
          <ac:spMkLst>
            <pc:docMk/>
            <pc:sldMk cId="167280969" sldId="311"/>
            <ac:spMk id="13" creationId="{B2BFDE1F-192F-4830-A495-17A8D0A72647}"/>
          </ac:spMkLst>
        </pc:spChg>
        <pc:spChg chg="add del mod">
          <ac:chgData name="heelen lizeth cano moreno" userId="d01d89a1400d5043" providerId="LiveId" clId="{C75B2F61-D65D-474D-A73D-3CB45A9CBA24}" dt="2021-09-02T03:43:46.982" v="37402" actId="21"/>
          <ac:spMkLst>
            <pc:docMk/>
            <pc:sldMk cId="167280969" sldId="311"/>
            <ac:spMk id="14" creationId="{2D86533A-E061-41D6-B430-77F3AC595728}"/>
          </ac:spMkLst>
        </pc:spChg>
        <pc:spChg chg="mod">
          <ac:chgData name="heelen lizeth cano moreno" userId="d01d89a1400d5043" providerId="LiveId" clId="{C75B2F61-D65D-474D-A73D-3CB45A9CBA24}" dt="2021-09-02T03:40:19.799" v="37258" actId="14100"/>
          <ac:spMkLst>
            <pc:docMk/>
            <pc:sldMk cId="167280969" sldId="311"/>
            <ac:spMk id="16" creationId="{D5017AB4-ED13-4868-B228-A0168A2C5376}"/>
          </ac:spMkLst>
        </pc:spChg>
        <pc:spChg chg="mod">
          <ac:chgData name="heelen lizeth cano moreno" userId="d01d89a1400d5043" providerId="LiveId" clId="{C75B2F61-D65D-474D-A73D-3CB45A9CBA24}" dt="2021-09-02T03:40:22.799" v="37259" actId="14100"/>
          <ac:spMkLst>
            <pc:docMk/>
            <pc:sldMk cId="167280969" sldId="311"/>
            <ac:spMk id="17" creationId="{FA9CBDA8-D53C-408E-893B-A8CB812C0EB7}"/>
          </ac:spMkLst>
        </pc:spChg>
        <pc:spChg chg="add mod">
          <ac:chgData name="heelen lizeth cano moreno" userId="d01d89a1400d5043" providerId="LiveId" clId="{C75B2F61-D65D-474D-A73D-3CB45A9CBA24}" dt="2021-09-02T03:43:58.763" v="37406" actId="1076"/>
          <ac:spMkLst>
            <pc:docMk/>
            <pc:sldMk cId="167280969" sldId="311"/>
            <ac:spMk id="18" creationId="{725ADB41-B6B8-4EC1-865D-9F32E54C71A2}"/>
          </ac:spMkLst>
        </pc:spChg>
        <pc:spChg chg="add mod">
          <ac:chgData name="heelen lizeth cano moreno" userId="d01d89a1400d5043" providerId="LiveId" clId="{C75B2F61-D65D-474D-A73D-3CB45A9CBA24}" dt="2021-09-02T03:43:58.763" v="37406" actId="1076"/>
          <ac:spMkLst>
            <pc:docMk/>
            <pc:sldMk cId="167280969" sldId="311"/>
            <ac:spMk id="19" creationId="{CE5E744F-D5A3-4F2C-A982-93EBE56A67F9}"/>
          </ac:spMkLst>
        </pc:spChg>
        <pc:spChg chg="add mod">
          <ac:chgData name="heelen lizeth cano moreno" userId="d01d89a1400d5043" providerId="LiveId" clId="{C75B2F61-D65D-474D-A73D-3CB45A9CBA24}" dt="2021-09-02T03:44:03.216" v="37407" actId="1076"/>
          <ac:spMkLst>
            <pc:docMk/>
            <pc:sldMk cId="167280969" sldId="311"/>
            <ac:spMk id="20" creationId="{55B35494-327A-4F3B-BA29-D8716D70C195}"/>
          </ac:spMkLst>
        </pc:spChg>
        <pc:spChg chg="mod">
          <ac:chgData name="heelen lizeth cano moreno" userId="d01d89a1400d5043" providerId="LiveId" clId="{C75B2F61-D65D-474D-A73D-3CB45A9CBA24}" dt="2021-09-02T03:41:37.641" v="37309" actId="14100"/>
          <ac:spMkLst>
            <pc:docMk/>
            <pc:sldMk cId="167280969" sldId="311"/>
            <ac:spMk id="22" creationId="{BCBE1188-C3FB-4972-B755-0E809C972601}"/>
          </ac:spMkLst>
        </pc:spChg>
        <pc:spChg chg="mod">
          <ac:chgData name="heelen lizeth cano moreno" userId="d01d89a1400d5043" providerId="LiveId" clId="{C75B2F61-D65D-474D-A73D-3CB45A9CBA24}" dt="2021-09-02T03:41:30.485" v="37306" actId="14100"/>
          <ac:spMkLst>
            <pc:docMk/>
            <pc:sldMk cId="167280969" sldId="311"/>
            <ac:spMk id="23" creationId="{F6DBBD74-923E-4DFB-8B9C-46FF8912FDB6}"/>
          </ac:spMkLst>
        </pc:spChg>
        <pc:spChg chg="add mod">
          <ac:chgData name="heelen lizeth cano moreno" userId="d01d89a1400d5043" providerId="LiveId" clId="{C75B2F61-D65D-474D-A73D-3CB45A9CBA24}" dt="2021-09-02T03:44:11.497" v="37409" actId="1076"/>
          <ac:spMkLst>
            <pc:docMk/>
            <pc:sldMk cId="167280969" sldId="311"/>
            <ac:spMk id="24" creationId="{AEE2A346-31E5-4669-9044-CF46F8CBA269}"/>
          </ac:spMkLst>
        </pc:spChg>
        <pc:spChg chg="mod">
          <ac:chgData name="heelen lizeth cano moreno" userId="d01d89a1400d5043" providerId="LiveId" clId="{C75B2F61-D65D-474D-A73D-3CB45A9CBA24}" dt="2021-09-02T03:42:22.937" v="37329"/>
          <ac:spMkLst>
            <pc:docMk/>
            <pc:sldMk cId="167280969" sldId="311"/>
            <ac:spMk id="26" creationId="{7D145FC4-8427-47AF-AF85-9D57D63BCFBC}"/>
          </ac:spMkLst>
        </pc:spChg>
        <pc:spChg chg="mod">
          <ac:chgData name="heelen lizeth cano moreno" userId="d01d89a1400d5043" providerId="LiveId" clId="{C75B2F61-D65D-474D-A73D-3CB45A9CBA24}" dt="2021-09-02T03:42:54.686" v="37397" actId="14100"/>
          <ac:spMkLst>
            <pc:docMk/>
            <pc:sldMk cId="167280969" sldId="311"/>
            <ac:spMk id="27" creationId="{B71DC3F5-5163-409E-B62C-DAAF85BF93D6}"/>
          </ac:spMkLst>
        </pc:spChg>
        <pc:spChg chg="add mod">
          <ac:chgData name="heelen lizeth cano moreno" userId="d01d89a1400d5043" providerId="LiveId" clId="{C75B2F61-D65D-474D-A73D-3CB45A9CBA24}" dt="2021-09-02T03:43:52.435" v="37404" actId="1076"/>
          <ac:spMkLst>
            <pc:docMk/>
            <pc:sldMk cId="167280969" sldId="311"/>
            <ac:spMk id="28" creationId="{BBE26933-CB3F-44B8-9C4F-0AC3D4939241}"/>
          </ac:spMkLst>
        </pc:spChg>
        <pc:spChg chg="add mod">
          <ac:chgData name="heelen lizeth cano moreno" userId="d01d89a1400d5043" providerId="LiveId" clId="{C75B2F61-D65D-474D-A73D-3CB45A9CBA24}" dt="2021-09-02T03:43:52.435" v="37404" actId="1076"/>
          <ac:spMkLst>
            <pc:docMk/>
            <pc:sldMk cId="167280969" sldId="311"/>
            <ac:spMk id="29" creationId="{FD76B191-F02A-4CF9-809B-A08F44DE8CC0}"/>
          </ac:spMkLst>
        </pc:spChg>
        <pc:spChg chg="add mod">
          <ac:chgData name="heelen lizeth cano moreno" userId="d01d89a1400d5043" providerId="LiveId" clId="{C75B2F61-D65D-474D-A73D-3CB45A9CBA24}" dt="2021-09-02T03:47:12.931" v="37432" actId="1076"/>
          <ac:spMkLst>
            <pc:docMk/>
            <pc:sldMk cId="167280969" sldId="311"/>
            <ac:spMk id="30" creationId="{807E09EA-2716-43D6-9A75-C294A1565340}"/>
          </ac:spMkLst>
        </pc:spChg>
        <pc:spChg chg="add mod">
          <ac:chgData name="heelen lizeth cano moreno" userId="d01d89a1400d5043" providerId="LiveId" clId="{C75B2F61-D65D-474D-A73D-3CB45A9CBA24}" dt="2021-09-02T03:47:12.931" v="37432" actId="1076"/>
          <ac:spMkLst>
            <pc:docMk/>
            <pc:sldMk cId="167280969" sldId="311"/>
            <ac:spMk id="31" creationId="{72E085F6-55C8-475A-9761-BA08DF8E8777}"/>
          </ac:spMkLst>
        </pc:spChg>
        <pc:spChg chg="add mod">
          <ac:chgData name="heelen lizeth cano moreno" userId="d01d89a1400d5043" providerId="LiveId" clId="{C75B2F61-D65D-474D-A73D-3CB45A9CBA24}" dt="2021-09-02T03:47:32.821" v="37438" actId="20577"/>
          <ac:spMkLst>
            <pc:docMk/>
            <pc:sldMk cId="167280969" sldId="311"/>
            <ac:spMk id="32" creationId="{391860CB-7AAE-4E26-9838-327D25B46049}"/>
          </ac:spMkLst>
        </pc:spChg>
        <pc:spChg chg="mod">
          <ac:chgData name="heelen lizeth cano moreno" userId="d01d89a1400d5043" providerId="LiveId" clId="{C75B2F61-D65D-474D-A73D-3CB45A9CBA24}" dt="2021-09-02T03:48:56.585" v="37600" actId="14100"/>
          <ac:spMkLst>
            <pc:docMk/>
            <pc:sldMk cId="167280969" sldId="311"/>
            <ac:spMk id="34" creationId="{D74CCECC-C9A4-4760-8901-E72FB3094E9D}"/>
          </ac:spMkLst>
        </pc:spChg>
        <pc:spChg chg="mod">
          <ac:chgData name="heelen lizeth cano moreno" userId="d01d89a1400d5043" providerId="LiveId" clId="{C75B2F61-D65D-474D-A73D-3CB45A9CBA24}" dt="2021-09-02T03:49:02.928" v="37602" actId="20577"/>
          <ac:spMkLst>
            <pc:docMk/>
            <pc:sldMk cId="167280969" sldId="311"/>
            <ac:spMk id="35" creationId="{5B92E819-AFE5-4CF1-BE69-E40DEA6F2F08}"/>
          </ac:spMkLst>
        </pc:spChg>
        <pc:spChg chg="add mod">
          <ac:chgData name="heelen lizeth cano moreno" userId="d01d89a1400d5043" providerId="LiveId" clId="{C75B2F61-D65D-474D-A73D-3CB45A9CBA24}" dt="2021-09-02T03:49:28.444" v="37604" actId="1076"/>
          <ac:spMkLst>
            <pc:docMk/>
            <pc:sldMk cId="167280969" sldId="311"/>
            <ac:spMk id="36" creationId="{C2A3A1A3-83DE-4926-ADEF-0B665B33D8E8}"/>
          </ac:spMkLst>
        </pc:spChg>
        <pc:spChg chg="add mod">
          <ac:chgData name="heelen lizeth cano moreno" userId="d01d89a1400d5043" providerId="LiveId" clId="{C75B2F61-D65D-474D-A73D-3CB45A9CBA24}" dt="2021-09-02T03:49:28.444" v="37604" actId="1076"/>
          <ac:spMkLst>
            <pc:docMk/>
            <pc:sldMk cId="167280969" sldId="311"/>
            <ac:spMk id="37" creationId="{CFCA2B9C-BEFD-4C15-919C-DEFB18F581F7}"/>
          </ac:spMkLst>
        </pc:spChg>
        <pc:grpChg chg="add mod">
          <ac:chgData name="heelen lizeth cano moreno" userId="d01d89a1400d5043" providerId="LiveId" clId="{C75B2F61-D65D-474D-A73D-3CB45A9CBA24}" dt="2021-09-02T03:35:44.398" v="36877" actId="1076"/>
          <ac:grpSpMkLst>
            <pc:docMk/>
            <pc:sldMk cId="167280969" sldId="311"/>
            <ac:grpSpMk id="3" creationId="{5DB29522-D4E5-44DD-BF16-3F34E85214FF}"/>
          </ac:grpSpMkLst>
        </pc:grpChg>
        <pc:grpChg chg="add mod">
          <ac:chgData name="heelen lizeth cano moreno" userId="d01d89a1400d5043" providerId="LiveId" clId="{C75B2F61-D65D-474D-A73D-3CB45A9CBA24}" dt="2021-09-02T03:36:52.100" v="36941" actId="1076"/>
          <ac:grpSpMkLst>
            <pc:docMk/>
            <pc:sldMk cId="167280969" sldId="311"/>
            <ac:grpSpMk id="7" creationId="{10408569-1171-4EBF-9DB0-F7EF2214EDDF}"/>
          </ac:grpSpMkLst>
        </pc:grpChg>
        <pc:grpChg chg="add mod">
          <ac:chgData name="heelen lizeth cano moreno" userId="d01d89a1400d5043" providerId="LiveId" clId="{C75B2F61-D65D-474D-A73D-3CB45A9CBA24}" dt="2021-09-02T03:43:26.232" v="37398" actId="11530"/>
          <ac:grpSpMkLst>
            <pc:docMk/>
            <pc:sldMk cId="167280969" sldId="311"/>
            <ac:grpSpMk id="10" creationId="{DCA26600-1559-45F7-A834-540186CAE2AB}"/>
          </ac:grpSpMkLst>
        </pc:grpChg>
        <pc:grpChg chg="add mod">
          <ac:chgData name="heelen lizeth cano moreno" userId="d01d89a1400d5043" providerId="LiveId" clId="{C75B2F61-D65D-474D-A73D-3CB45A9CBA24}" dt="2021-09-02T03:43:55.857" v="37405" actId="1076"/>
          <ac:grpSpMkLst>
            <pc:docMk/>
            <pc:sldMk cId="167280969" sldId="311"/>
            <ac:grpSpMk id="15" creationId="{EEEE07DC-C5E7-419A-9E84-9324A470E46D}"/>
          </ac:grpSpMkLst>
        </pc:grpChg>
        <pc:grpChg chg="add mod">
          <ac:chgData name="heelen lizeth cano moreno" userId="d01d89a1400d5043" providerId="LiveId" clId="{C75B2F61-D65D-474D-A73D-3CB45A9CBA24}" dt="2021-09-02T03:44:07.950" v="37408" actId="1076"/>
          <ac:grpSpMkLst>
            <pc:docMk/>
            <pc:sldMk cId="167280969" sldId="311"/>
            <ac:grpSpMk id="21" creationId="{02DE52C4-FCDB-4F4E-B986-1867778D8FE7}"/>
          </ac:grpSpMkLst>
        </pc:grpChg>
        <pc:grpChg chg="add mod">
          <ac:chgData name="heelen lizeth cano moreno" userId="d01d89a1400d5043" providerId="LiveId" clId="{C75B2F61-D65D-474D-A73D-3CB45A9CBA24}" dt="2021-09-02T03:44:16.794" v="37411" actId="1076"/>
          <ac:grpSpMkLst>
            <pc:docMk/>
            <pc:sldMk cId="167280969" sldId="311"/>
            <ac:grpSpMk id="25" creationId="{A344D763-D094-4B37-A957-86E833F57C86}"/>
          </ac:grpSpMkLst>
        </pc:grpChg>
        <pc:grpChg chg="add mod">
          <ac:chgData name="heelen lizeth cano moreno" userId="d01d89a1400d5043" providerId="LiveId" clId="{C75B2F61-D65D-474D-A73D-3CB45A9CBA24}" dt="2021-09-02T03:47:42.774" v="37440" actId="1076"/>
          <ac:grpSpMkLst>
            <pc:docMk/>
            <pc:sldMk cId="167280969" sldId="311"/>
            <ac:grpSpMk id="33" creationId="{5E32A043-C431-4F0C-A17B-30B0C6879DF2}"/>
          </ac:grpSpMkLst>
        </pc:grpChg>
      </pc:sldChg>
      <pc:sldChg chg="addSp delSp modSp add mod">
        <pc:chgData name="heelen lizeth cano moreno" userId="d01d89a1400d5043" providerId="LiveId" clId="{C75B2F61-D65D-474D-A73D-3CB45A9CBA24}" dt="2021-09-14T14:15:00.417" v="38652" actId="1076"/>
        <pc:sldMkLst>
          <pc:docMk/>
          <pc:sldMk cId="265375112" sldId="312"/>
        </pc:sldMkLst>
        <pc:spChg chg="add mod">
          <ac:chgData name="heelen lizeth cano moreno" userId="d01d89a1400d5043" providerId="LiveId" clId="{C75B2F61-D65D-474D-A73D-3CB45A9CBA24}" dt="2021-09-02T03:49:45.959" v="37612" actId="20577"/>
          <ac:spMkLst>
            <pc:docMk/>
            <pc:sldMk cId="265375112" sldId="312"/>
            <ac:spMk id="2" creationId="{0FBBA2DB-5738-4C29-BDEF-3640F1B5A5DE}"/>
          </ac:spMkLst>
        </pc:spChg>
        <pc:spChg chg="mod">
          <ac:chgData name="heelen lizeth cano moreno" userId="d01d89a1400d5043" providerId="LiveId" clId="{C75B2F61-D65D-474D-A73D-3CB45A9CBA24}" dt="2021-09-02T03:50:31.177" v="37660" actId="14100"/>
          <ac:spMkLst>
            <pc:docMk/>
            <pc:sldMk cId="265375112" sldId="312"/>
            <ac:spMk id="4" creationId="{A937E8AF-F6A5-4C7D-8FD3-FAB9EBFCB4BF}"/>
          </ac:spMkLst>
        </pc:spChg>
        <pc:spChg chg="mod">
          <ac:chgData name="heelen lizeth cano moreno" userId="d01d89a1400d5043" providerId="LiveId" clId="{C75B2F61-D65D-474D-A73D-3CB45A9CBA24}" dt="2021-09-02T03:50:29.005" v="37659" actId="14100"/>
          <ac:spMkLst>
            <pc:docMk/>
            <pc:sldMk cId="265375112" sldId="312"/>
            <ac:spMk id="5" creationId="{48856547-52CE-4CD7-A908-4BE156E74DCE}"/>
          </ac:spMkLst>
        </pc:spChg>
        <pc:spChg chg="mod">
          <ac:chgData name="heelen lizeth cano moreno" userId="d01d89a1400d5043" providerId="LiveId" clId="{C75B2F61-D65D-474D-A73D-3CB45A9CBA24}" dt="2021-09-02T03:51:18.738" v="37707" actId="14100"/>
          <ac:spMkLst>
            <pc:docMk/>
            <pc:sldMk cId="265375112" sldId="312"/>
            <ac:spMk id="7" creationId="{0A933F91-16B3-4101-8357-8C2AFA4C7BE4}"/>
          </ac:spMkLst>
        </pc:spChg>
        <pc:spChg chg="mod">
          <ac:chgData name="heelen lizeth cano moreno" userId="d01d89a1400d5043" providerId="LiveId" clId="{C75B2F61-D65D-474D-A73D-3CB45A9CBA24}" dt="2021-09-02T03:51:13.738" v="37704" actId="14100"/>
          <ac:spMkLst>
            <pc:docMk/>
            <pc:sldMk cId="265375112" sldId="312"/>
            <ac:spMk id="8" creationId="{745C7AD7-70FE-4457-809D-B39DEC6D12E6}"/>
          </ac:spMkLst>
        </pc:spChg>
        <pc:spChg chg="mod">
          <ac:chgData name="heelen lizeth cano moreno" userId="d01d89a1400d5043" providerId="LiveId" clId="{C75B2F61-D65D-474D-A73D-3CB45A9CBA24}" dt="2021-09-02T03:52:50.127" v="37804" actId="14100"/>
          <ac:spMkLst>
            <pc:docMk/>
            <pc:sldMk cId="265375112" sldId="312"/>
            <ac:spMk id="10" creationId="{C3CCC7D9-B4C8-47B5-AEA7-D13B77B5BC96}"/>
          </ac:spMkLst>
        </pc:spChg>
        <pc:spChg chg="mod">
          <ac:chgData name="heelen lizeth cano moreno" userId="d01d89a1400d5043" providerId="LiveId" clId="{C75B2F61-D65D-474D-A73D-3CB45A9CBA24}" dt="2021-09-02T03:53:13.626" v="37810" actId="1076"/>
          <ac:spMkLst>
            <pc:docMk/>
            <pc:sldMk cId="265375112" sldId="312"/>
            <ac:spMk id="11" creationId="{B3D52C55-A819-4CA9-A310-FD7AB1FFBC5A}"/>
          </ac:spMkLst>
        </pc:spChg>
        <pc:spChg chg="add mod">
          <ac:chgData name="heelen lizeth cano moreno" userId="d01d89a1400d5043" providerId="LiveId" clId="{C75B2F61-D65D-474D-A73D-3CB45A9CBA24}" dt="2021-09-02T03:53:09.642" v="37808" actId="1076"/>
          <ac:spMkLst>
            <pc:docMk/>
            <pc:sldMk cId="265375112" sldId="312"/>
            <ac:spMk id="12" creationId="{38A48244-0930-4682-98F7-C32CE2FAEECA}"/>
          </ac:spMkLst>
        </pc:spChg>
        <pc:spChg chg="add mod">
          <ac:chgData name="heelen lizeth cano moreno" userId="d01d89a1400d5043" providerId="LiveId" clId="{C75B2F61-D65D-474D-A73D-3CB45A9CBA24}" dt="2021-09-02T03:53:09.642" v="37808" actId="1076"/>
          <ac:spMkLst>
            <pc:docMk/>
            <pc:sldMk cId="265375112" sldId="312"/>
            <ac:spMk id="13" creationId="{2F697133-C53C-4D0A-844F-C5FE21B087D0}"/>
          </ac:spMkLst>
        </pc:spChg>
        <pc:spChg chg="add mod">
          <ac:chgData name="heelen lizeth cano moreno" userId="d01d89a1400d5043" providerId="LiveId" clId="{C75B2F61-D65D-474D-A73D-3CB45A9CBA24}" dt="2021-09-02T03:53:53.172" v="37814" actId="1076"/>
          <ac:spMkLst>
            <pc:docMk/>
            <pc:sldMk cId="265375112" sldId="312"/>
            <ac:spMk id="14" creationId="{235B8EDF-D6C2-4486-AAE4-F7E8C80E0C34}"/>
          </ac:spMkLst>
        </pc:spChg>
        <pc:spChg chg="add mod">
          <ac:chgData name="heelen lizeth cano moreno" userId="d01d89a1400d5043" providerId="LiveId" clId="{C75B2F61-D65D-474D-A73D-3CB45A9CBA24}" dt="2021-09-02T03:53:53.172" v="37814" actId="1076"/>
          <ac:spMkLst>
            <pc:docMk/>
            <pc:sldMk cId="265375112" sldId="312"/>
            <ac:spMk id="15" creationId="{B68F0DE7-79A1-4315-94EF-A8A3985EFF0E}"/>
          </ac:spMkLst>
        </pc:spChg>
        <pc:spChg chg="mod">
          <ac:chgData name="heelen lizeth cano moreno" userId="d01d89a1400d5043" providerId="LiveId" clId="{C75B2F61-D65D-474D-A73D-3CB45A9CBA24}" dt="2021-09-02T03:55:03.140" v="37892" actId="14100"/>
          <ac:spMkLst>
            <pc:docMk/>
            <pc:sldMk cId="265375112" sldId="312"/>
            <ac:spMk id="17" creationId="{9DA44908-C104-4F07-B239-2DEC20B46F2B}"/>
          </ac:spMkLst>
        </pc:spChg>
        <pc:spChg chg="mod">
          <ac:chgData name="heelen lizeth cano moreno" userId="d01d89a1400d5043" providerId="LiveId" clId="{C75B2F61-D65D-474D-A73D-3CB45A9CBA24}" dt="2021-09-02T03:54:59.171" v="37891" actId="14100"/>
          <ac:spMkLst>
            <pc:docMk/>
            <pc:sldMk cId="265375112" sldId="312"/>
            <ac:spMk id="18" creationId="{A7DE5386-FDE0-43F1-9021-BED97C09B386}"/>
          </ac:spMkLst>
        </pc:spChg>
        <pc:spChg chg="add mod">
          <ac:chgData name="heelen lizeth cano moreno" userId="d01d89a1400d5043" providerId="LiveId" clId="{C75B2F61-D65D-474D-A73D-3CB45A9CBA24}" dt="2021-09-06T23:18:30.043" v="38028" actId="14100"/>
          <ac:spMkLst>
            <pc:docMk/>
            <pc:sldMk cId="265375112" sldId="312"/>
            <ac:spMk id="19" creationId="{8004FDD2-84DC-4BAF-9C16-B2C73DCC0E16}"/>
          </ac:spMkLst>
        </pc:spChg>
        <pc:spChg chg="mod">
          <ac:chgData name="heelen lizeth cano moreno" userId="d01d89a1400d5043" providerId="LiveId" clId="{C75B2F61-D65D-474D-A73D-3CB45A9CBA24}" dt="2021-09-02T19:25:58.246" v="37947"/>
          <ac:spMkLst>
            <pc:docMk/>
            <pc:sldMk cId="265375112" sldId="312"/>
            <ac:spMk id="21" creationId="{CC398719-2415-48C4-A729-5085600D9E48}"/>
          </ac:spMkLst>
        </pc:spChg>
        <pc:spChg chg="mod">
          <ac:chgData name="heelen lizeth cano moreno" userId="d01d89a1400d5043" providerId="LiveId" clId="{C75B2F61-D65D-474D-A73D-3CB45A9CBA24}" dt="2021-09-02T19:26:30.779" v="38022" actId="20577"/>
          <ac:spMkLst>
            <pc:docMk/>
            <pc:sldMk cId="265375112" sldId="312"/>
            <ac:spMk id="22" creationId="{60B3DF5A-F967-41C7-9A36-86632D3373C3}"/>
          </ac:spMkLst>
        </pc:spChg>
        <pc:spChg chg="add mod">
          <ac:chgData name="heelen lizeth cano moreno" userId="d01d89a1400d5043" providerId="LiveId" clId="{C75B2F61-D65D-474D-A73D-3CB45A9CBA24}" dt="2021-09-06T23:18:17.762" v="38024" actId="1076"/>
          <ac:spMkLst>
            <pc:docMk/>
            <pc:sldMk cId="265375112" sldId="312"/>
            <ac:spMk id="23" creationId="{58851782-3782-45E7-92E3-399A82616EDC}"/>
          </ac:spMkLst>
        </pc:spChg>
        <pc:spChg chg="add mod">
          <ac:chgData name="heelen lizeth cano moreno" userId="d01d89a1400d5043" providerId="LiveId" clId="{C75B2F61-D65D-474D-A73D-3CB45A9CBA24}" dt="2021-09-06T23:18:17.762" v="38024" actId="1076"/>
          <ac:spMkLst>
            <pc:docMk/>
            <pc:sldMk cId="265375112" sldId="312"/>
            <ac:spMk id="24" creationId="{3E47D1B6-3B78-426D-9FAD-4D7334FECA2F}"/>
          </ac:spMkLst>
        </pc:spChg>
        <pc:spChg chg="add mod">
          <ac:chgData name="heelen lizeth cano moreno" userId="d01d89a1400d5043" providerId="LiveId" clId="{C75B2F61-D65D-474D-A73D-3CB45A9CBA24}" dt="2021-09-06T23:18:34.871" v="38032" actId="20577"/>
          <ac:spMkLst>
            <pc:docMk/>
            <pc:sldMk cId="265375112" sldId="312"/>
            <ac:spMk id="25" creationId="{A3D10E83-8BDB-49D3-97C6-0384C86AFC64}"/>
          </ac:spMkLst>
        </pc:spChg>
        <pc:spChg chg="mod">
          <ac:chgData name="heelen lizeth cano moreno" userId="d01d89a1400d5043" providerId="LiveId" clId="{C75B2F61-D65D-474D-A73D-3CB45A9CBA24}" dt="2021-09-06T23:19:27.577" v="38080" actId="14100"/>
          <ac:spMkLst>
            <pc:docMk/>
            <pc:sldMk cId="265375112" sldId="312"/>
            <ac:spMk id="27" creationId="{30F4540F-21AD-4BE6-9675-436292B2783F}"/>
          </ac:spMkLst>
        </pc:spChg>
        <pc:spChg chg="mod">
          <ac:chgData name="heelen lizeth cano moreno" userId="d01d89a1400d5043" providerId="LiveId" clId="{C75B2F61-D65D-474D-A73D-3CB45A9CBA24}" dt="2021-09-08T19:11:14.028" v="38150" actId="20577"/>
          <ac:spMkLst>
            <pc:docMk/>
            <pc:sldMk cId="265375112" sldId="312"/>
            <ac:spMk id="28" creationId="{F99317A9-8EE7-442B-95E5-3CBA7F6470F4}"/>
          </ac:spMkLst>
        </pc:spChg>
        <pc:spChg chg="mod">
          <ac:chgData name="heelen lizeth cano moreno" userId="d01d89a1400d5043" providerId="LiveId" clId="{C75B2F61-D65D-474D-A73D-3CB45A9CBA24}" dt="2021-09-06T23:19:57.053" v="38141" actId="14100"/>
          <ac:spMkLst>
            <pc:docMk/>
            <pc:sldMk cId="265375112" sldId="312"/>
            <ac:spMk id="30" creationId="{65ECF3AB-EC38-41A0-B6AA-2E09E275B587}"/>
          </ac:spMkLst>
        </pc:spChg>
        <pc:spChg chg="mod">
          <ac:chgData name="heelen lizeth cano moreno" userId="d01d89a1400d5043" providerId="LiveId" clId="{C75B2F61-D65D-474D-A73D-3CB45A9CBA24}" dt="2021-09-06T23:20:03.272" v="38142" actId="14100"/>
          <ac:spMkLst>
            <pc:docMk/>
            <pc:sldMk cId="265375112" sldId="312"/>
            <ac:spMk id="31" creationId="{465C2286-43FE-473F-B403-03DEAA80A171}"/>
          </ac:spMkLst>
        </pc:spChg>
        <pc:spChg chg="add mod">
          <ac:chgData name="heelen lizeth cano moreno" userId="d01d89a1400d5043" providerId="LiveId" clId="{C75B2F61-D65D-474D-A73D-3CB45A9CBA24}" dt="2021-09-14T14:15:00.417" v="38652" actId="1076"/>
          <ac:spMkLst>
            <pc:docMk/>
            <pc:sldMk cId="265375112" sldId="312"/>
            <ac:spMk id="32" creationId="{39C65968-0A11-45A4-9848-D1ACB618F3E9}"/>
          </ac:spMkLst>
        </pc:spChg>
        <pc:spChg chg="add del mod">
          <ac:chgData name="heelen lizeth cano moreno" userId="d01d89a1400d5043" providerId="LiveId" clId="{C75B2F61-D65D-474D-A73D-3CB45A9CBA24}" dt="2021-09-08T19:12:46.142" v="38151" actId="21"/>
          <ac:spMkLst>
            <pc:docMk/>
            <pc:sldMk cId="265375112" sldId="312"/>
            <ac:spMk id="32" creationId="{9191AC30-2BF4-4355-B155-C3C4859DFDCE}"/>
          </ac:spMkLst>
        </pc:spChg>
        <pc:spChg chg="add mod">
          <ac:chgData name="heelen lizeth cano moreno" userId="d01d89a1400d5043" providerId="LiveId" clId="{C75B2F61-D65D-474D-A73D-3CB45A9CBA24}" dt="2021-09-14T14:15:00.417" v="38652" actId="1076"/>
          <ac:spMkLst>
            <pc:docMk/>
            <pc:sldMk cId="265375112" sldId="312"/>
            <ac:spMk id="33" creationId="{3AD576EF-05DE-4979-8902-0596A7E7FC2C}"/>
          </ac:spMkLst>
        </pc:spChg>
        <pc:grpChg chg="add mod">
          <ac:chgData name="heelen lizeth cano moreno" userId="d01d89a1400d5043" providerId="LiveId" clId="{C75B2F61-D65D-474D-A73D-3CB45A9CBA24}" dt="2021-09-02T03:50:02.318" v="37614" actId="1076"/>
          <ac:grpSpMkLst>
            <pc:docMk/>
            <pc:sldMk cId="265375112" sldId="312"/>
            <ac:grpSpMk id="3" creationId="{7D527687-FACB-4A6E-813E-572052F90479}"/>
          </ac:grpSpMkLst>
        </pc:grpChg>
        <pc:grpChg chg="add mod">
          <ac:chgData name="heelen lizeth cano moreno" userId="d01d89a1400d5043" providerId="LiveId" clId="{C75B2F61-D65D-474D-A73D-3CB45A9CBA24}" dt="2021-09-06T23:18:51.641" v="38035" actId="1076"/>
          <ac:grpSpMkLst>
            <pc:docMk/>
            <pc:sldMk cId="265375112" sldId="312"/>
            <ac:grpSpMk id="6" creationId="{7FC899CA-C2BE-4246-8433-C92CC92F3D8F}"/>
          </ac:grpSpMkLst>
        </pc:grpChg>
        <pc:grpChg chg="add mod">
          <ac:chgData name="heelen lizeth cano moreno" userId="d01d89a1400d5043" providerId="LiveId" clId="{C75B2F61-D65D-474D-A73D-3CB45A9CBA24}" dt="2021-09-02T03:53:20.314" v="37812" actId="1076"/>
          <ac:grpSpMkLst>
            <pc:docMk/>
            <pc:sldMk cId="265375112" sldId="312"/>
            <ac:grpSpMk id="9" creationId="{E3AD7E5F-B6A9-4C5C-BD64-62D9A92FC96A}"/>
          </ac:grpSpMkLst>
        </pc:grpChg>
        <pc:grpChg chg="add mod">
          <ac:chgData name="heelen lizeth cano moreno" userId="d01d89a1400d5043" providerId="LiveId" clId="{C75B2F61-D65D-474D-A73D-3CB45A9CBA24}" dt="2021-09-02T03:54:26.609" v="37816" actId="1076"/>
          <ac:grpSpMkLst>
            <pc:docMk/>
            <pc:sldMk cId="265375112" sldId="312"/>
            <ac:grpSpMk id="16" creationId="{BB028262-FBFA-4E83-A9BF-1038C68822FB}"/>
          </ac:grpSpMkLst>
        </pc:grpChg>
        <pc:grpChg chg="add mod">
          <ac:chgData name="heelen lizeth cano moreno" userId="d01d89a1400d5043" providerId="LiveId" clId="{C75B2F61-D65D-474D-A73D-3CB45A9CBA24}" dt="2021-09-02T19:26:02.929" v="37948" actId="1076"/>
          <ac:grpSpMkLst>
            <pc:docMk/>
            <pc:sldMk cId="265375112" sldId="312"/>
            <ac:grpSpMk id="20" creationId="{E7326AAC-81D4-4941-B6AF-32C17199C56B}"/>
          </ac:grpSpMkLst>
        </pc:grpChg>
        <pc:grpChg chg="add mod">
          <ac:chgData name="heelen lizeth cano moreno" userId="d01d89a1400d5043" providerId="LiveId" clId="{C75B2F61-D65D-474D-A73D-3CB45A9CBA24}" dt="2021-09-06T23:19:01.281" v="38036" actId="1076"/>
          <ac:grpSpMkLst>
            <pc:docMk/>
            <pc:sldMk cId="265375112" sldId="312"/>
            <ac:grpSpMk id="26" creationId="{BA7E890F-2931-4B73-A35E-A291F3DCAB5E}"/>
          </ac:grpSpMkLst>
        </pc:grpChg>
        <pc:grpChg chg="add mod">
          <ac:chgData name="heelen lizeth cano moreno" userId="d01d89a1400d5043" providerId="LiveId" clId="{C75B2F61-D65D-474D-A73D-3CB45A9CBA24}" dt="2021-09-06T23:19:33.374" v="38082" actId="1076"/>
          <ac:grpSpMkLst>
            <pc:docMk/>
            <pc:sldMk cId="265375112" sldId="312"/>
            <ac:grpSpMk id="29" creationId="{142E2076-0E63-4164-B018-329D182AC4D9}"/>
          </ac:grpSpMkLst>
        </pc:grpChg>
      </pc:sldChg>
      <pc:sldChg chg="addSp delSp modSp add mod">
        <pc:chgData name="heelen lizeth cano moreno" userId="d01d89a1400d5043" providerId="LiveId" clId="{C75B2F61-D65D-474D-A73D-3CB45A9CBA24}" dt="2021-09-16T19:07:41.422" v="39449" actId="20577"/>
        <pc:sldMkLst>
          <pc:docMk/>
          <pc:sldMk cId="3738372371" sldId="313"/>
        </pc:sldMkLst>
        <pc:spChg chg="add mod">
          <ac:chgData name="heelen lizeth cano moreno" userId="d01d89a1400d5043" providerId="LiveId" clId="{C75B2F61-D65D-474D-A73D-3CB45A9CBA24}" dt="2021-09-08T19:13:01.114" v="38155" actId="14100"/>
          <ac:spMkLst>
            <pc:docMk/>
            <pc:sldMk cId="3738372371" sldId="313"/>
            <ac:spMk id="2" creationId="{8925E4AC-DD68-4DC6-91CA-76EEEAFAF65D}"/>
          </ac:spMkLst>
        </pc:spChg>
        <pc:spChg chg="mod">
          <ac:chgData name="heelen lizeth cano moreno" userId="d01d89a1400d5043" providerId="LiveId" clId="{C75B2F61-D65D-474D-A73D-3CB45A9CBA24}" dt="2021-09-08T19:13:55.124" v="38256" actId="14100"/>
          <ac:spMkLst>
            <pc:docMk/>
            <pc:sldMk cId="3738372371" sldId="313"/>
            <ac:spMk id="4" creationId="{B3BB92C3-CD61-43B6-AB79-CBFD69B06E2F}"/>
          </ac:spMkLst>
        </pc:spChg>
        <pc:spChg chg="mod">
          <ac:chgData name="heelen lizeth cano moreno" userId="d01d89a1400d5043" providerId="LiveId" clId="{C75B2F61-D65D-474D-A73D-3CB45A9CBA24}" dt="2021-09-08T19:14:03.451" v="38258" actId="14100"/>
          <ac:spMkLst>
            <pc:docMk/>
            <pc:sldMk cId="3738372371" sldId="313"/>
            <ac:spMk id="5" creationId="{C4022085-7EB2-44CD-9D6C-2BA2D20F0887}"/>
          </ac:spMkLst>
        </pc:spChg>
        <pc:spChg chg="mod">
          <ac:chgData name="heelen lizeth cano moreno" userId="d01d89a1400d5043" providerId="LiveId" clId="{C75B2F61-D65D-474D-A73D-3CB45A9CBA24}" dt="2021-09-08T19:58:15.466" v="38525" actId="14100"/>
          <ac:spMkLst>
            <pc:docMk/>
            <pc:sldMk cId="3738372371" sldId="313"/>
            <ac:spMk id="7" creationId="{09442C33-6EC2-4D76-98E7-1B0004537232}"/>
          </ac:spMkLst>
        </pc:spChg>
        <pc:spChg chg="mod">
          <ac:chgData name="heelen lizeth cano moreno" userId="d01d89a1400d5043" providerId="LiveId" clId="{C75B2F61-D65D-474D-A73D-3CB45A9CBA24}" dt="2021-09-08T19:58:10.758" v="38524" actId="14100"/>
          <ac:spMkLst>
            <pc:docMk/>
            <pc:sldMk cId="3738372371" sldId="313"/>
            <ac:spMk id="8" creationId="{DFB5BAB1-9BAF-4EEE-912D-31F11ADDF6E3}"/>
          </ac:spMkLst>
        </pc:spChg>
        <pc:spChg chg="add mod">
          <ac:chgData name="heelen lizeth cano moreno" userId="d01d89a1400d5043" providerId="LiveId" clId="{C75B2F61-D65D-474D-A73D-3CB45A9CBA24}" dt="2021-09-09T19:16:30.090" v="38529" actId="14100"/>
          <ac:spMkLst>
            <pc:docMk/>
            <pc:sldMk cId="3738372371" sldId="313"/>
            <ac:spMk id="9" creationId="{3CE4A236-3C68-44CF-A196-FD2ADD131F98}"/>
          </ac:spMkLst>
        </pc:spChg>
        <pc:spChg chg="mod">
          <ac:chgData name="heelen lizeth cano moreno" userId="d01d89a1400d5043" providerId="LiveId" clId="{C75B2F61-D65D-474D-A73D-3CB45A9CBA24}" dt="2021-09-08T19:15:59.424" v="38300"/>
          <ac:spMkLst>
            <pc:docMk/>
            <pc:sldMk cId="3738372371" sldId="313"/>
            <ac:spMk id="10" creationId="{B59D197E-E152-4466-8E80-8783C98F60D7}"/>
          </ac:spMkLst>
        </pc:spChg>
        <pc:spChg chg="mod">
          <ac:chgData name="heelen lizeth cano moreno" userId="d01d89a1400d5043" providerId="LiveId" clId="{C75B2F61-D65D-474D-A73D-3CB45A9CBA24}" dt="2021-09-09T19:19:41.456" v="38551" actId="14100"/>
          <ac:spMkLst>
            <pc:docMk/>
            <pc:sldMk cId="3738372371" sldId="313"/>
            <ac:spMk id="11" creationId="{15F1B1B7-10F8-4943-8773-210242A3E089}"/>
          </ac:spMkLst>
        </pc:spChg>
        <pc:spChg chg="mod">
          <ac:chgData name="heelen lizeth cano moreno" userId="d01d89a1400d5043" providerId="LiveId" clId="{C75B2F61-D65D-474D-A73D-3CB45A9CBA24}" dt="2021-09-08T19:16:21.326" v="38302" actId="20577"/>
          <ac:spMkLst>
            <pc:docMk/>
            <pc:sldMk cId="3738372371" sldId="313"/>
            <ac:spMk id="11" creationId="{68B9BB10-89EC-423A-BF6B-7D4C78B2F420}"/>
          </ac:spMkLst>
        </pc:spChg>
        <pc:spChg chg="add del mod">
          <ac:chgData name="heelen lizeth cano moreno" userId="d01d89a1400d5043" providerId="LiveId" clId="{C75B2F61-D65D-474D-A73D-3CB45A9CBA24}" dt="2021-09-08T19:31:46.349" v="38517" actId="478"/>
          <ac:spMkLst>
            <pc:docMk/>
            <pc:sldMk cId="3738372371" sldId="313"/>
            <ac:spMk id="12" creationId="{470F49B0-8FBE-47E9-A576-033936AAEC1C}"/>
          </ac:spMkLst>
        </pc:spChg>
        <pc:spChg chg="mod">
          <ac:chgData name="heelen lizeth cano moreno" userId="d01d89a1400d5043" providerId="LiveId" clId="{C75B2F61-D65D-474D-A73D-3CB45A9CBA24}" dt="2021-09-09T19:19:35.064" v="38549" actId="14100"/>
          <ac:spMkLst>
            <pc:docMk/>
            <pc:sldMk cId="3738372371" sldId="313"/>
            <ac:spMk id="12" creationId="{9F87C4FC-E615-40CF-8866-E8540511CA13}"/>
          </ac:spMkLst>
        </pc:spChg>
        <pc:spChg chg="add mod">
          <ac:chgData name="heelen lizeth cano moreno" userId="d01d89a1400d5043" providerId="LiveId" clId="{C75B2F61-D65D-474D-A73D-3CB45A9CBA24}" dt="2021-09-13T19:11:58.422" v="38610" actId="20577"/>
          <ac:spMkLst>
            <pc:docMk/>
            <pc:sldMk cId="3738372371" sldId="313"/>
            <ac:spMk id="13" creationId="{702918E5-F704-41F9-8B24-A9D6B3C1E6C9}"/>
          </ac:spMkLst>
        </pc:spChg>
        <pc:spChg chg="mod topLvl">
          <ac:chgData name="heelen lizeth cano moreno" userId="d01d89a1400d5043" providerId="LiveId" clId="{C75B2F61-D65D-474D-A73D-3CB45A9CBA24}" dt="2021-09-13T19:11:45.746" v="38603" actId="14100"/>
          <ac:spMkLst>
            <pc:docMk/>
            <pc:sldMk cId="3738372371" sldId="313"/>
            <ac:spMk id="15" creationId="{733DF1B0-98CE-4B56-BD92-5DA20D7E0EB9}"/>
          </ac:spMkLst>
        </pc:spChg>
        <pc:spChg chg="add del mod topLvl">
          <ac:chgData name="heelen lizeth cano moreno" userId="d01d89a1400d5043" providerId="LiveId" clId="{C75B2F61-D65D-474D-A73D-3CB45A9CBA24}" dt="2021-09-13T19:11:51.300" v="38605" actId="14100"/>
          <ac:spMkLst>
            <pc:docMk/>
            <pc:sldMk cId="3738372371" sldId="313"/>
            <ac:spMk id="16" creationId="{15FA9326-B100-4FF8-BAD3-D854419DD92F}"/>
          </ac:spMkLst>
        </pc:spChg>
        <pc:spChg chg="add mod">
          <ac:chgData name="heelen lizeth cano moreno" userId="d01d89a1400d5043" providerId="LiveId" clId="{C75B2F61-D65D-474D-A73D-3CB45A9CBA24}" dt="2021-09-14T14:09:07.632" v="38650" actId="20577"/>
          <ac:spMkLst>
            <pc:docMk/>
            <pc:sldMk cId="3738372371" sldId="313"/>
            <ac:spMk id="17" creationId="{415F7B6B-0DB8-4B7F-A199-13EE446F835E}"/>
          </ac:spMkLst>
        </pc:spChg>
        <pc:spChg chg="mod">
          <ac:chgData name="heelen lizeth cano moreno" userId="d01d89a1400d5043" providerId="LiveId" clId="{C75B2F61-D65D-474D-A73D-3CB45A9CBA24}" dt="2021-09-14T14:09:00.779" v="38648" actId="14100"/>
          <ac:spMkLst>
            <pc:docMk/>
            <pc:sldMk cId="3738372371" sldId="313"/>
            <ac:spMk id="19" creationId="{68CE6BB4-A2B0-4957-BA5B-6406EC153A90}"/>
          </ac:spMkLst>
        </pc:spChg>
        <pc:spChg chg="mod">
          <ac:chgData name="heelen lizeth cano moreno" userId="d01d89a1400d5043" providerId="LiveId" clId="{C75B2F61-D65D-474D-A73D-3CB45A9CBA24}" dt="2021-09-14T14:08:52.031" v="38643" actId="14100"/>
          <ac:spMkLst>
            <pc:docMk/>
            <pc:sldMk cId="3738372371" sldId="313"/>
            <ac:spMk id="20" creationId="{FEA13693-473B-4E77-BB74-485DE39A5C62}"/>
          </ac:spMkLst>
        </pc:spChg>
        <pc:spChg chg="mod">
          <ac:chgData name="heelen lizeth cano moreno" userId="d01d89a1400d5043" providerId="LiveId" clId="{C75B2F61-D65D-474D-A73D-3CB45A9CBA24}" dt="2021-09-14T14:15:35.882" v="38721" actId="14100"/>
          <ac:spMkLst>
            <pc:docMk/>
            <pc:sldMk cId="3738372371" sldId="313"/>
            <ac:spMk id="22" creationId="{53808ABB-D8DC-4B3C-85D1-7E50DB6207C2}"/>
          </ac:spMkLst>
        </pc:spChg>
        <pc:spChg chg="mod">
          <ac:chgData name="heelen lizeth cano moreno" userId="d01d89a1400d5043" providerId="LiveId" clId="{C75B2F61-D65D-474D-A73D-3CB45A9CBA24}" dt="2021-09-14T14:15:30.947" v="38720" actId="14100"/>
          <ac:spMkLst>
            <pc:docMk/>
            <pc:sldMk cId="3738372371" sldId="313"/>
            <ac:spMk id="23" creationId="{2F69FF8B-6A2E-48CF-90E3-BA659BC1708C}"/>
          </ac:spMkLst>
        </pc:spChg>
        <pc:spChg chg="mod">
          <ac:chgData name="heelen lizeth cano moreno" userId="d01d89a1400d5043" providerId="LiveId" clId="{C75B2F61-D65D-474D-A73D-3CB45A9CBA24}" dt="2021-09-14T19:15:31.181" v="38787" actId="14100"/>
          <ac:spMkLst>
            <pc:docMk/>
            <pc:sldMk cId="3738372371" sldId="313"/>
            <ac:spMk id="25" creationId="{B743F3FD-CC5A-4A5F-869D-18E54C2827B2}"/>
          </ac:spMkLst>
        </pc:spChg>
        <pc:spChg chg="mod">
          <ac:chgData name="heelen lizeth cano moreno" userId="d01d89a1400d5043" providerId="LiveId" clId="{C75B2F61-D65D-474D-A73D-3CB45A9CBA24}" dt="2021-09-14T19:15:26.363" v="38786" actId="14100"/>
          <ac:spMkLst>
            <pc:docMk/>
            <pc:sldMk cId="3738372371" sldId="313"/>
            <ac:spMk id="26" creationId="{075B5CA6-74FC-4FDB-B392-E5FAA545ED5F}"/>
          </ac:spMkLst>
        </pc:spChg>
        <pc:spChg chg="add mod">
          <ac:chgData name="heelen lizeth cano moreno" userId="d01d89a1400d5043" providerId="LiveId" clId="{C75B2F61-D65D-474D-A73D-3CB45A9CBA24}" dt="2021-09-14T19:16:26.223" v="38883" actId="14100"/>
          <ac:spMkLst>
            <pc:docMk/>
            <pc:sldMk cId="3738372371" sldId="313"/>
            <ac:spMk id="27" creationId="{13DD8CF3-DC9E-46F6-937E-833D34F10DBA}"/>
          </ac:spMkLst>
        </pc:spChg>
        <pc:spChg chg="add mod">
          <ac:chgData name="heelen lizeth cano moreno" userId="d01d89a1400d5043" providerId="LiveId" clId="{C75B2F61-D65D-474D-A73D-3CB45A9CBA24}" dt="2021-09-16T19:07:41.422" v="39449" actId="20577"/>
          <ac:spMkLst>
            <pc:docMk/>
            <pc:sldMk cId="3738372371" sldId="313"/>
            <ac:spMk id="28" creationId="{95B81F2F-3BCC-4A97-8C55-9A408703BAF2}"/>
          </ac:spMkLst>
        </pc:spChg>
        <pc:spChg chg="add mod">
          <ac:chgData name="heelen lizeth cano moreno" userId="d01d89a1400d5043" providerId="LiveId" clId="{C75B2F61-D65D-474D-A73D-3CB45A9CBA24}" dt="2021-09-15T19:16:20.117" v="39243" actId="20577"/>
          <ac:spMkLst>
            <pc:docMk/>
            <pc:sldMk cId="3738372371" sldId="313"/>
            <ac:spMk id="29" creationId="{C6AFB5F4-8633-443A-A477-88C0588D5600}"/>
          </ac:spMkLst>
        </pc:spChg>
        <pc:grpChg chg="add mod">
          <ac:chgData name="heelen lizeth cano moreno" userId="d01d89a1400d5043" providerId="LiveId" clId="{C75B2F61-D65D-474D-A73D-3CB45A9CBA24}" dt="2021-09-08T19:14:07.213" v="38259" actId="14100"/>
          <ac:grpSpMkLst>
            <pc:docMk/>
            <pc:sldMk cId="3738372371" sldId="313"/>
            <ac:grpSpMk id="3" creationId="{7B6E376A-6B28-4B40-9C79-383410889D5B}"/>
          </ac:grpSpMkLst>
        </pc:grpChg>
        <pc:grpChg chg="add mod">
          <ac:chgData name="heelen lizeth cano moreno" userId="d01d89a1400d5043" providerId="LiveId" clId="{C75B2F61-D65D-474D-A73D-3CB45A9CBA24}" dt="2021-09-08T19:14:36.840" v="38261" actId="1076"/>
          <ac:grpSpMkLst>
            <pc:docMk/>
            <pc:sldMk cId="3738372371" sldId="313"/>
            <ac:grpSpMk id="6" creationId="{87654C69-5E62-4E9A-96E6-7FE29BFF5784}"/>
          </ac:grpSpMkLst>
        </pc:grpChg>
        <pc:grpChg chg="add del mod">
          <ac:chgData name="heelen lizeth cano moreno" userId="d01d89a1400d5043" providerId="LiveId" clId="{C75B2F61-D65D-474D-A73D-3CB45A9CBA24}" dt="2021-09-08T19:16:29.271" v="38303" actId="478"/>
          <ac:grpSpMkLst>
            <pc:docMk/>
            <pc:sldMk cId="3738372371" sldId="313"/>
            <ac:grpSpMk id="9" creationId="{6EAE6DFD-6BED-4102-995B-20FCF1703D34}"/>
          </ac:grpSpMkLst>
        </pc:grpChg>
        <pc:grpChg chg="add mod">
          <ac:chgData name="heelen lizeth cano moreno" userId="d01d89a1400d5043" providerId="LiveId" clId="{C75B2F61-D65D-474D-A73D-3CB45A9CBA24}" dt="2021-09-09T19:19:37.698" v="38550" actId="14100"/>
          <ac:grpSpMkLst>
            <pc:docMk/>
            <pc:sldMk cId="3738372371" sldId="313"/>
            <ac:grpSpMk id="10" creationId="{89EBEFF7-4809-4C2A-B088-149A8F3F5E09}"/>
          </ac:grpSpMkLst>
        </pc:grpChg>
        <pc:grpChg chg="add del mod">
          <ac:chgData name="heelen lizeth cano moreno" userId="d01d89a1400d5043" providerId="LiveId" clId="{C75B2F61-D65D-474D-A73D-3CB45A9CBA24}" dt="2021-09-13T19:11:21.924" v="38560" actId="478"/>
          <ac:grpSpMkLst>
            <pc:docMk/>
            <pc:sldMk cId="3738372371" sldId="313"/>
            <ac:grpSpMk id="14" creationId="{EF6BDDB9-4D11-4A7D-9808-EF1E6FF44E7C}"/>
          </ac:grpSpMkLst>
        </pc:grpChg>
        <pc:grpChg chg="add del mod">
          <ac:chgData name="heelen lizeth cano moreno" userId="d01d89a1400d5043" providerId="LiveId" clId="{C75B2F61-D65D-474D-A73D-3CB45A9CBA24}" dt="2021-09-14T14:08:56.563" v="38647" actId="14100"/>
          <ac:grpSpMkLst>
            <pc:docMk/>
            <pc:sldMk cId="3738372371" sldId="313"/>
            <ac:grpSpMk id="18" creationId="{31A9E746-E5C1-465D-8BF1-EBEE7E928F90}"/>
          </ac:grpSpMkLst>
        </pc:grpChg>
        <pc:grpChg chg="add mod">
          <ac:chgData name="heelen lizeth cano moreno" userId="d01d89a1400d5043" providerId="LiveId" clId="{C75B2F61-D65D-474D-A73D-3CB45A9CBA24}" dt="2021-09-14T14:15:07.861" v="38654" actId="1076"/>
          <ac:grpSpMkLst>
            <pc:docMk/>
            <pc:sldMk cId="3738372371" sldId="313"/>
            <ac:grpSpMk id="21" creationId="{296F61CC-28F7-48DA-B2BB-C18BDE2C9571}"/>
          </ac:grpSpMkLst>
        </pc:grpChg>
        <pc:grpChg chg="add mod">
          <ac:chgData name="heelen lizeth cano moreno" userId="d01d89a1400d5043" providerId="LiveId" clId="{C75B2F61-D65D-474D-A73D-3CB45A9CBA24}" dt="2021-09-14T19:14:57.327" v="38723" actId="1076"/>
          <ac:grpSpMkLst>
            <pc:docMk/>
            <pc:sldMk cId="3738372371" sldId="313"/>
            <ac:grpSpMk id="24" creationId="{65726CEA-4E6C-4A37-BF56-4872229AFFEA}"/>
          </ac:grpSpMkLst>
        </pc:grpChg>
      </pc:sldChg>
      <pc:sldChg chg="addSp modSp add mod">
        <pc:chgData name="heelen lizeth cano moreno" userId="d01d89a1400d5043" providerId="LiveId" clId="{C75B2F61-D65D-474D-A73D-3CB45A9CBA24}" dt="2021-09-16T19:07:33.202" v="39447" actId="20577"/>
        <pc:sldMkLst>
          <pc:docMk/>
          <pc:sldMk cId="1919981894" sldId="314"/>
        </pc:sldMkLst>
        <pc:spChg chg="add mod">
          <ac:chgData name="heelen lizeth cano moreno" userId="d01d89a1400d5043" providerId="LiveId" clId="{C75B2F61-D65D-474D-A73D-3CB45A9CBA24}" dt="2021-09-15T19:31:43.170" v="39442" actId="20577"/>
          <ac:spMkLst>
            <pc:docMk/>
            <pc:sldMk cId="1919981894" sldId="314"/>
            <ac:spMk id="2" creationId="{A6E47958-5B2B-4799-87BF-CDFDF7B7CF89}"/>
          </ac:spMkLst>
        </pc:spChg>
        <pc:spChg chg="add mod">
          <ac:chgData name="heelen lizeth cano moreno" userId="d01d89a1400d5043" providerId="LiveId" clId="{C75B2F61-D65D-474D-A73D-3CB45A9CBA24}" dt="2021-09-16T19:07:33.202" v="39447" actId="20577"/>
          <ac:spMkLst>
            <pc:docMk/>
            <pc:sldMk cId="1919981894" sldId="314"/>
            <ac:spMk id="3" creationId="{9CC803A6-E5AB-4486-BA9C-55B3E61BD84A}"/>
          </ac:spMkLst>
        </pc:spChg>
      </pc:sldChg>
      <pc:sldChg chg="add">
        <pc:chgData name="heelen lizeth cano moreno" userId="d01d89a1400d5043" providerId="LiveId" clId="{C75B2F61-D65D-474D-A73D-3CB45A9CBA24}" dt="2021-09-02T00:38:50.514" v="25347"/>
        <pc:sldMkLst>
          <pc:docMk/>
          <pc:sldMk cId="1569101245" sldId="315"/>
        </pc:sldMkLst>
      </pc:sldChg>
      <pc:sldChg chg="add">
        <pc:chgData name="heelen lizeth cano moreno" userId="d01d89a1400d5043" providerId="LiveId" clId="{C75B2F61-D65D-474D-A73D-3CB45A9CBA24}" dt="2021-09-02T00:38:50.568" v="25348"/>
        <pc:sldMkLst>
          <pc:docMk/>
          <pc:sldMk cId="120670448" sldId="316"/>
        </pc:sldMkLst>
      </pc:sldChg>
      <pc:sldChg chg="add">
        <pc:chgData name="heelen lizeth cano moreno" userId="d01d89a1400d5043" providerId="LiveId" clId="{C75B2F61-D65D-474D-A73D-3CB45A9CBA24}" dt="2021-09-02T00:38:50.600" v="25349"/>
        <pc:sldMkLst>
          <pc:docMk/>
          <pc:sldMk cId="3152182332" sldId="317"/>
        </pc:sldMkLst>
      </pc:sldChg>
      <pc:sldChg chg="add">
        <pc:chgData name="heelen lizeth cano moreno" userId="d01d89a1400d5043" providerId="LiveId" clId="{C75B2F61-D65D-474D-A73D-3CB45A9CBA24}" dt="2021-09-02T00:38:50.646" v="25350"/>
        <pc:sldMkLst>
          <pc:docMk/>
          <pc:sldMk cId="2883230276" sldId="318"/>
        </pc:sldMkLst>
      </pc:sldChg>
      <pc:sldChg chg="add">
        <pc:chgData name="heelen lizeth cano moreno" userId="d01d89a1400d5043" providerId="LiveId" clId="{C75B2F61-D65D-474D-A73D-3CB45A9CBA24}" dt="2021-09-02T00:38:50.678" v="25351"/>
        <pc:sldMkLst>
          <pc:docMk/>
          <pc:sldMk cId="1280375514" sldId="319"/>
        </pc:sldMkLst>
      </pc:sldChg>
      <pc:sldChg chg="add">
        <pc:chgData name="heelen lizeth cano moreno" userId="d01d89a1400d5043" providerId="LiveId" clId="{C75B2F61-D65D-474D-A73D-3CB45A9CBA24}" dt="2021-09-02T00:38:50.725" v="25352"/>
        <pc:sldMkLst>
          <pc:docMk/>
          <pc:sldMk cId="4033238768" sldId="320"/>
        </pc:sldMkLst>
      </pc:sldChg>
      <pc:sldChg chg="add">
        <pc:chgData name="heelen lizeth cano moreno" userId="d01d89a1400d5043" providerId="LiveId" clId="{C75B2F61-D65D-474D-A73D-3CB45A9CBA24}" dt="2021-09-02T00:38:50.771" v="25353"/>
        <pc:sldMkLst>
          <pc:docMk/>
          <pc:sldMk cId="2831899037" sldId="321"/>
        </pc:sldMkLst>
      </pc:sldChg>
      <pc:sldChg chg="add">
        <pc:chgData name="heelen lizeth cano moreno" userId="d01d89a1400d5043" providerId="LiveId" clId="{C75B2F61-D65D-474D-A73D-3CB45A9CBA24}" dt="2021-09-02T00:38:50.803" v="25354"/>
        <pc:sldMkLst>
          <pc:docMk/>
          <pc:sldMk cId="497695765" sldId="322"/>
        </pc:sldMkLst>
      </pc:sldChg>
      <pc:sldChg chg="add">
        <pc:chgData name="heelen lizeth cano moreno" userId="d01d89a1400d5043" providerId="LiveId" clId="{C75B2F61-D65D-474D-A73D-3CB45A9CBA24}" dt="2021-09-02T00:38:50.849" v="25355"/>
        <pc:sldMkLst>
          <pc:docMk/>
          <pc:sldMk cId="1219773662" sldId="323"/>
        </pc:sldMkLst>
      </pc:sldChg>
      <pc:sldChg chg="add">
        <pc:chgData name="heelen lizeth cano moreno" userId="d01d89a1400d5043" providerId="LiveId" clId="{C75B2F61-D65D-474D-A73D-3CB45A9CBA24}" dt="2021-09-02T00:38:50.881" v="25356"/>
        <pc:sldMkLst>
          <pc:docMk/>
          <pc:sldMk cId="1918737722" sldId="324"/>
        </pc:sldMkLst>
      </pc:sldChg>
      <pc:sldChg chg="add">
        <pc:chgData name="heelen lizeth cano moreno" userId="d01d89a1400d5043" providerId="LiveId" clId="{C75B2F61-D65D-474D-A73D-3CB45A9CBA24}" dt="2021-09-02T00:38:50.912" v="25357"/>
        <pc:sldMkLst>
          <pc:docMk/>
          <pc:sldMk cId="1511431673" sldId="325"/>
        </pc:sldMkLst>
      </pc:sldChg>
      <pc:sldChg chg="add">
        <pc:chgData name="heelen lizeth cano moreno" userId="d01d89a1400d5043" providerId="LiveId" clId="{C75B2F61-D65D-474D-A73D-3CB45A9CBA24}" dt="2021-09-02T00:38:50.974" v="25358"/>
        <pc:sldMkLst>
          <pc:docMk/>
          <pc:sldMk cId="1679658604" sldId="326"/>
        </pc:sldMkLst>
      </pc:sldChg>
      <pc:sldChg chg="add">
        <pc:chgData name="heelen lizeth cano moreno" userId="d01d89a1400d5043" providerId="LiveId" clId="{C75B2F61-D65D-474D-A73D-3CB45A9CBA24}" dt="2021-09-02T00:38:50.990" v="25359"/>
        <pc:sldMkLst>
          <pc:docMk/>
          <pc:sldMk cId="1552742073" sldId="327"/>
        </pc:sldMkLst>
      </pc:sldChg>
      <pc:sldChg chg="add">
        <pc:chgData name="heelen lizeth cano moreno" userId="d01d89a1400d5043" providerId="LiveId" clId="{C75B2F61-D65D-474D-A73D-3CB45A9CBA24}" dt="2021-09-02T00:38:51.052" v="25360"/>
        <pc:sldMkLst>
          <pc:docMk/>
          <pc:sldMk cId="826002554" sldId="328"/>
        </pc:sldMkLst>
      </pc:sldChg>
      <pc:sldChg chg="add">
        <pc:chgData name="heelen lizeth cano moreno" userId="d01d89a1400d5043" providerId="LiveId" clId="{C75B2F61-D65D-474D-A73D-3CB45A9CBA24}" dt="2021-09-02T00:38:51.084" v="25361"/>
        <pc:sldMkLst>
          <pc:docMk/>
          <pc:sldMk cId="2221594863" sldId="329"/>
        </pc:sldMkLst>
      </pc:sldChg>
      <pc:sldChg chg="add">
        <pc:chgData name="heelen lizeth cano moreno" userId="d01d89a1400d5043" providerId="LiveId" clId="{C75B2F61-D65D-474D-A73D-3CB45A9CBA24}" dt="2021-09-02T00:38:51.115" v="25362"/>
        <pc:sldMkLst>
          <pc:docMk/>
          <pc:sldMk cId="3593431140" sldId="330"/>
        </pc:sldMkLst>
      </pc:sldChg>
      <pc:sldChg chg="add">
        <pc:chgData name="heelen lizeth cano moreno" userId="d01d89a1400d5043" providerId="LiveId" clId="{C75B2F61-D65D-474D-A73D-3CB45A9CBA24}" dt="2021-09-02T00:38:51.190" v="25363"/>
        <pc:sldMkLst>
          <pc:docMk/>
          <pc:sldMk cId="432933812" sldId="331"/>
        </pc:sldMkLst>
      </pc:sldChg>
      <pc:sldChg chg="addSp modSp add mod">
        <pc:chgData name="heelen lizeth cano moreno" userId="d01d89a1400d5043" providerId="LiveId" clId="{C75B2F61-D65D-474D-A73D-3CB45A9CBA24}" dt="2021-09-02T02:08:03.712" v="27216" actId="20577"/>
        <pc:sldMkLst>
          <pc:docMk/>
          <pc:sldMk cId="3612011334" sldId="332"/>
        </pc:sldMkLst>
        <pc:spChg chg="mod">
          <ac:chgData name="heelen lizeth cano moreno" userId="d01d89a1400d5043" providerId="LiveId" clId="{C75B2F61-D65D-474D-A73D-3CB45A9CBA24}" dt="2021-09-02T00:53:04.272" v="26462" actId="14100"/>
          <ac:spMkLst>
            <pc:docMk/>
            <pc:sldMk cId="3612011334" sldId="332"/>
            <ac:spMk id="3" creationId="{6CE93D01-149A-41FA-BEDC-A898B34054B8}"/>
          </ac:spMkLst>
        </pc:spChg>
        <pc:spChg chg="mod">
          <ac:chgData name="heelen lizeth cano moreno" userId="d01d89a1400d5043" providerId="LiveId" clId="{C75B2F61-D65D-474D-A73D-3CB45A9CBA24}" dt="2021-09-02T00:53:01.007" v="26461" actId="14100"/>
          <ac:spMkLst>
            <pc:docMk/>
            <pc:sldMk cId="3612011334" sldId="332"/>
            <ac:spMk id="4" creationId="{D3AED42A-EFFD-4CB0-B790-BDE3F317C310}"/>
          </ac:spMkLst>
        </pc:spChg>
        <pc:spChg chg="mod">
          <ac:chgData name="heelen lizeth cano moreno" userId="d01d89a1400d5043" providerId="LiveId" clId="{C75B2F61-D65D-474D-A73D-3CB45A9CBA24}" dt="2021-09-02T00:53:42.235" v="26500" actId="14100"/>
          <ac:spMkLst>
            <pc:docMk/>
            <pc:sldMk cId="3612011334" sldId="332"/>
            <ac:spMk id="6" creationId="{375225D5-6B07-41EF-945B-347C81A3F974}"/>
          </ac:spMkLst>
        </pc:spChg>
        <pc:spChg chg="mod">
          <ac:chgData name="heelen lizeth cano moreno" userId="d01d89a1400d5043" providerId="LiveId" clId="{C75B2F61-D65D-474D-A73D-3CB45A9CBA24}" dt="2021-09-02T00:53:39.032" v="26499" actId="14100"/>
          <ac:spMkLst>
            <pc:docMk/>
            <pc:sldMk cId="3612011334" sldId="332"/>
            <ac:spMk id="7" creationId="{F368574D-F22D-452E-A582-7956CEC86A9E}"/>
          </ac:spMkLst>
        </pc:spChg>
        <pc:spChg chg="mod">
          <ac:chgData name="heelen lizeth cano moreno" userId="d01d89a1400d5043" providerId="LiveId" clId="{C75B2F61-D65D-474D-A73D-3CB45A9CBA24}" dt="2021-09-02T00:55:04.291" v="26588" actId="14100"/>
          <ac:spMkLst>
            <pc:docMk/>
            <pc:sldMk cId="3612011334" sldId="332"/>
            <ac:spMk id="9" creationId="{8D5FBD04-7694-4838-9492-0FF2165E777A}"/>
          </ac:spMkLst>
        </pc:spChg>
        <pc:spChg chg="mod">
          <ac:chgData name="heelen lizeth cano moreno" userId="d01d89a1400d5043" providerId="LiveId" clId="{C75B2F61-D65D-474D-A73D-3CB45A9CBA24}" dt="2021-09-02T00:55:00.588" v="26587" actId="14100"/>
          <ac:spMkLst>
            <pc:docMk/>
            <pc:sldMk cId="3612011334" sldId="332"/>
            <ac:spMk id="10" creationId="{978934EC-6DE3-439D-A2B8-924E68CEFC5E}"/>
          </ac:spMkLst>
        </pc:spChg>
        <pc:spChg chg="mod">
          <ac:chgData name="heelen lizeth cano moreno" userId="d01d89a1400d5043" providerId="LiveId" clId="{C75B2F61-D65D-474D-A73D-3CB45A9CBA24}" dt="2021-09-02T00:56:53.885" v="26653" actId="14100"/>
          <ac:spMkLst>
            <pc:docMk/>
            <pc:sldMk cId="3612011334" sldId="332"/>
            <ac:spMk id="12" creationId="{D0B0B8FF-3C25-40D2-AAA6-CA6E4AA3C21D}"/>
          </ac:spMkLst>
        </pc:spChg>
        <pc:spChg chg="mod">
          <ac:chgData name="heelen lizeth cano moreno" userId="d01d89a1400d5043" providerId="LiveId" clId="{C75B2F61-D65D-474D-A73D-3CB45A9CBA24}" dt="2021-09-02T00:56:59.729" v="26654" actId="14100"/>
          <ac:spMkLst>
            <pc:docMk/>
            <pc:sldMk cId="3612011334" sldId="332"/>
            <ac:spMk id="13" creationId="{2A31F677-0384-4037-87E1-BBD331B50844}"/>
          </ac:spMkLst>
        </pc:spChg>
        <pc:spChg chg="add mod">
          <ac:chgData name="heelen lizeth cano moreno" userId="d01d89a1400d5043" providerId="LiveId" clId="{C75B2F61-D65D-474D-A73D-3CB45A9CBA24}" dt="2021-09-02T00:58:41.388" v="26803" actId="20577"/>
          <ac:spMkLst>
            <pc:docMk/>
            <pc:sldMk cId="3612011334" sldId="332"/>
            <ac:spMk id="14" creationId="{ACAB91C8-493C-4A53-891A-03B21DD11A8D}"/>
          </ac:spMkLst>
        </pc:spChg>
        <pc:spChg chg="mod">
          <ac:chgData name="heelen lizeth cano moreno" userId="d01d89a1400d5043" providerId="LiveId" clId="{C75B2F61-D65D-474D-A73D-3CB45A9CBA24}" dt="2021-09-02T00:58:49.483" v="26804"/>
          <ac:spMkLst>
            <pc:docMk/>
            <pc:sldMk cId="3612011334" sldId="332"/>
            <ac:spMk id="16" creationId="{8DB49111-5B77-4A6C-B701-3CB6734EA179}"/>
          </ac:spMkLst>
        </pc:spChg>
        <pc:spChg chg="mod">
          <ac:chgData name="heelen lizeth cano moreno" userId="d01d89a1400d5043" providerId="LiveId" clId="{C75B2F61-D65D-474D-A73D-3CB45A9CBA24}" dt="2021-09-02T00:59:57.153" v="26873" actId="14100"/>
          <ac:spMkLst>
            <pc:docMk/>
            <pc:sldMk cId="3612011334" sldId="332"/>
            <ac:spMk id="17" creationId="{2DF879C2-296E-4436-94ED-E47869731FD3}"/>
          </ac:spMkLst>
        </pc:spChg>
        <pc:spChg chg="mod">
          <ac:chgData name="heelen lizeth cano moreno" userId="d01d89a1400d5043" providerId="LiveId" clId="{C75B2F61-D65D-474D-A73D-3CB45A9CBA24}" dt="2021-09-02T01:00:55.620" v="26913" actId="14100"/>
          <ac:spMkLst>
            <pc:docMk/>
            <pc:sldMk cId="3612011334" sldId="332"/>
            <ac:spMk id="19" creationId="{336C3492-D740-4E9E-AC58-3CA3D498C547}"/>
          </ac:spMkLst>
        </pc:spChg>
        <pc:spChg chg="mod">
          <ac:chgData name="heelen lizeth cano moreno" userId="d01d89a1400d5043" providerId="LiveId" clId="{C75B2F61-D65D-474D-A73D-3CB45A9CBA24}" dt="2021-09-02T01:00:52.730" v="26912" actId="14100"/>
          <ac:spMkLst>
            <pc:docMk/>
            <pc:sldMk cId="3612011334" sldId="332"/>
            <ac:spMk id="20" creationId="{1B75C0DC-5BDC-4E3B-960A-EFB2C5AD7DB6}"/>
          </ac:spMkLst>
        </pc:spChg>
        <pc:spChg chg="add mod">
          <ac:chgData name="heelen lizeth cano moreno" userId="d01d89a1400d5043" providerId="LiveId" clId="{C75B2F61-D65D-474D-A73D-3CB45A9CBA24}" dt="2021-09-02T01:01:06.102" v="26915" actId="1076"/>
          <ac:spMkLst>
            <pc:docMk/>
            <pc:sldMk cId="3612011334" sldId="332"/>
            <ac:spMk id="21" creationId="{77EA2B7B-DD9C-4B7A-98C1-363D3AB020EC}"/>
          </ac:spMkLst>
        </pc:spChg>
        <pc:spChg chg="add mod">
          <ac:chgData name="heelen lizeth cano moreno" userId="d01d89a1400d5043" providerId="LiveId" clId="{C75B2F61-D65D-474D-A73D-3CB45A9CBA24}" dt="2021-09-02T01:01:06.102" v="26915" actId="1076"/>
          <ac:spMkLst>
            <pc:docMk/>
            <pc:sldMk cId="3612011334" sldId="332"/>
            <ac:spMk id="22" creationId="{F6653A55-E4A1-4DC4-8F32-D4E3476A11E5}"/>
          </ac:spMkLst>
        </pc:spChg>
        <pc:spChg chg="add mod">
          <ac:chgData name="heelen lizeth cano moreno" userId="d01d89a1400d5043" providerId="LiveId" clId="{C75B2F61-D65D-474D-A73D-3CB45A9CBA24}" dt="2021-09-02T02:05:50.253" v="26926" actId="20577"/>
          <ac:spMkLst>
            <pc:docMk/>
            <pc:sldMk cId="3612011334" sldId="332"/>
            <ac:spMk id="23" creationId="{472401B2-0DFF-4B6E-90AA-9F9FFD9D998C}"/>
          </ac:spMkLst>
        </pc:spChg>
        <pc:spChg chg="add mod">
          <ac:chgData name="heelen lizeth cano moreno" userId="d01d89a1400d5043" providerId="LiveId" clId="{C75B2F61-D65D-474D-A73D-3CB45A9CBA24}" dt="2021-09-02T02:08:03.712" v="27216" actId="20577"/>
          <ac:spMkLst>
            <pc:docMk/>
            <pc:sldMk cId="3612011334" sldId="332"/>
            <ac:spMk id="24" creationId="{197A04E1-514C-43F6-B54A-E2CC4B0396F2}"/>
          </ac:spMkLst>
        </pc:spChg>
        <pc:grpChg chg="add mod">
          <ac:chgData name="heelen lizeth cano moreno" userId="d01d89a1400d5043" providerId="LiveId" clId="{C75B2F61-D65D-474D-A73D-3CB45A9CBA24}" dt="2021-09-02T00:52:22.409" v="26408" actId="1076"/>
          <ac:grpSpMkLst>
            <pc:docMk/>
            <pc:sldMk cId="3612011334" sldId="332"/>
            <ac:grpSpMk id="2" creationId="{0C82F4BD-EED3-4BE9-8361-EC94C43CF6A7}"/>
          </ac:grpSpMkLst>
        </pc:grpChg>
        <pc:grpChg chg="add mod">
          <ac:chgData name="heelen lizeth cano moreno" userId="d01d89a1400d5043" providerId="LiveId" clId="{C75B2F61-D65D-474D-A73D-3CB45A9CBA24}" dt="2021-09-02T00:53:16.367" v="26464" actId="1076"/>
          <ac:grpSpMkLst>
            <pc:docMk/>
            <pc:sldMk cId="3612011334" sldId="332"/>
            <ac:grpSpMk id="5" creationId="{26DC23B1-5CCB-4CB2-95B9-EA3A1BEED91C}"/>
          </ac:grpSpMkLst>
        </pc:grpChg>
        <pc:grpChg chg="add mod">
          <ac:chgData name="heelen lizeth cano moreno" userId="d01d89a1400d5043" providerId="LiveId" clId="{C75B2F61-D65D-474D-A73D-3CB45A9CBA24}" dt="2021-09-02T00:53:53.017" v="26502" actId="1076"/>
          <ac:grpSpMkLst>
            <pc:docMk/>
            <pc:sldMk cId="3612011334" sldId="332"/>
            <ac:grpSpMk id="8" creationId="{59893034-0A95-4D82-B67A-605A686FE8AD}"/>
          </ac:grpSpMkLst>
        </pc:grpChg>
        <pc:grpChg chg="add mod">
          <ac:chgData name="heelen lizeth cano moreno" userId="d01d89a1400d5043" providerId="LiveId" clId="{C75B2F61-D65D-474D-A73D-3CB45A9CBA24}" dt="2021-09-02T00:55:22.247" v="26590" actId="1076"/>
          <ac:grpSpMkLst>
            <pc:docMk/>
            <pc:sldMk cId="3612011334" sldId="332"/>
            <ac:grpSpMk id="11" creationId="{35B4312C-AD5F-4991-8993-02FAB5685577}"/>
          </ac:grpSpMkLst>
        </pc:grpChg>
        <pc:grpChg chg="add mod">
          <ac:chgData name="heelen lizeth cano moreno" userId="d01d89a1400d5043" providerId="LiveId" clId="{C75B2F61-D65D-474D-A73D-3CB45A9CBA24}" dt="2021-09-02T00:59:47.518" v="26871" actId="14100"/>
          <ac:grpSpMkLst>
            <pc:docMk/>
            <pc:sldMk cId="3612011334" sldId="332"/>
            <ac:grpSpMk id="15" creationId="{93B73572-5E38-4E7B-AC2D-2F514B6FB3D4}"/>
          </ac:grpSpMkLst>
        </pc:grpChg>
        <pc:grpChg chg="add mod">
          <ac:chgData name="heelen lizeth cano moreno" userId="d01d89a1400d5043" providerId="LiveId" clId="{C75B2F61-D65D-474D-A73D-3CB45A9CBA24}" dt="2021-09-02T01:00:23.540" v="26875" actId="1076"/>
          <ac:grpSpMkLst>
            <pc:docMk/>
            <pc:sldMk cId="3612011334" sldId="332"/>
            <ac:grpSpMk id="18" creationId="{D689AD60-373E-48BE-A8ED-577565EA39B1}"/>
          </ac:grpSpMkLst>
        </pc:grpChg>
      </pc:sldChg>
    </pc:docChg>
  </pc:docChgLst>
  <pc:docChgLst>
    <pc:chgData name="heelen lizeth cano moreno" userId="d01d89a1400d5043" providerId="LiveId" clId="{2B449781-A588-47A5-B89A-B9C481832E75}"/>
    <pc:docChg chg="undo custSel addSld delSld modSld">
      <pc:chgData name="heelen lizeth cano moreno" userId="d01d89a1400d5043" providerId="LiveId" clId="{2B449781-A588-47A5-B89A-B9C481832E75}" dt="2021-10-15T22:11:21.223" v="132741" actId="20577"/>
      <pc:docMkLst>
        <pc:docMk/>
      </pc:docMkLst>
      <pc:sldChg chg="addSp delSp modSp mod">
        <pc:chgData name="heelen lizeth cano moreno" userId="d01d89a1400d5043" providerId="LiveId" clId="{2B449781-A588-47A5-B89A-B9C481832E75}" dt="2021-09-27T13:31:12.758" v="2648" actId="478"/>
        <pc:sldMkLst>
          <pc:docMk/>
          <pc:sldMk cId="1919981894" sldId="314"/>
        </pc:sldMkLst>
        <pc:spChg chg="mod">
          <ac:chgData name="heelen lizeth cano moreno" userId="d01d89a1400d5043" providerId="LiveId" clId="{2B449781-A588-47A5-B89A-B9C481832E75}" dt="2021-09-27T03:07:30.634" v="1" actId="20577"/>
          <ac:spMkLst>
            <pc:docMk/>
            <pc:sldMk cId="1919981894" sldId="314"/>
            <ac:spMk id="3" creationId="{9CC803A6-E5AB-4486-BA9C-55B3E61BD84A}"/>
          </ac:spMkLst>
        </pc:spChg>
        <pc:spChg chg="add del mod">
          <ac:chgData name="heelen lizeth cano moreno" userId="d01d89a1400d5043" providerId="LiveId" clId="{2B449781-A588-47A5-B89A-B9C481832E75}" dt="2021-09-27T03:12:26.090" v="48" actId="478"/>
          <ac:spMkLst>
            <pc:docMk/>
            <pc:sldMk cId="1919981894" sldId="314"/>
            <ac:spMk id="4" creationId="{9B021797-06AE-491C-85B5-E71778D4A4F5}"/>
          </ac:spMkLst>
        </pc:spChg>
        <pc:spChg chg="mod">
          <ac:chgData name="heelen lizeth cano moreno" userId="d01d89a1400d5043" providerId="LiveId" clId="{2B449781-A588-47A5-B89A-B9C481832E75}" dt="2021-09-27T03:08:06.661" v="4"/>
          <ac:spMkLst>
            <pc:docMk/>
            <pc:sldMk cId="1919981894" sldId="314"/>
            <ac:spMk id="6" creationId="{852CA21F-1CAA-46DA-8FF3-32011B971E56}"/>
          </ac:spMkLst>
        </pc:spChg>
        <pc:spChg chg="mod">
          <ac:chgData name="heelen lizeth cano moreno" userId="d01d89a1400d5043" providerId="LiveId" clId="{2B449781-A588-47A5-B89A-B9C481832E75}" dt="2021-09-27T03:08:20.866" v="26" actId="20577"/>
          <ac:spMkLst>
            <pc:docMk/>
            <pc:sldMk cId="1919981894" sldId="314"/>
            <ac:spMk id="7" creationId="{50116645-44ED-4185-A901-4CAF61DEDD59}"/>
          </ac:spMkLst>
        </pc:spChg>
        <pc:spChg chg="add del mod">
          <ac:chgData name="heelen lizeth cano moreno" userId="d01d89a1400d5043" providerId="LiveId" clId="{2B449781-A588-47A5-B89A-B9C481832E75}" dt="2021-09-27T03:14:23.334" v="55" actId="478"/>
          <ac:spMkLst>
            <pc:docMk/>
            <pc:sldMk cId="1919981894" sldId="314"/>
            <ac:spMk id="9" creationId="{C4B89BFB-8F67-4F4B-8C8F-C511C65C4B64}"/>
          </ac:spMkLst>
        </pc:spChg>
        <pc:spChg chg="add mod">
          <ac:chgData name="heelen lizeth cano moreno" userId="d01d89a1400d5043" providerId="LiveId" clId="{2B449781-A588-47A5-B89A-B9C481832E75}" dt="2021-09-27T13:26:57.152" v="2071" actId="20577"/>
          <ac:spMkLst>
            <pc:docMk/>
            <pc:sldMk cId="1919981894" sldId="314"/>
            <ac:spMk id="10" creationId="{4A8A9374-468C-423C-BF0C-0B8D2CAAA9F7}"/>
          </ac:spMkLst>
        </pc:spChg>
        <pc:spChg chg="add del mod">
          <ac:chgData name="heelen lizeth cano moreno" userId="d01d89a1400d5043" providerId="LiveId" clId="{2B449781-A588-47A5-B89A-B9C481832E75}" dt="2021-09-27T03:14:49.167" v="60" actId="478"/>
          <ac:spMkLst>
            <pc:docMk/>
            <pc:sldMk cId="1919981894" sldId="314"/>
            <ac:spMk id="11" creationId="{CD73F477-9323-411A-B59B-E224C35D5BCB}"/>
          </ac:spMkLst>
        </pc:spChg>
        <pc:spChg chg="add mod">
          <ac:chgData name="heelen lizeth cano moreno" userId="d01d89a1400d5043" providerId="LiveId" clId="{2B449781-A588-47A5-B89A-B9C481832E75}" dt="2021-09-27T13:18:39.129" v="883" actId="21"/>
          <ac:spMkLst>
            <pc:docMk/>
            <pc:sldMk cId="1919981894" sldId="314"/>
            <ac:spMk id="12" creationId="{401E4111-36C0-44F0-BFD6-61CA4D7B9A56}"/>
          </ac:spMkLst>
        </pc:spChg>
        <pc:spChg chg="add del mod">
          <ac:chgData name="heelen lizeth cano moreno" userId="d01d89a1400d5043" providerId="LiveId" clId="{2B449781-A588-47A5-B89A-B9C481832E75}" dt="2021-09-27T13:27:06.686" v="2073" actId="21"/>
          <ac:spMkLst>
            <pc:docMk/>
            <pc:sldMk cId="1919981894" sldId="314"/>
            <ac:spMk id="13" creationId="{90388080-88D2-422C-8F97-0162E83D7881}"/>
          </ac:spMkLst>
        </pc:spChg>
        <pc:spChg chg="add del mod">
          <ac:chgData name="heelen lizeth cano moreno" userId="d01d89a1400d5043" providerId="LiveId" clId="{2B449781-A588-47A5-B89A-B9C481832E75}" dt="2021-09-27T03:16:27.349" v="68" actId="478"/>
          <ac:spMkLst>
            <pc:docMk/>
            <pc:sldMk cId="1919981894" sldId="314"/>
            <ac:spMk id="14" creationId="{987B0D82-8F68-43CF-8BBF-CBEC16C97CA4}"/>
          </ac:spMkLst>
        </pc:spChg>
        <pc:spChg chg="add del mod">
          <ac:chgData name="heelen lizeth cano moreno" userId="d01d89a1400d5043" providerId="LiveId" clId="{2B449781-A588-47A5-B89A-B9C481832E75}" dt="2021-09-27T13:31:12.758" v="2648" actId="478"/>
          <ac:spMkLst>
            <pc:docMk/>
            <pc:sldMk cId="1919981894" sldId="314"/>
            <ac:spMk id="15" creationId="{23E18711-08C4-41B4-93A8-EEA0A380F873}"/>
          </ac:spMkLst>
        </pc:spChg>
        <pc:grpChg chg="add mod">
          <ac:chgData name="heelen lizeth cano moreno" userId="d01d89a1400d5043" providerId="LiveId" clId="{2B449781-A588-47A5-B89A-B9C481832E75}" dt="2021-09-27T03:08:11.616" v="5" actId="1076"/>
          <ac:grpSpMkLst>
            <pc:docMk/>
            <pc:sldMk cId="1919981894" sldId="314"/>
            <ac:grpSpMk id="5" creationId="{53744C7A-1F93-425D-BE81-708405050202}"/>
          </ac:grpSpMkLst>
        </pc:grpChg>
      </pc:sldChg>
      <pc:sldChg chg="addSp modSp mod">
        <pc:chgData name="heelen lizeth cano moreno" userId="d01d89a1400d5043" providerId="LiveId" clId="{2B449781-A588-47A5-B89A-B9C481832E75}" dt="2021-09-27T14:50:21.836" v="4234"/>
        <pc:sldMkLst>
          <pc:docMk/>
          <pc:sldMk cId="1569101245" sldId="315"/>
        </pc:sldMkLst>
        <pc:spChg chg="add mod">
          <ac:chgData name="heelen lizeth cano moreno" userId="d01d89a1400d5043" providerId="LiveId" clId="{2B449781-A588-47A5-B89A-B9C481832E75}" dt="2021-09-27T14:50:17.274" v="4232" actId="21"/>
          <ac:spMkLst>
            <pc:docMk/>
            <pc:sldMk cId="1569101245" sldId="315"/>
            <ac:spMk id="2" creationId="{54072B40-7151-44A1-81E1-FAD1390C61CA}"/>
          </ac:spMkLst>
        </pc:spChg>
        <pc:spChg chg="add mod">
          <ac:chgData name="heelen lizeth cano moreno" userId="d01d89a1400d5043" providerId="LiveId" clId="{2B449781-A588-47A5-B89A-B9C481832E75}" dt="2021-09-27T14:50:21.836" v="4234"/>
          <ac:spMkLst>
            <pc:docMk/>
            <pc:sldMk cId="1569101245" sldId="315"/>
            <ac:spMk id="3" creationId="{CBACD454-8EA5-4569-9C95-138455F9846F}"/>
          </ac:spMkLst>
        </pc:spChg>
      </pc:sldChg>
      <pc:sldChg chg="addSp delSp modSp mod">
        <pc:chgData name="heelen lizeth cano moreno" userId="d01d89a1400d5043" providerId="LiveId" clId="{2B449781-A588-47A5-B89A-B9C481832E75}" dt="2021-10-07T00:26:01.302" v="46658" actId="113"/>
        <pc:sldMkLst>
          <pc:docMk/>
          <pc:sldMk cId="120670448" sldId="316"/>
        </pc:sldMkLst>
        <pc:spChg chg="add mod">
          <ac:chgData name="heelen lizeth cano moreno" userId="d01d89a1400d5043" providerId="LiveId" clId="{2B449781-A588-47A5-B89A-B9C481832E75}" dt="2021-10-06T19:20:37.075" v="4308" actId="20577"/>
          <ac:spMkLst>
            <pc:docMk/>
            <pc:sldMk cId="120670448" sldId="316"/>
            <ac:spMk id="2" creationId="{3DB92047-05B4-4B3E-83BE-ABFD3511DC1E}"/>
          </ac:spMkLst>
        </pc:spChg>
        <pc:spChg chg="mod">
          <ac:chgData name="heelen lizeth cano moreno" userId="d01d89a1400d5043" providerId="LiveId" clId="{2B449781-A588-47A5-B89A-B9C481832E75}" dt="2021-10-06T19:21:22.203" v="4361" actId="14100"/>
          <ac:spMkLst>
            <pc:docMk/>
            <pc:sldMk cId="120670448" sldId="316"/>
            <ac:spMk id="4" creationId="{0EE368D0-97D0-4FFF-809E-9D37F079FC74}"/>
          </ac:spMkLst>
        </pc:spChg>
        <pc:spChg chg="mod">
          <ac:chgData name="heelen lizeth cano moreno" userId="d01d89a1400d5043" providerId="LiveId" clId="{2B449781-A588-47A5-B89A-B9C481832E75}" dt="2021-10-06T19:21:17.315" v="4360" actId="14100"/>
          <ac:spMkLst>
            <pc:docMk/>
            <pc:sldMk cId="120670448" sldId="316"/>
            <ac:spMk id="5" creationId="{62BEDD4A-D86F-469A-85DA-AF2CF91342A8}"/>
          </ac:spMkLst>
        </pc:spChg>
        <pc:spChg chg="add del mod">
          <ac:chgData name="heelen lizeth cano moreno" userId="d01d89a1400d5043" providerId="LiveId" clId="{2B449781-A588-47A5-B89A-B9C481832E75}" dt="2021-10-06T19:34:48.545" v="5074" actId="478"/>
          <ac:spMkLst>
            <pc:docMk/>
            <pc:sldMk cId="120670448" sldId="316"/>
            <ac:spMk id="6" creationId="{1E89DB11-1934-4BDA-8D81-32E00C08EDDA}"/>
          </ac:spMkLst>
        </pc:spChg>
        <pc:spChg chg="mod">
          <ac:chgData name="heelen lizeth cano moreno" userId="d01d89a1400d5043" providerId="LiveId" clId="{2B449781-A588-47A5-B89A-B9C481832E75}" dt="2021-10-06T19:30:12.994" v="4946" actId="14100"/>
          <ac:spMkLst>
            <pc:docMk/>
            <pc:sldMk cId="120670448" sldId="316"/>
            <ac:spMk id="8" creationId="{64523734-7FF7-471E-B884-7812523EF566}"/>
          </ac:spMkLst>
        </pc:spChg>
        <pc:spChg chg="mod">
          <ac:chgData name="heelen lizeth cano moreno" userId="d01d89a1400d5043" providerId="LiveId" clId="{2B449781-A588-47A5-B89A-B9C481832E75}" dt="2021-10-06T19:30:10.622" v="4945" actId="14100"/>
          <ac:spMkLst>
            <pc:docMk/>
            <pc:sldMk cId="120670448" sldId="316"/>
            <ac:spMk id="9" creationId="{39265B27-B886-460C-BD92-82A4DB752EE8}"/>
          </ac:spMkLst>
        </pc:spChg>
        <pc:spChg chg="add del mod">
          <ac:chgData name="heelen lizeth cano moreno" userId="d01d89a1400d5043" providerId="LiveId" clId="{2B449781-A588-47A5-B89A-B9C481832E75}" dt="2021-10-06T19:31:09.092" v="4955" actId="478"/>
          <ac:spMkLst>
            <pc:docMk/>
            <pc:sldMk cId="120670448" sldId="316"/>
            <ac:spMk id="10" creationId="{B583BD95-86BB-4DA2-A788-FC98F2AEA35E}"/>
          </ac:spMkLst>
        </pc:spChg>
        <pc:spChg chg="add del mod">
          <ac:chgData name="heelen lizeth cano moreno" userId="d01d89a1400d5043" providerId="LiveId" clId="{2B449781-A588-47A5-B89A-B9C481832E75}" dt="2021-10-06T19:34:48.545" v="5074" actId="478"/>
          <ac:spMkLst>
            <pc:docMk/>
            <pc:sldMk cId="120670448" sldId="316"/>
            <ac:spMk id="11" creationId="{CE4301B8-12F4-42F2-A01E-E43508DEA7F3}"/>
          </ac:spMkLst>
        </pc:spChg>
        <pc:spChg chg="mod">
          <ac:chgData name="heelen lizeth cano moreno" userId="d01d89a1400d5043" providerId="LiveId" clId="{2B449781-A588-47A5-B89A-B9C481832E75}" dt="2021-10-06T19:32:07.154" v="5013"/>
          <ac:spMkLst>
            <pc:docMk/>
            <pc:sldMk cId="120670448" sldId="316"/>
            <ac:spMk id="13" creationId="{19D9476E-B5DF-4A51-9A74-8DEADDA9F0CC}"/>
          </ac:spMkLst>
        </pc:spChg>
        <pc:spChg chg="mod">
          <ac:chgData name="heelen lizeth cano moreno" userId="d01d89a1400d5043" providerId="LiveId" clId="{2B449781-A588-47A5-B89A-B9C481832E75}" dt="2021-10-06T19:32:07.154" v="5013"/>
          <ac:spMkLst>
            <pc:docMk/>
            <pc:sldMk cId="120670448" sldId="316"/>
            <ac:spMk id="14" creationId="{1AB19867-AF92-4133-941F-C59EDE1C2484}"/>
          </ac:spMkLst>
        </pc:spChg>
        <pc:spChg chg="mod">
          <ac:chgData name="heelen lizeth cano moreno" userId="d01d89a1400d5043" providerId="LiveId" clId="{2B449781-A588-47A5-B89A-B9C481832E75}" dt="2021-10-06T19:33:06.644" v="5064" actId="14100"/>
          <ac:spMkLst>
            <pc:docMk/>
            <pc:sldMk cId="120670448" sldId="316"/>
            <ac:spMk id="16" creationId="{CBC4225F-CA30-41A7-8812-7B6E9F947FD0}"/>
          </ac:spMkLst>
        </pc:spChg>
        <pc:spChg chg="mod">
          <ac:chgData name="heelen lizeth cano moreno" userId="d01d89a1400d5043" providerId="LiveId" clId="{2B449781-A588-47A5-B89A-B9C481832E75}" dt="2021-10-06T19:33:08.740" v="5071" actId="20577"/>
          <ac:spMkLst>
            <pc:docMk/>
            <pc:sldMk cId="120670448" sldId="316"/>
            <ac:spMk id="17" creationId="{690B70B1-2967-4A3E-A8F2-9C29570E96AF}"/>
          </ac:spMkLst>
        </pc:spChg>
        <pc:spChg chg="add del mod">
          <ac:chgData name="heelen lizeth cano moreno" userId="d01d89a1400d5043" providerId="LiveId" clId="{2B449781-A588-47A5-B89A-B9C481832E75}" dt="2021-10-06T19:33:06.383" v="5063"/>
          <ac:spMkLst>
            <pc:docMk/>
            <pc:sldMk cId="120670448" sldId="316"/>
            <ac:spMk id="18" creationId="{410D3656-1BBD-4D49-9A7A-AE07D4D5B41A}"/>
          </ac:spMkLst>
        </pc:spChg>
        <pc:spChg chg="mod">
          <ac:chgData name="heelen lizeth cano moreno" userId="d01d89a1400d5043" providerId="LiveId" clId="{2B449781-A588-47A5-B89A-B9C481832E75}" dt="2021-10-06T19:35:48.205" v="5127" actId="14100"/>
          <ac:spMkLst>
            <pc:docMk/>
            <pc:sldMk cId="120670448" sldId="316"/>
            <ac:spMk id="20" creationId="{862F7754-79FB-446C-B4BF-073109BF4C13}"/>
          </ac:spMkLst>
        </pc:spChg>
        <pc:spChg chg="mod">
          <ac:chgData name="heelen lizeth cano moreno" userId="d01d89a1400d5043" providerId="LiveId" clId="{2B449781-A588-47A5-B89A-B9C481832E75}" dt="2021-10-06T19:35:43.074" v="5126" actId="14100"/>
          <ac:spMkLst>
            <pc:docMk/>
            <pc:sldMk cId="120670448" sldId="316"/>
            <ac:spMk id="21" creationId="{779E6C96-6DEB-40EB-84DD-8AEE95B1879C}"/>
          </ac:spMkLst>
        </pc:spChg>
        <pc:spChg chg="add mod">
          <ac:chgData name="heelen lizeth cano moreno" userId="d01d89a1400d5043" providerId="LiveId" clId="{2B449781-A588-47A5-B89A-B9C481832E75}" dt="2021-10-06T19:44:12.361" v="5957" actId="20577"/>
          <ac:spMkLst>
            <pc:docMk/>
            <pc:sldMk cId="120670448" sldId="316"/>
            <ac:spMk id="22" creationId="{126A5F17-D3F0-490A-A631-1C8F2BFD1427}"/>
          </ac:spMkLst>
        </pc:spChg>
        <pc:spChg chg="add mod">
          <ac:chgData name="heelen lizeth cano moreno" userId="d01d89a1400d5043" providerId="LiveId" clId="{2B449781-A588-47A5-B89A-B9C481832E75}" dt="2021-10-07T00:26:01.302" v="46658" actId="113"/>
          <ac:spMkLst>
            <pc:docMk/>
            <pc:sldMk cId="120670448" sldId="316"/>
            <ac:spMk id="23" creationId="{BC21E6E4-EE78-4421-A3BD-6062B63819F9}"/>
          </ac:spMkLst>
        </pc:spChg>
        <pc:grpChg chg="add del mod">
          <ac:chgData name="heelen lizeth cano moreno" userId="d01d89a1400d5043" providerId="LiveId" clId="{2B449781-A588-47A5-B89A-B9C481832E75}" dt="2021-10-06T19:34:48.545" v="5074" actId="478"/>
          <ac:grpSpMkLst>
            <pc:docMk/>
            <pc:sldMk cId="120670448" sldId="316"/>
            <ac:grpSpMk id="3" creationId="{827CD7A7-1596-488D-89DD-6F5AD315A2B7}"/>
          </ac:grpSpMkLst>
        </pc:grpChg>
        <pc:grpChg chg="add del mod">
          <ac:chgData name="heelen lizeth cano moreno" userId="d01d89a1400d5043" providerId="LiveId" clId="{2B449781-A588-47A5-B89A-B9C481832E75}" dt="2021-10-06T19:31:13.704" v="4956" actId="478"/>
          <ac:grpSpMkLst>
            <pc:docMk/>
            <pc:sldMk cId="120670448" sldId="316"/>
            <ac:grpSpMk id="7" creationId="{4EB9E53E-C081-41A1-B11F-103822D983B0}"/>
          </ac:grpSpMkLst>
        </pc:grpChg>
        <pc:grpChg chg="add del mod">
          <ac:chgData name="heelen lizeth cano moreno" userId="d01d89a1400d5043" providerId="LiveId" clId="{2B449781-A588-47A5-B89A-B9C481832E75}" dt="2021-10-06T19:32:08.885" v="5014" actId="478"/>
          <ac:grpSpMkLst>
            <pc:docMk/>
            <pc:sldMk cId="120670448" sldId="316"/>
            <ac:grpSpMk id="12" creationId="{A27AE1C0-5108-47C9-B282-8A19A43102B3}"/>
          </ac:grpSpMkLst>
        </pc:grpChg>
        <pc:grpChg chg="add del mod">
          <ac:chgData name="heelen lizeth cano moreno" userId="d01d89a1400d5043" providerId="LiveId" clId="{2B449781-A588-47A5-B89A-B9C481832E75}" dt="2021-10-06T19:33:10.298" v="5073"/>
          <ac:grpSpMkLst>
            <pc:docMk/>
            <pc:sldMk cId="120670448" sldId="316"/>
            <ac:grpSpMk id="15" creationId="{50D0A96F-3927-47BE-A033-4009787323AE}"/>
          </ac:grpSpMkLst>
        </pc:grpChg>
        <pc:grpChg chg="add mod">
          <ac:chgData name="heelen lizeth cano moreno" userId="d01d89a1400d5043" providerId="LiveId" clId="{2B449781-A588-47A5-B89A-B9C481832E75}" dt="2021-10-06T19:35:57.040" v="5129" actId="1076"/>
          <ac:grpSpMkLst>
            <pc:docMk/>
            <pc:sldMk cId="120670448" sldId="316"/>
            <ac:grpSpMk id="19" creationId="{4CCE5959-727E-4F43-9206-D3D3E5C0D22D}"/>
          </ac:grpSpMkLst>
        </pc:grpChg>
      </pc:sldChg>
      <pc:sldChg chg="addSp modSp mod">
        <pc:chgData name="heelen lizeth cano moreno" userId="d01d89a1400d5043" providerId="LiveId" clId="{2B449781-A588-47A5-B89A-B9C481832E75}" dt="2021-10-06T20:21:14.006" v="9519" actId="20577"/>
        <pc:sldMkLst>
          <pc:docMk/>
          <pc:sldMk cId="3152182332" sldId="317"/>
        </pc:sldMkLst>
        <pc:spChg chg="add mod">
          <ac:chgData name="heelen lizeth cano moreno" userId="d01d89a1400d5043" providerId="LiveId" clId="{2B449781-A588-47A5-B89A-B9C481832E75}" dt="2021-10-06T20:14:19.556" v="8216" actId="20577"/>
          <ac:spMkLst>
            <pc:docMk/>
            <pc:sldMk cId="3152182332" sldId="317"/>
            <ac:spMk id="2" creationId="{59289C69-992C-4902-95A8-111E6E8252AB}"/>
          </ac:spMkLst>
        </pc:spChg>
        <pc:spChg chg="add mod">
          <ac:chgData name="heelen lizeth cano moreno" userId="d01d89a1400d5043" providerId="LiveId" clId="{2B449781-A588-47A5-B89A-B9C481832E75}" dt="2021-10-06T20:21:14.006" v="9519" actId="20577"/>
          <ac:spMkLst>
            <pc:docMk/>
            <pc:sldMk cId="3152182332" sldId="317"/>
            <ac:spMk id="3" creationId="{B89ABAD9-E228-45B5-8FA9-12D42EC80BFD}"/>
          </ac:spMkLst>
        </pc:spChg>
      </pc:sldChg>
      <pc:sldChg chg="addSp modSp mod">
        <pc:chgData name="heelen lizeth cano moreno" userId="d01d89a1400d5043" providerId="LiveId" clId="{2B449781-A588-47A5-B89A-B9C481832E75}" dt="2021-10-06T20:30:18.193" v="11329" actId="5793"/>
        <pc:sldMkLst>
          <pc:docMk/>
          <pc:sldMk cId="2883230276" sldId="318"/>
        </pc:sldMkLst>
        <pc:spChg chg="add mod">
          <ac:chgData name="heelen lizeth cano moreno" userId="d01d89a1400d5043" providerId="LiveId" clId="{2B449781-A588-47A5-B89A-B9C481832E75}" dt="2021-10-06T20:25:58.129" v="10494" actId="20577"/>
          <ac:spMkLst>
            <pc:docMk/>
            <pc:sldMk cId="2883230276" sldId="318"/>
            <ac:spMk id="2" creationId="{37691C76-9356-41EE-9A29-D56FE5E49D90}"/>
          </ac:spMkLst>
        </pc:spChg>
        <pc:spChg chg="add mod">
          <ac:chgData name="heelen lizeth cano moreno" userId="d01d89a1400d5043" providerId="LiveId" clId="{2B449781-A588-47A5-B89A-B9C481832E75}" dt="2021-10-06T20:30:18.193" v="11329" actId="5793"/>
          <ac:spMkLst>
            <pc:docMk/>
            <pc:sldMk cId="2883230276" sldId="318"/>
            <ac:spMk id="3" creationId="{E139E3D8-A4B8-4906-BC45-6346A01EA24C}"/>
          </ac:spMkLst>
        </pc:spChg>
      </pc:sldChg>
      <pc:sldChg chg="addSp delSp modSp mod">
        <pc:chgData name="heelen lizeth cano moreno" userId="d01d89a1400d5043" providerId="LiveId" clId="{2B449781-A588-47A5-B89A-B9C481832E75}" dt="2021-10-07T00:26:50.809" v="46682" actId="113"/>
        <pc:sldMkLst>
          <pc:docMk/>
          <pc:sldMk cId="1280375514" sldId="319"/>
        </pc:sldMkLst>
        <pc:spChg chg="add mod">
          <ac:chgData name="heelen lizeth cano moreno" userId="d01d89a1400d5043" providerId="LiveId" clId="{2B449781-A588-47A5-B89A-B9C481832E75}" dt="2021-10-07T00:26:31.676" v="46673" actId="5793"/>
          <ac:spMkLst>
            <pc:docMk/>
            <pc:sldMk cId="1280375514" sldId="319"/>
            <ac:spMk id="2" creationId="{F3814803-FFD8-4A2D-A2C9-D65FEF188FA8}"/>
          </ac:spMkLst>
        </pc:spChg>
        <pc:spChg chg="add del mod">
          <ac:chgData name="heelen lizeth cano moreno" userId="d01d89a1400d5043" providerId="LiveId" clId="{2B449781-A588-47A5-B89A-B9C481832E75}" dt="2021-10-06T20:35:59.008" v="12460"/>
          <ac:spMkLst>
            <pc:docMk/>
            <pc:sldMk cId="1280375514" sldId="319"/>
            <ac:spMk id="3" creationId="{B6EF1427-DD0F-4873-8589-4AAEF8814841}"/>
          </ac:spMkLst>
        </pc:spChg>
        <pc:spChg chg="add mod">
          <ac:chgData name="heelen lizeth cano moreno" userId="d01d89a1400d5043" providerId="LiveId" clId="{2B449781-A588-47A5-B89A-B9C481832E75}" dt="2021-10-07T00:26:50.809" v="46682" actId="113"/>
          <ac:spMkLst>
            <pc:docMk/>
            <pc:sldMk cId="1280375514" sldId="319"/>
            <ac:spMk id="4" creationId="{8B36F7CE-F993-4EA8-9FEC-EEC6CC1F3242}"/>
          </ac:spMkLst>
        </pc:spChg>
      </pc:sldChg>
      <pc:sldChg chg="addSp delSp modSp mod">
        <pc:chgData name="heelen lizeth cano moreno" userId="d01d89a1400d5043" providerId="LiveId" clId="{2B449781-A588-47A5-B89A-B9C481832E75}" dt="2021-10-07T00:28:36.216" v="46707" actId="113"/>
        <pc:sldMkLst>
          <pc:docMk/>
          <pc:sldMk cId="4033238768" sldId="320"/>
        </pc:sldMkLst>
        <pc:spChg chg="add del mod">
          <ac:chgData name="heelen lizeth cano moreno" userId="d01d89a1400d5043" providerId="LiveId" clId="{2B449781-A588-47A5-B89A-B9C481832E75}" dt="2021-10-06T21:08:18.649" v="18577"/>
          <ac:spMkLst>
            <pc:docMk/>
            <pc:sldMk cId="4033238768" sldId="320"/>
            <ac:spMk id="2" creationId="{E4AC13F4-E59E-4DF2-AEF5-E9E350722EFF}"/>
          </ac:spMkLst>
        </pc:spChg>
        <pc:spChg chg="add mod">
          <ac:chgData name="heelen lizeth cano moreno" userId="d01d89a1400d5043" providerId="LiveId" clId="{2B449781-A588-47A5-B89A-B9C481832E75}" dt="2021-10-07T00:28:25.119" v="46704" actId="113"/>
          <ac:spMkLst>
            <pc:docMk/>
            <pc:sldMk cId="4033238768" sldId="320"/>
            <ac:spMk id="3" creationId="{1DE65BDE-3A22-43FE-8390-6B21BBFAA57F}"/>
          </ac:spMkLst>
        </pc:spChg>
        <pc:spChg chg="add mod">
          <ac:chgData name="heelen lizeth cano moreno" userId="d01d89a1400d5043" providerId="LiveId" clId="{2B449781-A588-47A5-B89A-B9C481832E75}" dt="2021-10-07T00:28:36.216" v="46707" actId="113"/>
          <ac:spMkLst>
            <pc:docMk/>
            <pc:sldMk cId="4033238768" sldId="320"/>
            <ac:spMk id="4" creationId="{D47A92D8-B88E-426F-8B1E-ADD6F35A9D90}"/>
          </ac:spMkLst>
        </pc:spChg>
      </pc:sldChg>
      <pc:sldChg chg="addSp modSp mod">
        <pc:chgData name="heelen lizeth cano moreno" userId="d01d89a1400d5043" providerId="LiveId" clId="{2B449781-A588-47A5-B89A-B9C481832E75}" dt="2021-10-07T00:29:04.139" v="46713" actId="113"/>
        <pc:sldMkLst>
          <pc:docMk/>
          <pc:sldMk cId="2831899037" sldId="321"/>
        </pc:sldMkLst>
        <pc:spChg chg="add mod">
          <ac:chgData name="heelen lizeth cano moreno" userId="d01d89a1400d5043" providerId="LiveId" clId="{2B449781-A588-47A5-B89A-B9C481832E75}" dt="2021-10-07T00:29:00.127" v="46712" actId="113"/>
          <ac:spMkLst>
            <pc:docMk/>
            <pc:sldMk cId="2831899037" sldId="321"/>
            <ac:spMk id="2" creationId="{B44F9254-1330-45D5-9E56-8EB7BFA64B10}"/>
          </ac:spMkLst>
        </pc:spChg>
        <pc:spChg chg="add mod">
          <ac:chgData name="heelen lizeth cano moreno" userId="d01d89a1400d5043" providerId="LiveId" clId="{2B449781-A588-47A5-B89A-B9C481832E75}" dt="2021-10-07T00:29:04.139" v="46713" actId="113"/>
          <ac:spMkLst>
            <pc:docMk/>
            <pc:sldMk cId="2831899037" sldId="321"/>
            <ac:spMk id="3" creationId="{D2E348F0-59B5-4BD8-9EAF-C16AC3A1B504}"/>
          </ac:spMkLst>
        </pc:spChg>
      </pc:sldChg>
      <pc:sldChg chg="addSp delSp modSp mod">
        <pc:chgData name="heelen lizeth cano moreno" userId="d01d89a1400d5043" providerId="LiveId" clId="{2B449781-A588-47A5-B89A-B9C481832E75}" dt="2021-10-06T21:48:32.828" v="25109" actId="20577"/>
        <pc:sldMkLst>
          <pc:docMk/>
          <pc:sldMk cId="497695765" sldId="322"/>
        </pc:sldMkLst>
        <pc:spChg chg="add mod">
          <ac:chgData name="heelen lizeth cano moreno" userId="d01d89a1400d5043" providerId="LiveId" clId="{2B449781-A588-47A5-B89A-B9C481832E75}" dt="2021-10-06T21:40:41.847" v="23848" actId="20577"/>
          <ac:spMkLst>
            <pc:docMk/>
            <pc:sldMk cId="497695765" sldId="322"/>
            <ac:spMk id="2" creationId="{B2E24FE2-2E5D-4C2E-BE64-3C83185CD2EF}"/>
          </ac:spMkLst>
        </pc:spChg>
        <pc:spChg chg="add del mod">
          <ac:chgData name="heelen lizeth cano moreno" userId="d01d89a1400d5043" providerId="LiveId" clId="{2B449781-A588-47A5-B89A-B9C481832E75}" dt="2021-10-06T21:42:05.013" v="23863" actId="478"/>
          <ac:spMkLst>
            <pc:docMk/>
            <pc:sldMk cId="497695765" sldId="322"/>
            <ac:spMk id="3" creationId="{9750D2AD-917E-4BFC-A559-7CE1419C24FE}"/>
          </ac:spMkLst>
        </pc:spChg>
        <pc:spChg chg="mod">
          <ac:chgData name="heelen lizeth cano moreno" userId="d01d89a1400d5043" providerId="LiveId" clId="{2B449781-A588-47A5-B89A-B9C481832E75}" dt="2021-10-06T21:42:01.767" v="23861"/>
          <ac:spMkLst>
            <pc:docMk/>
            <pc:sldMk cId="497695765" sldId="322"/>
            <ac:spMk id="5" creationId="{849091EB-3825-4417-9DD7-E6C1A0D2CCE0}"/>
          </ac:spMkLst>
        </pc:spChg>
        <pc:spChg chg="mod">
          <ac:chgData name="heelen lizeth cano moreno" userId="d01d89a1400d5043" providerId="LiveId" clId="{2B449781-A588-47A5-B89A-B9C481832E75}" dt="2021-10-06T21:42:01.767" v="23861"/>
          <ac:spMkLst>
            <pc:docMk/>
            <pc:sldMk cId="497695765" sldId="322"/>
            <ac:spMk id="6" creationId="{418F65CA-BCC5-4D74-8D5F-CE6214DF9B4D}"/>
          </ac:spMkLst>
        </pc:spChg>
        <pc:spChg chg="add mod">
          <ac:chgData name="heelen lizeth cano moreno" userId="d01d89a1400d5043" providerId="LiveId" clId="{2B449781-A588-47A5-B89A-B9C481832E75}" dt="2021-10-06T21:48:32.828" v="25109" actId="20577"/>
          <ac:spMkLst>
            <pc:docMk/>
            <pc:sldMk cId="497695765" sldId="322"/>
            <ac:spMk id="7" creationId="{B7F1832B-B83F-4D39-B248-DC2A943A42AB}"/>
          </ac:spMkLst>
        </pc:spChg>
        <pc:grpChg chg="add mod">
          <ac:chgData name="heelen lizeth cano moreno" userId="d01d89a1400d5043" providerId="LiveId" clId="{2B449781-A588-47A5-B89A-B9C481832E75}" dt="2021-10-06T21:42:09.788" v="23864" actId="1076"/>
          <ac:grpSpMkLst>
            <pc:docMk/>
            <pc:sldMk cId="497695765" sldId="322"/>
            <ac:grpSpMk id="4" creationId="{AEC08850-7454-4764-9FCB-C7E0059DFF98}"/>
          </ac:grpSpMkLst>
        </pc:grpChg>
      </pc:sldChg>
      <pc:sldChg chg="addSp modSp mod">
        <pc:chgData name="heelen lizeth cano moreno" userId="d01d89a1400d5043" providerId="LiveId" clId="{2B449781-A588-47A5-B89A-B9C481832E75}" dt="2021-10-06T22:01:59.320" v="27948" actId="20577"/>
        <pc:sldMkLst>
          <pc:docMk/>
          <pc:sldMk cId="1219773662" sldId="323"/>
        </pc:sldMkLst>
        <pc:spChg chg="add mod">
          <ac:chgData name="heelen lizeth cano moreno" userId="d01d89a1400d5043" providerId="LiveId" clId="{2B449781-A588-47A5-B89A-B9C481832E75}" dt="2021-10-06T21:54:37.881" v="26419" actId="20577"/>
          <ac:spMkLst>
            <pc:docMk/>
            <pc:sldMk cId="1219773662" sldId="323"/>
            <ac:spMk id="2" creationId="{FF565031-AE6D-4362-AAAA-09951F0266ED}"/>
          </ac:spMkLst>
        </pc:spChg>
        <pc:spChg chg="add mod">
          <ac:chgData name="heelen lizeth cano moreno" userId="d01d89a1400d5043" providerId="LiveId" clId="{2B449781-A588-47A5-B89A-B9C481832E75}" dt="2021-10-06T22:01:59.320" v="27948" actId="20577"/>
          <ac:spMkLst>
            <pc:docMk/>
            <pc:sldMk cId="1219773662" sldId="323"/>
            <ac:spMk id="3" creationId="{D5E2A7AD-E9BF-45F1-9D2A-ACB897A7C7D0}"/>
          </ac:spMkLst>
        </pc:spChg>
      </pc:sldChg>
      <pc:sldChg chg="addSp modSp mod">
        <pc:chgData name="heelen lizeth cano moreno" userId="d01d89a1400d5043" providerId="LiveId" clId="{2B449781-A588-47A5-B89A-B9C481832E75}" dt="2021-10-06T22:38:47.397" v="33395" actId="20577"/>
        <pc:sldMkLst>
          <pc:docMk/>
          <pc:sldMk cId="1918737722" sldId="324"/>
        </pc:sldMkLst>
        <pc:spChg chg="add mod">
          <ac:chgData name="heelen lizeth cano moreno" userId="d01d89a1400d5043" providerId="LiveId" clId="{2B449781-A588-47A5-B89A-B9C481832E75}" dt="2021-10-06T22:32:37.919" v="32074" actId="20577"/>
          <ac:spMkLst>
            <pc:docMk/>
            <pc:sldMk cId="1918737722" sldId="324"/>
            <ac:spMk id="2" creationId="{FE037657-C285-4006-9C49-871C853F949A}"/>
          </ac:spMkLst>
        </pc:spChg>
        <pc:spChg chg="add mod">
          <ac:chgData name="heelen lizeth cano moreno" userId="d01d89a1400d5043" providerId="LiveId" clId="{2B449781-A588-47A5-B89A-B9C481832E75}" dt="2021-10-06T22:38:47.397" v="33395" actId="20577"/>
          <ac:spMkLst>
            <pc:docMk/>
            <pc:sldMk cId="1918737722" sldId="324"/>
            <ac:spMk id="3" creationId="{5AF0DCA6-AB6B-4B74-A6C5-42A2C507B519}"/>
          </ac:spMkLst>
        </pc:spChg>
      </pc:sldChg>
      <pc:sldChg chg="addSp modSp mod">
        <pc:chgData name="heelen lizeth cano moreno" userId="d01d89a1400d5043" providerId="LiveId" clId="{2B449781-A588-47A5-B89A-B9C481832E75}" dt="2021-10-06T22:54:37.926" v="36069" actId="20577"/>
        <pc:sldMkLst>
          <pc:docMk/>
          <pc:sldMk cId="1511431673" sldId="325"/>
        </pc:sldMkLst>
        <pc:spChg chg="add mod">
          <ac:chgData name="heelen lizeth cano moreno" userId="d01d89a1400d5043" providerId="LiveId" clId="{2B449781-A588-47A5-B89A-B9C481832E75}" dt="2021-10-06T22:44:19.250" v="34578" actId="20577"/>
          <ac:spMkLst>
            <pc:docMk/>
            <pc:sldMk cId="1511431673" sldId="325"/>
            <ac:spMk id="2" creationId="{51DF2165-27E2-4479-AE7E-32DB35AFF35E}"/>
          </ac:spMkLst>
        </pc:spChg>
        <pc:spChg chg="add mod">
          <ac:chgData name="heelen lizeth cano moreno" userId="d01d89a1400d5043" providerId="LiveId" clId="{2B449781-A588-47A5-B89A-B9C481832E75}" dt="2021-10-06T22:54:37.926" v="36069" actId="20577"/>
          <ac:spMkLst>
            <pc:docMk/>
            <pc:sldMk cId="1511431673" sldId="325"/>
            <ac:spMk id="3" creationId="{256E5105-2F71-44D9-8E33-AF2D57F5AC33}"/>
          </ac:spMkLst>
        </pc:spChg>
      </pc:sldChg>
      <pc:sldChg chg="addSp modSp mod">
        <pc:chgData name="heelen lizeth cano moreno" userId="d01d89a1400d5043" providerId="LiveId" clId="{2B449781-A588-47A5-B89A-B9C481832E75}" dt="2021-10-06T23:05:25.993" v="38232" actId="20577"/>
        <pc:sldMkLst>
          <pc:docMk/>
          <pc:sldMk cId="1679658604" sldId="326"/>
        </pc:sldMkLst>
        <pc:spChg chg="add mod">
          <ac:chgData name="heelen lizeth cano moreno" userId="d01d89a1400d5043" providerId="LiveId" clId="{2B449781-A588-47A5-B89A-B9C481832E75}" dt="2021-10-06T22:59:33.524" v="36871" actId="20577"/>
          <ac:spMkLst>
            <pc:docMk/>
            <pc:sldMk cId="1679658604" sldId="326"/>
            <ac:spMk id="2" creationId="{5AA7FA74-EE94-402E-9DEB-E7A378E40212}"/>
          </ac:spMkLst>
        </pc:spChg>
        <pc:spChg chg="add mod">
          <ac:chgData name="heelen lizeth cano moreno" userId="d01d89a1400d5043" providerId="LiveId" clId="{2B449781-A588-47A5-B89A-B9C481832E75}" dt="2021-10-06T23:05:25.993" v="38232" actId="20577"/>
          <ac:spMkLst>
            <pc:docMk/>
            <pc:sldMk cId="1679658604" sldId="326"/>
            <ac:spMk id="3" creationId="{90C91678-A044-4C30-8ED3-692605FEB689}"/>
          </ac:spMkLst>
        </pc:spChg>
      </pc:sldChg>
      <pc:sldChg chg="addSp modSp mod">
        <pc:chgData name="heelen lizeth cano moreno" userId="d01d89a1400d5043" providerId="LiveId" clId="{2B449781-A588-47A5-B89A-B9C481832E75}" dt="2021-10-07T00:29:34.413" v="46716" actId="113"/>
        <pc:sldMkLst>
          <pc:docMk/>
          <pc:sldMk cId="1552742073" sldId="327"/>
        </pc:sldMkLst>
        <pc:spChg chg="add mod">
          <ac:chgData name="heelen lizeth cano moreno" userId="d01d89a1400d5043" providerId="LiveId" clId="{2B449781-A588-47A5-B89A-B9C481832E75}" dt="2021-10-07T00:29:34.413" v="46716" actId="113"/>
          <ac:spMkLst>
            <pc:docMk/>
            <pc:sldMk cId="1552742073" sldId="327"/>
            <ac:spMk id="2" creationId="{5919CB9F-73A1-4AD6-8441-A695D6C84E3B}"/>
          </ac:spMkLst>
        </pc:spChg>
        <pc:spChg chg="add mod">
          <ac:chgData name="heelen lizeth cano moreno" userId="d01d89a1400d5043" providerId="LiveId" clId="{2B449781-A588-47A5-B89A-B9C481832E75}" dt="2021-10-06T23:51:58.450" v="40324" actId="20577"/>
          <ac:spMkLst>
            <pc:docMk/>
            <pc:sldMk cId="1552742073" sldId="327"/>
            <ac:spMk id="3" creationId="{9473A46A-CB2A-421D-B10F-CBAC487FF28E}"/>
          </ac:spMkLst>
        </pc:spChg>
      </pc:sldChg>
      <pc:sldChg chg="addSp modSp mod">
        <pc:chgData name="heelen lizeth cano moreno" userId="d01d89a1400d5043" providerId="LiveId" clId="{2B449781-A588-47A5-B89A-B9C481832E75}" dt="2021-10-07T00:29:53.750" v="46731" actId="20577"/>
        <pc:sldMkLst>
          <pc:docMk/>
          <pc:sldMk cId="826002554" sldId="328"/>
        </pc:sldMkLst>
        <pc:spChg chg="add mod">
          <ac:chgData name="heelen lizeth cano moreno" userId="d01d89a1400d5043" providerId="LiveId" clId="{2B449781-A588-47A5-B89A-B9C481832E75}" dt="2021-10-07T00:29:53.750" v="46731" actId="20577"/>
          <ac:spMkLst>
            <pc:docMk/>
            <pc:sldMk cId="826002554" sldId="328"/>
            <ac:spMk id="2" creationId="{98EA3432-B123-431E-AE21-D520A5D43690}"/>
          </ac:spMkLst>
        </pc:spChg>
        <pc:spChg chg="add mod">
          <ac:chgData name="heelen lizeth cano moreno" userId="d01d89a1400d5043" providerId="LiveId" clId="{2B449781-A588-47A5-B89A-B9C481832E75}" dt="2021-10-07T00:04:18.340" v="42943" actId="20577"/>
          <ac:spMkLst>
            <pc:docMk/>
            <pc:sldMk cId="826002554" sldId="328"/>
            <ac:spMk id="3" creationId="{1E608E0E-456B-467C-A163-004FA500701A}"/>
          </ac:spMkLst>
        </pc:spChg>
      </pc:sldChg>
      <pc:sldChg chg="addSp delSp modSp mod">
        <pc:chgData name="heelen lizeth cano moreno" userId="d01d89a1400d5043" providerId="LiveId" clId="{2B449781-A588-47A5-B89A-B9C481832E75}" dt="2021-10-07T00:30:04.491" v="46733" actId="113"/>
        <pc:sldMkLst>
          <pc:docMk/>
          <pc:sldMk cId="2221594863" sldId="329"/>
        </pc:sldMkLst>
        <pc:spChg chg="add del mod">
          <ac:chgData name="heelen lizeth cano moreno" userId="d01d89a1400d5043" providerId="LiveId" clId="{2B449781-A588-47A5-B89A-B9C481832E75}" dt="2021-10-07T00:04:28.733" v="42960"/>
          <ac:spMkLst>
            <pc:docMk/>
            <pc:sldMk cId="2221594863" sldId="329"/>
            <ac:spMk id="2" creationId="{9AFA58C8-57A4-432D-BE36-5133F7EB7102}"/>
          </ac:spMkLst>
        </pc:spChg>
        <pc:spChg chg="add mod">
          <ac:chgData name="heelen lizeth cano moreno" userId="d01d89a1400d5043" providerId="LiveId" clId="{2B449781-A588-47A5-B89A-B9C481832E75}" dt="2021-10-07T00:30:01.462" v="46732" actId="113"/>
          <ac:spMkLst>
            <pc:docMk/>
            <pc:sldMk cId="2221594863" sldId="329"/>
            <ac:spMk id="3" creationId="{CEE84C83-4604-4231-A192-18D9A97452B0}"/>
          </ac:spMkLst>
        </pc:spChg>
        <pc:spChg chg="add mod">
          <ac:chgData name="heelen lizeth cano moreno" userId="d01d89a1400d5043" providerId="LiveId" clId="{2B449781-A588-47A5-B89A-B9C481832E75}" dt="2021-10-07T00:30:04.491" v="46733" actId="113"/>
          <ac:spMkLst>
            <pc:docMk/>
            <pc:sldMk cId="2221594863" sldId="329"/>
            <ac:spMk id="4" creationId="{D7B898FA-D745-42FB-A775-FEA5D8C22504}"/>
          </ac:spMkLst>
        </pc:spChg>
      </pc:sldChg>
      <pc:sldChg chg="addSp modSp mod">
        <pc:chgData name="heelen lizeth cano moreno" userId="d01d89a1400d5043" providerId="LiveId" clId="{2B449781-A588-47A5-B89A-B9C481832E75}" dt="2021-10-07T02:45:16.240" v="50601" actId="20577"/>
        <pc:sldMkLst>
          <pc:docMk/>
          <pc:sldMk cId="3593431140" sldId="330"/>
        </pc:sldMkLst>
        <pc:spChg chg="add mod">
          <ac:chgData name="heelen lizeth cano moreno" userId="d01d89a1400d5043" providerId="LiveId" clId="{2B449781-A588-47A5-B89A-B9C481832E75}" dt="2021-10-07T02:40:50.582" v="49613" actId="20577"/>
          <ac:spMkLst>
            <pc:docMk/>
            <pc:sldMk cId="3593431140" sldId="330"/>
            <ac:spMk id="2" creationId="{685B645B-0A45-4BA7-A52D-18B99D5BE3E9}"/>
          </ac:spMkLst>
        </pc:spChg>
        <pc:spChg chg="add mod">
          <ac:chgData name="heelen lizeth cano moreno" userId="d01d89a1400d5043" providerId="LiveId" clId="{2B449781-A588-47A5-B89A-B9C481832E75}" dt="2021-10-07T02:45:16.240" v="50601" actId="20577"/>
          <ac:spMkLst>
            <pc:docMk/>
            <pc:sldMk cId="3593431140" sldId="330"/>
            <ac:spMk id="3" creationId="{6D599D53-E97A-4C70-9C41-89AFFE929F94}"/>
          </ac:spMkLst>
        </pc:spChg>
      </pc:sldChg>
      <pc:sldChg chg="addSp modSp mod">
        <pc:chgData name="heelen lizeth cano moreno" userId="d01d89a1400d5043" providerId="LiveId" clId="{2B449781-A588-47A5-B89A-B9C481832E75}" dt="2021-10-07T02:55:31.153" v="52892" actId="20577"/>
        <pc:sldMkLst>
          <pc:docMk/>
          <pc:sldMk cId="432933812" sldId="331"/>
        </pc:sldMkLst>
        <pc:spChg chg="add mod">
          <ac:chgData name="heelen lizeth cano moreno" userId="d01d89a1400d5043" providerId="LiveId" clId="{2B449781-A588-47A5-B89A-B9C481832E75}" dt="2021-10-07T02:50:03.825" v="51651" actId="20577"/>
          <ac:spMkLst>
            <pc:docMk/>
            <pc:sldMk cId="432933812" sldId="331"/>
            <ac:spMk id="2" creationId="{FCBD4561-2920-4508-ADA7-8CFE73E95CB0}"/>
          </ac:spMkLst>
        </pc:spChg>
        <pc:spChg chg="add mod">
          <ac:chgData name="heelen lizeth cano moreno" userId="d01d89a1400d5043" providerId="LiveId" clId="{2B449781-A588-47A5-B89A-B9C481832E75}" dt="2021-10-07T02:55:31.153" v="52892" actId="20577"/>
          <ac:spMkLst>
            <pc:docMk/>
            <pc:sldMk cId="432933812" sldId="331"/>
            <ac:spMk id="3" creationId="{5AC7D1D0-9030-4F98-902D-A17279FAF56A}"/>
          </ac:spMkLst>
        </pc:spChg>
      </pc:sldChg>
      <pc:sldChg chg="addSp modSp add mod">
        <pc:chgData name="heelen lizeth cano moreno" userId="d01d89a1400d5043" providerId="LiveId" clId="{2B449781-A588-47A5-B89A-B9C481832E75}" dt="2021-10-07T00:27:19.138" v="46688" actId="113"/>
        <pc:sldMkLst>
          <pc:docMk/>
          <pc:sldMk cId="455400966" sldId="333"/>
        </pc:sldMkLst>
        <pc:spChg chg="add mod">
          <ac:chgData name="heelen lizeth cano moreno" userId="d01d89a1400d5043" providerId="LiveId" clId="{2B449781-A588-47A5-B89A-B9C481832E75}" dt="2021-10-07T00:27:02.157" v="46684" actId="113"/>
          <ac:spMkLst>
            <pc:docMk/>
            <pc:sldMk cId="455400966" sldId="333"/>
            <ac:spMk id="2" creationId="{8E704146-97E6-4FC3-ABEF-D7370A1C77CD}"/>
          </ac:spMkLst>
        </pc:spChg>
        <pc:spChg chg="add mod">
          <ac:chgData name="heelen lizeth cano moreno" userId="d01d89a1400d5043" providerId="LiveId" clId="{2B449781-A588-47A5-B89A-B9C481832E75}" dt="2021-10-07T00:27:19.138" v="46688" actId="113"/>
          <ac:spMkLst>
            <pc:docMk/>
            <pc:sldMk cId="455400966" sldId="333"/>
            <ac:spMk id="3" creationId="{AAD389C7-7585-4838-9440-CBB8121E8BFB}"/>
          </ac:spMkLst>
        </pc:spChg>
      </pc:sldChg>
      <pc:sldChg chg="add del">
        <pc:chgData name="heelen lizeth cano moreno" userId="d01d89a1400d5043" providerId="LiveId" clId="{2B449781-A588-47A5-B89A-B9C481832E75}" dt="2021-10-06T19:35:15.574" v="5076"/>
        <pc:sldMkLst>
          <pc:docMk/>
          <pc:sldMk cId="775680909" sldId="333"/>
        </pc:sldMkLst>
      </pc:sldChg>
      <pc:sldChg chg="addSp delSp modSp add mod">
        <pc:chgData name="heelen lizeth cano moreno" userId="d01d89a1400d5043" providerId="LiveId" clId="{2B449781-A588-47A5-B89A-B9C481832E75}" dt="2021-10-07T00:27:56.065" v="46696" actId="113"/>
        <pc:sldMkLst>
          <pc:docMk/>
          <pc:sldMk cId="558877093" sldId="334"/>
        </pc:sldMkLst>
        <pc:spChg chg="add mod">
          <ac:chgData name="heelen lizeth cano moreno" userId="d01d89a1400d5043" providerId="LiveId" clId="{2B449781-A588-47A5-B89A-B9C481832E75}" dt="2021-10-07T00:27:41.912" v="46692" actId="113"/>
          <ac:spMkLst>
            <pc:docMk/>
            <pc:sldMk cId="558877093" sldId="334"/>
            <ac:spMk id="2" creationId="{689316A1-A1E1-4608-B52C-B7C2C7924294}"/>
          </ac:spMkLst>
        </pc:spChg>
        <pc:spChg chg="add mod">
          <ac:chgData name="heelen lizeth cano moreno" userId="d01d89a1400d5043" providerId="LiveId" clId="{2B449781-A588-47A5-B89A-B9C481832E75}" dt="2021-10-07T00:27:56.065" v="46696" actId="113"/>
          <ac:spMkLst>
            <pc:docMk/>
            <pc:sldMk cId="558877093" sldId="334"/>
            <ac:spMk id="3" creationId="{1483849F-734C-4EDD-92AD-9628EF75A044}"/>
          </ac:spMkLst>
        </pc:spChg>
        <pc:spChg chg="add del mod">
          <ac:chgData name="heelen lizeth cano moreno" userId="d01d89a1400d5043" providerId="LiveId" clId="{2B449781-A588-47A5-B89A-B9C481832E75}" dt="2021-10-06T21:08:11.410" v="18573"/>
          <ac:spMkLst>
            <pc:docMk/>
            <pc:sldMk cId="558877093" sldId="334"/>
            <ac:spMk id="4" creationId="{4C4B6118-50DB-46FD-B722-F3F551938BF4}"/>
          </ac:spMkLst>
        </pc:spChg>
      </pc:sldChg>
      <pc:sldChg chg="addSp modSp new mod">
        <pc:chgData name="heelen lizeth cano moreno" userId="d01d89a1400d5043" providerId="LiveId" clId="{2B449781-A588-47A5-B89A-B9C481832E75}" dt="2021-10-06T22:19:49.884" v="30792" actId="20577"/>
        <pc:sldMkLst>
          <pc:docMk/>
          <pc:sldMk cId="2925178535" sldId="335"/>
        </pc:sldMkLst>
        <pc:spChg chg="add mod">
          <ac:chgData name="heelen lizeth cano moreno" userId="d01d89a1400d5043" providerId="LiveId" clId="{2B449781-A588-47A5-B89A-B9C481832E75}" dt="2021-10-06T22:10:11.126" v="29243" actId="20577"/>
          <ac:spMkLst>
            <pc:docMk/>
            <pc:sldMk cId="2925178535" sldId="335"/>
            <ac:spMk id="2" creationId="{9915D8AB-73C4-4C25-B7A1-AE2895325D00}"/>
          </ac:spMkLst>
        </pc:spChg>
        <pc:spChg chg="add mod">
          <ac:chgData name="heelen lizeth cano moreno" userId="d01d89a1400d5043" providerId="LiveId" clId="{2B449781-A588-47A5-B89A-B9C481832E75}" dt="2021-10-06T22:19:49.884" v="30792" actId="20577"/>
          <ac:spMkLst>
            <pc:docMk/>
            <pc:sldMk cId="2925178535" sldId="335"/>
            <ac:spMk id="3" creationId="{4894C35E-F9A8-49E6-A1A8-BE593E6C8B36}"/>
          </ac:spMkLst>
        </pc:spChg>
      </pc:sldChg>
      <pc:sldChg chg="addSp modSp new mod">
        <pc:chgData name="heelen lizeth cano moreno" userId="d01d89a1400d5043" providerId="LiveId" clId="{2B449781-A588-47A5-B89A-B9C481832E75}" dt="2021-10-07T00:36:25.964" v="48026" actId="1076"/>
        <pc:sldMkLst>
          <pc:docMk/>
          <pc:sldMk cId="941195169" sldId="336"/>
        </pc:sldMkLst>
        <pc:spChg chg="add mod">
          <ac:chgData name="heelen lizeth cano moreno" userId="d01d89a1400d5043" providerId="LiveId" clId="{2B449781-A588-47A5-B89A-B9C481832E75}" dt="2021-10-07T00:36:25.964" v="48026" actId="1076"/>
          <ac:spMkLst>
            <pc:docMk/>
            <pc:sldMk cId="941195169" sldId="336"/>
            <ac:spMk id="2" creationId="{417E2B26-7064-4CED-AB2E-72FD097F06F3}"/>
          </ac:spMkLst>
        </pc:spChg>
        <pc:spChg chg="add mod">
          <ac:chgData name="heelen lizeth cano moreno" userId="d01d89a1400d5043" providerId="LiveId" clId="{2B449781-A588-47A5-B89A-B9C481832E75}" dt="2021-10-07T00:36:22.105" v="48024" actId="20577"/>
          <ac:spMkLst>
            <pc:docMk/>
            <pc:sldMk cId="941195169" sldId="336"/>
            <ac:spMk id="3" creationId="{EB751753-1982-4781-91F8-70B416A0F0E9}"/>
          </ac:spMkLst>
        </pc:spChg>
      </pc:sldChg>
      <pc:sldChg chg="addSp delSp modSp add mod">
        <pc:chgData name="heelen lizeth cano moreno" userId="d01d89a1400d5043" providerId="LiveId" clId="{2B449781-A588-47A5-B89A-B9C481832E75}" dt="2021-10-07T20:11:01.038" v="54290" actId="20577"/>
        <pc:sldMkLst>
          <pc:docMk/>
          <pc:sldMk cId="4066260388" sldId="337"/>
        </pc:sldMkLst>
        <pc:spChg chg="add mod">
          <ac:chgData name="heelen lizeth cano moreno" userId="d01d89a1400d5043" providerId="LiveId" clId="{2B449781-A588-47A5-B89A-B9C481832E75}" dt="2021-10-07T03:00:38.665" v="53660" actId="20577"/>
          <ac:spMkLst>
            <pc:docMk/>
            <pc:sldMk cId="4066260388" sldId="337"/>
            <ac:spMk id="2" creationId="{749BEB03-43BB-47AB-97A0-AB21F39BF58A}"/>
          </ac:spMkLst>
        </pc:spChg>
        <pc:spChg chg="add mod">
          <ac:chgData name="heelen lizeth cano moreno" userId="d01d89a1400d5043" providerId="LiveId" clId="{2B449781-A588-47A5-B89A-B9C481832E75}" dt="2021-10-07T19:29:16.616" v="53668" actId="20577"/>
          <ac:spMkLst>
            <pc:docMk/>
            <pc:sldMk cId="4066260388" sldId="337"/>
            <ac:spMk id="3" creationId="{C86E32ED-A346-4A8C-9247-EC6E87656E12}"/>
          </ac:spMkLst>
        </pc:spChg>
        <pc:spChg chg="mod">
          <ac:chgData name="heelen lizeth cano moreno" userId="d01d89a1400d5043" providerId="LiveId" clId="{2B449781-A588-47A5-B89A-B9C481832E75}" dt="2021-10-07T20:01:38.495" v="53744" actId="14100"/>
          <ac:spMkLst>
            <pc:docMk/>
            <pc:sldMk cId="4066260388" sldId="337"/>
            <ac:spMk id="5" creationId="{B93581B9-6AF5-4A54-8C12-F95F5DB18698}"/>
          </ac:spMkLst>
        </pc:spChg>
        <pc:spChg chg="mod">
          <ac:chgData name="heelen lizeth cano moreno" userId="d01d89a1400d5043" providerId="LiveId" clId="{2B449781-A588-47A5-B89A-B9C481832E75}" dt="2021-10-07T20:00:01.412" v="53743" actId="14100"/>
          <ac:spMkLst>
            <pc:docMk/>
            <pc:sldMk cId="4066260388" sldId="337"/>
            <ac:spMk id="6" creationId="{FDEA53A8-E9D2-4743-8340-44BCF447B7E4}"/>
          </ac:spMkLst>
        </pc:spChg>
        <pc:spChg chg="add mod">
          <ac:chgData name="heelen lizeth cano moreno" userId="d01d89a1400d5043" providerId="LiveId" clId="{2B449781-A588-47A5-B89A-B9C481832E75}" dt="2021-10-07T20:07:13.220" v="53839" actId="20577"/>
          <ac:spMkLst>
            <pc:docMk/>
            <pc:sldMk cId="4066260388" sldId="337"/>
            <ac:spMk id="7" creationId="{5BA20BEB-3D36-4CE5-8436-510914734204}"/>
          </ac:spMkLst>
        </pc:spChg>
        <pc:spChg chg="add mod">
          <ac:chgData name="heelen lizeth cano moreno" userId="d01d89a1400d5043" providerId="LiveId" clId="{2B449781-A588-47A5-B89A-B9C481832E75}" dt="2021-10-07T20:11:01.038" v="54290" actId="20577"/>
          <ac:spMkLst>
            <pc:docMk/>
            <pc:sldMk cId="4066260388" sldId="337"/>
            <ac:spMk id="8" creationId="{2B82BF9E-746D-4A6B-BCEA-133EC2649064}"/>
          </ac:spMkLst>
        </pc:spChg>
        <pc:grpChg chg="add del mod">
          <ac:chgData name="heelen lizeth cano moreno" userId="d01d89a1400d5043" providerId="LiveId" clId="{2B449781-A588-47A5-B89A-B9C481832E75}" dt="2021-10-07T20:06:35.444" v="53746" actId="478"/>
          <ac:grpSpMkLst>
            <pc:docMk/>
            <pc:sldMk cId="4066260388" sldId="337"/>
            <ac:grpSpMk id="4" creationId="{678A8973-B696-4AA5-89DB-3BB6BA1B5F71}"/>
          </ac:grpSpMkLst>
        </pc:grpChg>
      </pc:sldChg>
      <pc:sldChg chg="addSp modSp add mod">
        <pc:chgData name="heelen lizeth cano moreno" userId="d01d89a1400d5043" providerId="LiveId" clId="{2B449781-A588-47A5-B89A-B9C481832E75}" dt="2021-10-13T19:43:51.085" v="55403" actId="20577"/>
        <pc:sldMkLst>
          <pc:docMk/>
          <pc:sldMk cId="2569120802" sldId="338"/>
        </pc:sldMkLst>
        <pc:spChg chg="add mod">
          <ac:chgData name="heelen lizeth cano moreno" userId="d01d89a1400d5043" providerId="LiveId" clId="{2B449781-A588-47A5-B89A-B9C481832E75}" dt="2021-10-12T13:15:12.863" v="54296" actId="20577"/>
          <ac:spMkLst>
            <pc:docMk/>
            <pc:sldMk cId="2569120802" sldId="338"/>
            <ac:spMk id="2" creationId="{A7DBDD10-7690-45E5-A8F9-6826574DA310}"/>
          </ac:spMkLst>
        </pc:spChg>
        <pc:spChg chg="mod">
          <ac:chgData name="heelen lizeth cano moreno" userId="d01d89a1400d5043" providerId="LiveId" clId="{2B449781-A588-47A5-B89A-B9C481832E75}" dt="2021-10-12T13:15:45.346" v="54312" actId="14100"/>
          <ac:spMkLst>
            <pc:docMk/>
            <pc:sldMk cId="2569120802" sldId="338"/>
            <ac:spMk id="4" creationId="{135C88BE-64D0-42B7-8D1D-46A0CDD991F9}"/>
          </ac:spMkLst>
        </pc:spChg>
        <pc:spChg chg="mod">
          <ac:chgData name="heelen lizeth cano moreno" userId="d01d89a1400d5043" providerId="LiveId" clId="{2B449781-A588-47A5-B89A-B9C481832E75}" dt="2021-10-12T13:15:39.929" v="54309" actId="14100"/>
          <ac:spMkLst>
            <pc:docMk/>
            <pc:sldMk cId="2569120802" sldId="338"/>
            <ac:spMk id="5" creationId="{173878E3-8E5E-4610-B13B-740040DAF3A3}"/>
          </ac:spMkLst>
        </pc:spChg>
        <pc:spChg chg="add mod">
          <ac:chgData name="heelen lizeth cano moreno" userId="d01d89a1400d5043" providerId="LiveId" clId="{2B449781-A588-47A5-B89A-B9C481832E75}" dt="2021-10-12T13:44:11.954" v="54611" actId="20577"/>
          <ac:spMkLst>
            <pc:docMk/>
            <pc:sldMk cId="2569120802" sldId="338"/>
            <ac:spMk id="6" creationId="{2A84FB53-73F7-420C-BD92-BEEE459A27FC}"/>
          </ac:spMkLst>
        </pc:spChg>
        <pc:spChg chg="add mod">
          <ac:chgData name="heelen lizeth cano moreno" userId="d01d89a1400d5043" providerId="LiveId" clId="{2B449781-A588-47A5-B89A-B9C481832E75}" dt="2021-10-13T19:10:20.624" v="54618" actId="20577"/>
          <ac:spMkLst>
            <pc:docMk/>
            <pc:sldMk cId="2569120802" sldId="338"/>
            <ac:spMk id="7" creationId="{45106208-2281-4079-85C9-BB546C9B356B}"/>
          </ac:spMkLst>
        </pc:spChg>
        <pc:spChg chg="mod">
          <ac:chgData name="heelen lizeth cano moreno" userId="d01d89a1400d5043" providerId="LiveId" clId="{2B449781-A588-47A5-B89A-B9C481832E75}" dt="2021-10-13T19:14:40.847" v="54659" actId="14100"/>
          <ac:spMkLst>
            <pc:docMk/>
            <pc:sldMk cId="2569120802" sldId="338"/>
            <ac:spMk id="9" creationId="{5352DE48-CAD1-4CD2-8229-2E83D7A2F698}"/>
          </ac:spMkLst>
        </pc:spChg>
        <pc:spChg chg="mod">
          <ac:chgData name="heelen lizeth cano moreno" userId="d01d89a1400d5043" providerId="LiveId" clId="{2B449781-A588-47A5-B89A-B9C481832E75}" dt="2021-10-13T19:14:36.268" v="54658" actId="14100"/>
          <ac:spMkLst>
            <pc:docMk/>
            <pc:sldMk cId="2569120802" sldId="338"/>
            <ac:spMk id="10" creationId="{7A66CFB1-C8F0-4001-A8ED-E24B2D74C697}"/>
          </ac:spMkLst>
        </pc:spChg>
        <pc:spChg chg="add mod">
          <ac:chgData name="heelen lizeth cano moreno" userId="d01d89a1400d5043" providerId="LiveId" clId="{2B449781-A588-47A5-B89A-B9C481832E75}" dt="2021-10-13T19:21:11.717" v="54783" actId="20577"/>
          <ac:spMkLst>
            <pc:docMk/>
            <pc:sldMk cId="2569120802" sldId="338"/>
            <ac:spMk id="11" creationId="{AB9F6C44-7CE2-4C7C-AB9B-F5FBDB610A72}"/>
          </ac:spMkLst>
        </pc:spChg>
        <pc:spChg chg="mod">
          <ac:chgData name="heelen lizeth cano moreno" userId="d01d89a1400d5043" providerId="LiveId" clId="{2B449781-A588-47A5-B89A-B9C481832E75}" dt="2021-10-13T19:39:36.325" v="54851" actId="14100"/>
          <ac:spMkLst>
            <pc:docMk/>
            <pc:sldMk cId="2569120802" sldId="338"/>
            <ac:spMk id="13" creationId="{9BDE064B-C993-4B50-A247-07207A665994}"/>
          </ac:spMkLst>
        </pc:spChg>
        <pc:spChg chg="mod">
          <ac:chgData name="heelen lizeth cano moreno" userId="d01d89a1400d5043" providerId="LiveId" clId="{2B449781-A588-47A5-B89A-B9C481832E75}" dt="2021-10-13T19:39:30.507" v="54850" actId="14100"/>
          <ac:spMkLst>
            <pc:docMk/>
            <pc:sldMk cId="2569120802" sldId="338"/>
            <ac:spMk id="14" creationId="{C6010C33-EF49-4250-BF26-FC637490AA30}"/>
          </ac:spMkLst>
        </pc:spChg>
        <pc:spChg chg="add mod">
          <ac:chgData name="heelen lizeth cano moreno" userId="d01d89a1400d5043" providerId="LiveId" clId="{2B449781-A588-47A5-B89A-B9C481832E75}" dt="2021-10-13T19:43:51.085" v="55403" actId="20577"/>
          <ac:spMkLst>
            <pc:docMk/>
            <pc:sldMk cId="2569120802" sldId="338"/>
            <ac:spMk id="15" creationId="{C1C5C273-C1CF-4794-A10B-D1249F469970}"/>
          </ac:spMkLst>
        </pc:spChg>
        <pc:grpChg chg="add mod">
          <ac:chgData name="heelen lizeth cano moreno" userId="d01d89a1400d5043" providerId="LiveId" clId="{2B449781-A588-47A5-B89A-B9C481832E75}" dt="2021-10-12T13:15:42.271" v="54311" actId="14100"/>
          <ac:grpSpMkLst>
            <pc:docMk/>
            <pc:sldMk cId="2569120802" sldId="338"/>
            <ac:grpSpMk id="3" creationId="{77895C79-F32C-4677-8112-52D96E4D9186}"/>
          </ac:grpSpMkLst>
        </pc:grpChg>
        <pc:grpChg chg="add mod">
          <ac:chgData name="heelen lizeth cano moreno" userId="d01d89a1400d5043" providerId="LiveId" clId="{2B449781-A588-47A5-B89A-B9C481832E75}" dt="2021-10-13T19:14:23.009" v="54620" actId="1076"/>
          <ac:grpSpMkLst>
            <pc:docMk/>
            <pc:sldMk cId="2569120802" sldId="338"/>
            <ac:grpSpMk id="8" creationId="{0A7F7ABA-74B7-41BF-B0AF-56F321DD1793}"/>
          </ac:grpSpMkLst>
        </pc:grpChg>
        <pc:grpChg chg="add mod">
          <ac:chgData name="heelen lizeth cano moreno" userId="d01d89a1400d5043" providerId="LiveId" clId="{2B449781-A588-47A5-B89A-B9C481832E75}" dt="2021-10-13T19:38:55.405" v="54785" actId="1076"/>
          <ac:grpSpMkLst>
            <pc:docMk/>
            <pc:sldMk cId="2569120802" sldId="338"/>
            <ac:grpSpMk id="12" creationId="{502FD0D6-9E36-40B3-B237-C245AABB3142}"/>
          </ac:grpSpMkLst>
        </pc:grpChg>
      </pc:sldChg>
      <pc:sldChg chg="addSp modSp add mod">
        <pc:chgData name="heelen lizeth cano moreno" userId="d01d89a1400d5043" providerId="LiveId" clId="{2B449781-A588-47A5-B89A-B9C481832E75}" dt="2021-10-13T20:25:29.366" v="62527" actId="5793"/>
        <pc:sldMkLst>
          <pc:docMk/>
          <pc:sldMk cId="1499514520" sldId="339"/>
        </pc:sldMkLst>
        <pc:spChg chg="add mod">
          <ac:chgData name="heelen lizeth cano moreno" userId="d01d89a1400d5043" providerId="LiveId" clId="{2B449781-A588-47A5-B89A-B9C481832E75}" dt="2021-10-13T20:19:47.776" v="61406" actId="20577"/>
          <ac:spMkLst>
            <pc:docMk/>
            <pc:sldMk cId="1499514520" sldId="339"/>
            <ac:spMk id="2" creationId="{D86D0A49-9DB5-4326-89FF-181660E8E5BE}"/>
          </ac:spMkLst>
        </pc:spChg>
        <pc:spChg chg="add mod">
          <ac:chgData name="heelen lizeth cano moreno" userId="d01d89a1400d5043" providerId="LiveId" clId="{2B449781-A588-47A5-B89A-B9C481832E75}" dt="2021-10-13T20:25:29.366" v="62527" actId="5793"/>
          <ac:spMkLst>
            <pc:docMk/>
            <pc:sldMk cId="1499514520" sldId="339"/>
            <ac:spMk id="3" creationId="{B199BE47-AA25-4923-B25B-1D0B40F42648}"/>
          </ac:spMkLst>
        </pc:spChg>
      </pc:sldChg>
      <pc:sldChg chg="addSp delSp modSp add mod">
        <pc:chgData name="heelen lizeth cano moreno" userId="d01d89a1400d5043" providerId="LiveId" clId="{2B449781-A588-47A5-B89A-B9C481832E75}" dt="2021-10-13T20:44:09.164" v="64255" actId="20577"/>
        <pc:sldMkLst>
          <pc:docMk/>
          <pc:sldMk cId="2310864668" sldId="340"/>
        </pc:sldMkLst>
        <pc:spChg chg="add mod">
          <ac:chgData name="heelen lizeth cano moreno" userId="d01d89a1400d5043" providerId="LiveId" clId="{2B449781-A588-47A5-B89A-B9C481832E75}" dt="2021-10-13T20:28:26.902" v="62582" actId="555"/>
          <ac:spMkLst>
            <pc:docMk/>
            <pc:sldMk cId="2310864668" sldId="340"/>
            <ac:spMk id="2" creationId="{4F05BD9C-274B-42E7-92C7-904FF34D114F}"/>
          </ac:spMkLst>
        </pc:spChg>
        <pc:spChg chg="add mod">
          <ac:chgData name="heelen lizeth cano moreno" userId="d01d89a1400d5043" providerId="LiveId" clId="{2B449781-A588-47A5-B89A-B9C481832E75}" dt="2021-10-13T20:44:09.164" v="64255" actId="20577"/>
          <ac:spMkLst>
            <pc:docMk/>
            <pc:sldMk cId="2310864668" sldId="340"/>
            <ac:spMk id="9" creationId="{49A8F131-1824-41F8-9309-E3D99B22A819}"/>
          </ac:spMkLst>
        </pc:spChg>
        <pc:graphicFrameChg chg="add del mod modGraphic">
          <ac:chgData name="heelen lizeth cano moreno" userId="d01d89a1400d5043" providerId="LiveId" clId="{2B449781-A588-47A5-B89A-B9C481832E75}" dt="2021-10-13T20:27:36.088" v="62576" actId="478"/>
          <ac:graphicFrameMkLst>
            <pc:docMk/>
            <pc:sldMk cId="2310864668" sldId="340"/>
            <ac:graphicFrameMk id="3" creationId="{9D7C542E-70DB-42EC-A7FE-E23852673166}"/>
          </ac:graphicFrameMkLst>
        </pc:graphicFrameChg>
        <pc:graphicFrameChg chg="add mod modGraphic">
          <ac:chgData name="heelen lizeth cano moreno" userId="d01d89a1400d5043" providerId="LiveId" clId="{2B449781-A588-47A5-B89A-B9C481832E75}" dt="2021-10-13T20:30:30.287" v="62661"/>
          <ac:graphicFrameMkLst>
            <pc:docMk/>
            <pc:sldMk cId="2310864668" sldId="340"/>
            <ac:graphicFrameMk id="4" creationId="{C28E6493-6E2C-4AFA-9841-56F6209964AC}"/>
          </ac:graphicFrameMkLst>
        </pc:graphicFrameChg>
        <pc:graphicFrameChg chg="add mod modGraphic">
          <ac:chgData name="heelen lizeth cano moreno" userId="d01d89a1400d5043" providerId="LiveId" clId="{2B449781-A588-47A5-B89A-B9C481832E75}" dt="2021-10-13T20:32:14.972" v="62906" actId="20577"/>
          <ac:graphicFrameMkLst>
            <pc:docMk/>
            <pc:sldMk cId="2310864668" sldId="340"/>
            <ac:graphicFrameMk id="5" creationId="{BA5541B7-873F-4E8D-90D7-9AE761951C78}"/>
          </ac:graphicFrameMkLst>
        </pc:graphicFrameChg>
        <pc:graphicFrameChg chg="add mod modGraphic">
          <ac:chgData name="heelen lizeth cano moreno" userId="d01d89a1400d5043" providerId="LiveId" clId="{2B449781-A588-47A5-B89A-B9C481832E75}" dt="2021-10-13T20:34:07.791" v="63156" actId="20577"/>
          <ac:graphicFrameMkLst>
            <pc:docMk/>
            <pc:sldMk cId="2310864668" sldId="340"/>
            <ac:graphicFrameMk id="6" creationId="{639F4E9D-AE62-4147-9212-33C031A5789A}"/>
          </ac:graphicFrameMkLst>
        </pc:graphicFrameChg>
        <pc:graphicFrameChg chg="add mod modGraphic">
          <ac:chgData name="heelen lizeth cano moreno" userId="d01d89a1400d5043" providerId="LiveId" clId="{2B449781-A588-47A5-B89A-B9C481832E75}" dt="2021-10-13T20:37:19.411" v="63443" actId="20577"/>
          <ac:graphicFrameMkLst>
            <pc:docMk/>
            <pc:sldMk cId="2310864668" sldId="340"/>
            <ac:graphicFrameMk id="7" creationId="{B8E0A114-6265-4FE2-82FE-AED8EF1CB5C4}"/>
          </ac:graphicFrameMkLst>
        </pc:graphicFrameChg>
        <pc:graphicFrameChg chg="add del mod modGraphic">
          <ac:chgData name="heelen lizeth cano moreno" userId="d01d89a1400d5043" providerId="LiveId" clId="{2B449781-A588-47A5-B89A-B9C481832E75}" dt="2021-10-13T20:38:29.495" v="63511" actId="20577"/>
          <ac:graphicFrameMkLst>
            <pc:docMk/>
            <pc:sldMk cId="2310864668" sldId="340"/>
            <ac:graphicFrameMk id="8" creationId="{37ED7778-C181-4007-8F3E-4560D653B620}"/>
          </ac:graphicFrameMkLst>
        </pc:graphicFrameChg>
      </pc:sldChg>
      <pc:sldChg chg="addSp delSp modSp add mod">
        <pc:chgData name="heelen lizeth cano moreno" userId="d01d89a1400d5043" providerId="LiveId" clId="{2B449781-A588-47A5-B89A-B9C481832E75}" dt="2021-10-13T20:55:58.091" v="66201" actId="20577"/>
        <pc:sldMkLst>
          <pc:docMk/>
          <pc:sldMk cId="1850413575" sldId="341"/>
        </pc:sldMkLst>
        <pc:spChg chg="add del mod">
          <ac:chgData name="heelen lizeth cano moreno" userId="d01d89a1400d5043" providerId="LiveId" clId="{2B449781-A588-47A5-B89A-B9C481832E75}" dt="2021-10-13T20:44:04.768" v="64254"/>
          <ac:spMkLst>
            <pc:docMk/>
            <pc:sldMk cId="1850413575" sldId="341"/>
            <ac:spMk id="2" creationId="{F6BD8590-33D4-4646-A4A9-B87B1B6A919C}"/>
          </ac:spMkLst>
        </pc:spChg>
        <pc:spChg chg="add mod">
          <ac:chgData name="heelen lizeth cano moreno" userId="d01d89a1400d5043" providerId="LiveId" clId="{2B449781-A588-47A5-B89A-B9C481832E75}" dt="2021-10-13T20:51:24.626" v="65376" actId="20577"/>
          <ac:spMkLst>
            <pc:docMk/>
            <pc:sldMk cId="1850413575" sldId="341"/>
            <ac:spMk id="3" creationId="{25583CA2-9C56-4498-AF7C-6A01924CECD3}"/>
          </ac:spMkLst>
        </pc:spChg>
        <pc:spChg chg="add mod">
          <ac:chgData name="heelen lizeth cano moreno" userId="d01d89a1400d5043" providerId="LiveId" clId="{2B449781-A588-47A5-B89A-B9C481832E75}" dt="2021-10-13T20:55:58.091" v="66201" actId="20577"/>
          <ac:spMkLst>
            <pc:docMk/>
            <pc:sldMk cId="1850413575" sldId="341"/>
            <ac:spMk id="4" creationId="{BAAD8FE9-84F0-4A75-92C9-C1B52C95E21C}"/>
          </ac:spMkLst>
        </pc:spChg>
      </pc:sldChg>
      <pc:sldChg chg="addSp modSp add mod">
        <pc:chgData name="heelen lizeth cano moreno" userId="d01d89a1400d5043" providerId="LiveId" clId="{2B449781-A588-47A5-B89A-B9C481832E75}" dt="2021-10-13T21:07:41.654" v="68011" actId="20577"/>
        <pc:sldMkLst>
          <pc:docMk/>
          <pc:sldMk cId="2446678262" sldId="342"/>
        </pc:sldMkLst>
        <pc:spChg chg="add mod">
          <ac:chgData name="heelen lizeth cano moreno" userId="d01d89a1400d5043" providerId="LiveId" clId="{2B449781-A588-47A5-B89A-B9C481832E75}" dt="2021-10-13T21:03:39.561" v="67398" actId="20577"/>
          <ac:spMkLst>
            <pc:docMk/>
            <pc:sldMk cId="2446678262" sldId="342"/>
            <ac:spMk id="2" creationId="{EFB93833-182C-4B20-8352-365226574CC2}"/>
          </ac:spMkLst>
        </pc:spChg>
        <pc:spChg chg="add mod">
          <ac:chgData name="heelen lizeth cano moreno" userId="d01d89a1400d5043" providerId="LiveId" clId="{2B449781-A588-47A5-B89A-B9C481832E75}" dt="2021-10-13T21:07:41.654" v="68011" actId="20577"/>
          <ac:spMkLst>
            <pc:docMk/>
            <pc:sldMk cId="2446678262" sldId="342"/>
            <ac:spMk id="3" creationId="{574D5EFB-56E2-4D6F-B613-46B64B978B15}"/>
          </ac:spMkLst>
        </pc:spChg>
      </pc:sldChg>
      <pc:sldChg chg="addSp delSp modSp add mod">
        <pc:chgData name="heelen lizeth cano moreno" userId="d01d89a1400d5043" providerId="LiveId" clId="{2B449781-A588-47A5-B89A-B9C481832E75}" dt="2021-10-13T22:38:15.104" v="70513" actId="20577"/>
        <pc:sldMkLst>
          <pc:docMk/>
          <pc:sldMk cId="3855596909" sldId="343"/>
        </pc:sldMkLst>
        <pc:spChg chg="add del mod">
          <ac:chgData name="heelen lizeth cano moreno" userId="d01d89a1400d5043" providerId="LiveId" clId="{2B449781-A588-47A5-B89A-B9C481832E75}" dt="2021-10-13T22:26:04.997" v="68054"/>
          <ac:spMkLst>
            <pc:docMk/>
            <pc:sldMk cId="3855596909" sldId="343"/>
            <ac:spMk id="2" creationId="{CF794AAC-E04C-41BB-863D-6400EC2643CD}"/>
          </ac:spMkLst>
        </pc:spChg>
        <pc:spChg chg="add mod">
          <ac:chgData name="heelen lizeth cano moreno" userId="d01d89a1400d5043" providerId="LiveId" clId="{2B449781-A588-47A5-B89A-B9C481832E75}" dt="2021-10-13T22:32:28.993" v="69393" actId="20577"/>
          <ac:spMkLst>
            <pc:docMk/>
            <pc:sldMk cId="3855596909" sldId="343"/>
            <ac:spMk id="3" creationId="{A084C723-31A2-4F66-9755-81396A5A9994}"/>
          </ac:spMkLst>
        </pc:spChg>
        <pc:spChg chg="add mod">
          <ac:chgData name="heelen lizeth cano moreno" userId="d01d89a1400d5043" providerId="LiveId" clId="{2B449781-A588-47A5-B89A-B9C481832E75}" dt="2021-10-13T22:38:15.104" v="70513" actId="20577"/>
          <ac:spMkLst>
            <pc:docMk/>
            <pc:sldMk cId="3855596909" sldId="343"/>
            <ac:spMk id="4" creationId="{14D94577-9114-46F8-A66C-91EBC917E134}"/>
          </ac:spMkLst>
        </pc:spChg>
      </pc:sldChg>
      <pc:sldChg chg="addSp modSp add mod">
        <pc:chgData name="heelen lizeth cano moreno" userId="d01d89a1400d5043" providerId="LiveId" clId="{2B449781-A588-47A5-B89A-B9C481832E75}" dt="2021-10-13T23:01:15.911" v="74688" actId="20577"/>
        <pc:sldMkLst>
          <pc:docMk/>
          <pc:sldMk cId="2158710592" sldId="344"/>
        </pc:sldMkLst>
        <pc:spChg chg="add mod">
          <ac:chgData name="heelen lizeth cano moreno" userId="d01d89a1400d5043" providerId="LiveId" clId="{2B449781-A588-47A5-B89A-B9C481832E75}" dt="2021-10-13T22:56:53.805" v="73812" actId="20577"/>
          <ac:spMkLst>
            <pc:docMk/>
            <pc:sldMk cId="2158710592" sldId="344"/>
            <ac:spMk id="2" creationId="{6BA9E58E-9132-4B95-8699-6721B094F2FA}"/>
          </ac:spMkLst>
        </pc:spChg>
        <pc:spChg chg="add mod">
          <ac:chgData name="heelen lizeth cano moreno" userId="d01d89a1400d5043" providerId="LiveId" clId="{2B449781-A588-47A5-B89A-B9C481832E75}" dt="2021-10-13T23:01:15.911" v="74688" actId="20577"/>
          <ac:spMkLst>
            <pc:docMk/>
            <pc:sldMk cId="2158710592" sldId="344"/>
            <ac:spMk id="3" creationId="{971F5629-59C1-426E-9A61-D75A6B10325E}"/>
          </ac:spMkLst>
        </pc:spChg>
      </pc:sldChg>
      <pc:sldChg chg="addSp modSp add mod">
        <pc:chgData name="heelen lizeth cano moreno" userId="d01d89a1400d5043" providerId="LiveId" clId="{2B449781-A588-47A5-B89A-B9C481832E75}" dt="2021-10-13T23:17:09.120" v="77039" actId="20577"/>
        <pc:sldMkLst>
          <pc:docMk/>
          <pc:sldMk cId="1494763540" sldId="345"/>
        </pc:sldMkLst>
        <pc:spChg chg="add mod">
          <ac:chgData name="heelen lizeth cano moreno" userId="d01d89a1400d5043" providerId="LiveId" clId="{2B449781-A588-47A5-B89A-B9C481832E75}" dt="2021-10-13T23:08:51.005" v="75766" actId="20577"/>
          <ac:spMkLst>
            <pc:docMk/>
            <pc:sldMk cId="1494763540" sldId="345"/>
            <ac:spMk id="2" creationId="{BA0A0075-ED0B-4F6D-A8A2-AD528F35D7BF}"/>
          </ac:spMkLst>
        </pc:spChg>
        <pc:spChg chg="add mod">
          <ac:chgData name="heelen lizeth cano moreno" userId="d01d89a1400d5043" providerId="LiveId" clId="{2B449781-A588-47A5-B89A-B9C481832E75}" dt="2021-10-13T23:17:09.120" v="77039" actId="20577"/>
          <ac:spMkLst>
            <pc:docMk/>
            <pc:sldMk cId="1494763540" sldId="345"/>
            <ac:spMk id="3" creationId="{E24FA928-E38B-4737-A2BA-A79F672B549B}"/>
          </ac:spMkLst>
        </pc:spChg>
      </pc:sldChg>
      <pc:sldChg chg="addSp modSp add mod">
        <pc:chgData name="heelen lizeth cano moreno" userId="d01d89a1400d5043" providerId="LiveId" clId="{2B449781-A588-47A5-B89A-B9C481832E75}" dt="2021-10-13T23:32:23.047" v="78764" actId="1076"/>
        <pc:sldMkLst>
          <pc:docMk/>
          <pc:sldMk cId="3221727854" sldId="346"/>
        </pc:sldMkLst>
        <pc:spChg chg="add mod">
          <ac:chgData name="heelen lizeth cano moreno" userId="d01d89a1400d5043" providerId="LiveId" clId="{2B449781-A588-47A5-B89A-B9C481832E75}" dt="2021-10-13T23:32:23.047" v="78764" actId="1076"/>
          <ac:spMkLst>
            <pc:docMk/>
            <pc:sldMk cId="3221727854" sldId="346"/>
            <ac:spMk id="2" creationId="{644C4BBA-A407-4413-AB97-0C4E8300C4AF}"/>
          </ac:spMkLst>
        </pc:spChg>
        <pc:spChg chg="add mod">
          <ac:chgData name="heelen lizeth cano moreno" userId="d01d89a1400d5043" providerId="LiveId" clId="{2B449781-A588-47A5-B89A-B9C481832E75}" dt="2021-10-13T23:32:13.172" v="78763" actId="20577"/>
          <ac:spMkLst>
            <pc:docMk/>
            <pc:sldMk cId="3221727854" sldId="346"/>
            <ac:spMk id="3" creationId="{9A1F36A2-CD6E-4AA6-8EBE-AB7C8CB0CE78}"/>
          </ac:spMkLst>
        </pc:spChg>
      </pc:sldChg>
      <pc:sldChg chg="addSp delSp modSp add mod">
        <pc:chgData name="heelen lizeth cano moreno" userId="d01d89a1400d5043" providerId="LiveId" clId="{2B449781-A588-47A5-B89A-B9C481832E75}" dt="2021-10-13T23:42:59.124" v="80967"/>
        <pc:sldMkLst>
          <pc:docMk/>
          <pc:sldMk cId="1033966015" sldId="347"/>
        </pc:sldMkLst>
        <pc:spChg chg="add mod">
          <ac:chgData name="heelen lizeth cano moreno" userId="d01d89a1400d5043" providerId="LiveId" clId="{2B449781-A588-47A5-B89A-B9C481832E75}" dt="2021-10-13T23:35:48.453" v="79581" actId="20577"/>
          <ac:spMkLst>
            <pc:docMk/>
            <pc:sldMk cId="1033966015" sldId="347"/>
            <ac:spMk id="2" creationId="{14862957-38EF-4D01-B42E-BAB2A7101E76}"/>
          </ac:spMkLst>
        </pc:spChg>
        <pc:spChg chg="add mod">
          <ac:chgData name="heelen lizeth cano moreno" userId="d01d89a1400d5043" providerId="LiveId" clId="{2B449781-A588-47A5-B89A-B9C481832E75}" dt="2021-10-13T23:42:53.909" v="80965" actId="20577"/>
          <ac:spMkLst>
            <pc:docMk/>
            <pc:sldMk cId="1033966015" sldId="347"/>
            <ac:spMk id="3" creationId="{9288E62B-D97F-4776-9471-725F55FEFEB5}"/>
          </ac:spMkLst>
        </pc:spChg>
        <pc:spChg chg="add del mod">
          <ac:chgData name="heelen lizeth cano moreno" userId="d01d89a1400d5043" providerId="LiveId" clId="{2B449781-A588-47A5-B89A-B9C481832E75}" dt="2021-10-13T23:42:59.124" v="80967"/>
          <ac:spMkLst>
            <pc:docMk/>
            <pc:sldMk cId="1033966015" sldId="347"/>
            <ac:spMk id="4" creationId="{BC0962FC-D133-4A3E-BA9F-D2E3704D0552}"/>
          </ac:spMkLst>
        </pc:spChg>
      </pc:sldChg>
      <pc:sldChg chg="addSp delSp modSp add mod">
        <pc:chgData name="heelen lizeth cano moreno" userId="d01d89a1400d5043" providerId="LiveId" clId="{2B449781-A588-47A5-B89A-B9C481832E75}" dt="2021-10-13T23:56:14.078" v="82110" actId="21"/>
        <pc:sldMkLst>
          <pc:docMk/>
          <pc:sldMk cId="464350688" sldId="348"/>
        </pc:sldMkLst>
        <pc:spChg chg="add mod">
          <ac:chgData name="heelen lizeth cano moreno" userId="d01d89a1400d5043" providerId="LiveId" clId="{2B449781-A588-47A5-B89A-B9C481832E75}" dt="2021-10-13T23:45:19.563" v="81424" actId="20577"/>
          <ac:spMkLst>
            <pc:docMk/>
            <pc:sldMk cId="464350688" sldId="348"/>
            <ac:spMk id="2" creationId="{6391EB4C-5F0D-4174-9479-AD3665694914}"/>
          </ac:spMkLst>
        </pc:spChg>
        <pc:graphicFrameChg chg="add mod modGraphic">
          <ac:chgData name="heelen lizeth cano moreno" userId="d01d89a1400d5043" providerId="LiveId" clId="{2B449781-A588-47A5-B89A-B9C481832E75}" dt="2021-10-13T23:46:57.911" v="81568" actId="20577"/>
          <ac:graphicFrameMkLst>
            <pc:docMk/>
            <pc:sldMk cId="464350688" sldId="348"/>
            <ac:graphicFrameMk id="3" creationId="{C158ED5F-33E5-48C9-80D0-3A5ADB6FAB54}"/>
          </ac:graphicFrameMkLst>
        </pc:graphicFrameChg>
        <pc:graphicFrameChg chg="add del mod modGraphic">
          <ac:chgData name="heelen lizeth cano moreno" userId="d01d89a1400d5043" providerId="LiveId" clId="{2B449781-A588-47A5-B89A-B9C481832E75}" dt="2021-10-13T23:49:21.371" v="81712" actId="21"/>
          <ac:graphicFrameMkLst>
            <pc:docMk/>
            <pc:sldMk cId="464350688" sldId="348"/>
            <ac:graphicFrameMk id="4" creationId="{22D11875-287C-4342-84F8-770302126F8B}"/>
          </ac:graphicFrameMkLst>
        </pc:graphicFrameChg>
        <pc:graphicFrameChg chg="add mod modGraphic">
          <ac:chgData name="heelen lizeth cano moreno" userId="d01d89a1400d5043" providerId="LiveId" clId="{2B449781-A588-47A5-B89A-B9C481832E75}" dt="2021-10-13T23:56:14.078" v="82110" actId="21"/>
          <ac:graphicFrameMkLst>
            <pc:docMk/>
            <pc:sldMk cId="464350688" sldId="348"/>
            <ac:graphicFrameMk id="5" creationId="{FA21F2A2-57C6-4BBC-8524-0373BD6F9438}"/>
          </ac:graphicFrameMkLst>
        </pc:graphicFrameChg>
      </pc:sldChg>
      <pc:sldChg chg="addSp modSp add mod">
        <pc:chgData name="heelen lizeth cano moreno" userId="d01d89a1400d5043" providerId="LiveId" clId="{2B449781-A588-47A5-B89A-B9C481832E75}" dt="2021-10-14T00:10:55.641" v="83605" actId="20577"/>
        <pc:sldMkLst>
          <pc:docMk/>
          <pc:sldMk cId="6561984" sldId="349"/>
        </pc:sldMkLst>
        <pc:spChg chg="add mod">
          <ac:chgData name="heelen lizeth cano moreno" userId="d01d89a1400d5043" providerId="LiveId" clId="{2B449781-A588-47A5-B89A-B9C481832E75}" dt="2021-10-14T00:10:55.641" v="83605" actId="20577"/>
          <ac:spMkLst>
            <pc:docMk/>
            <pc:sldMk cId="6561984" sldId="349"/>
            <ac:spMk id="4" creationId="{B5472A20-1EAA-44C0-867B-9E5BAAFD5B02}"/>
          </ac:spMkLst>
        </pc:spChg>
        <pc:graphicFrameChg chg="add mod modGraphic">
          <ac:chgData name="heelen lizeth cano moreno" userId="d01d89a1400d5043" providerId="LiveId" clId="{2B449781-A588-47A5-B89A-B9C481832E75}" dt="2021-10-13T23:59:47.357" v="82592" actId="21"/>
          <ac:graphicFrameMkLst>
            <pc:docMk/>
            <pc:sldMk cId="6561984" sldId="349"/>
            <ac:graphicFrameMk id="2" creationId="{17B70BD5-F755-4AF8-8AA4-2169ED6575C0}"/>
          </ac:graphicFrameMkLst>
        </pc:graphicFrameChg>
        <pc:graphicFrameChg chg="add mod modGraphic">
          <ac:chgData name="heelen lizeth cano moreno" userId="d01d89a1400d5043" providerId="LiveId" clId="{2B449781-A588-47A5-B89A-B9C481832E75}" dt="2021-10-14T00:00:24.410" v="82696" actId="20577"/>
          <ac:graphicFrameMkLst>
            <pc:docMk/>
            <pc:sldMk cId="6561984" sldId="349"/>
            <ac:graphicFrameMk id="3" creationId="{CA05F2B9-01F7-4504-BA0E-44E1390E3C8F}"/>
          </ac:graphicFrameMkLst>
        </pc:graphicFrameChg>
      </pc:sldChg>
      <pc:sldChg chg="addSp delSp modSp add mod">
        <pc:chgData name="heelen lizeth cano moreno" userId="d01d89a1400d5043" providerId="LiveId" clId="{2B449781-A588-47A5-B89A-B9C481832E75}" dt="2021-10-14T00:30:04.124" v="85175" actId="20577"/>
        <pc:sldMkLst>
          <pc:docMk/>
          <pc:sldMk cId="2651864409" sldId="350"/>
        </pc:sldMkLst>
        <pc:spChg chg="add mod">
          <ac:chgData name="heelen lizeth cano moreno" userId="d01d89a1400d5043" providerId="LiveId" clId="{2B449781-A588-47A5-B89A-B9C481832E75}" dt="2021-10-14T00:21:32.453" v="84552" actId="20577"/>
          <ac:spMkLst>
            <pc:docMk/>
            <pc:sldMk cId="2651864409" sldId="350"/>
            <ac:spMk id="2" creationId="{F47B6D1C-E09B-4B5A-81FC-79B67BFBA9DA}"/>
          </ac:spMkLst>
        </pc:spChg>
        <pc:spChg chg="add mod">
          <ac:chgData name="heelen lizeth cano moreno" userId="d01d89a1400d5043" providerId="LiveId" clId="{2B449781-A588-47A5-B89A-B9C481832E75}" dt="2021-10-14T00:25:55.865" v="84857" actId="20577"/>
          <ac:spMkLst>
            <pc:docMk/>
            <pc:sldMk cId="2651864409" sldId="350"/>
            <ac:spMk id="5" creationId="{6E462ADD-5AF3-4606-8D7E-2CA0BEA46056}"/>
          </ac:spMkLst>
        </pc:spChg>
        <pc:graphicFrameChg chg="add mod modGraphic">
          <ac:chgData name="heelen lizeth cano moreno" userId="d01d89a1400d5043" providerId="LiveId" clId="{2B449781-A588-47A5-B89A-B9C481832E75}" dt="2021-10-14T00:30:04.124" v="85175" actId="20577"/>
          <ac:graphicFrameMkLst>
            <pc:docMk/>
            <pc:sldMk cId="2651864409" sldId="350"/>
            <ac:graphicFrameMk id="6" creationId="{54B5DB73-3AA9-478B-8DEC-C30C6D5DD314}"/>
          </ac:graphicFrameMkLst>
        </pc:graphicFrameChg>
        <pc:picChg chg="add del">
          <ac:chgData name="heelen lizeth cano moreno" userId="d01d89a1400d5043" providerId="LiveId" clId="{2B449781-A588-47A5-B89A-B9C481832E75}" dt="2021-10-14T00:14:33.098" v="83919" actId="22"/>
          <ac:picMkLst>
            <pc:docMk/>
            <pc:sldMk cId="2651864409" sldId="350"/>
            <ac:picMk id="4" creationId="{230940A9-2883-4CCE-B3D3-4A67CAE32A39}"/>
          </ac:picMkLst>
        </pc:picChg>
      </pc:sldChg>
      <pc:sldChg chg="addSp modSp add mod">
        <pc:chgData name="heelen lizeth cano moreno" userId="d01d89a1400d5043" providerId="LiveId" clId="{2B449781-A588-47A5-B89A-B9C481832E75}" dt="2021-10-14T00:42:12.720" v="86421" actId="20577"/>
        <pc:sldMkLst>
          <pc:docMk/>
          <pc:sldMk cId="446556325" sldId="351"/>
        </pc:sldMkLst>
        <pc:spChg chg="add mod">
          <ac:chgData name="heelen lizeth cano moreno" userId="d01d89a1400d5043" providerId="LiveId" clId="{2B449781-A588-47A5-B89A-B9C481832E75}" dt="2021-10-14T00:35:37.047" v="86161" actId="20577"/>
          <ac:spMkLst>
            <pc:docMk/>
            <pc:sldMk cId="446556325" sldId="351"/>
            <ac:spMk id="2" creationId="{50349EF4-409A-4C2C-8B70-FE3E66D9FA47}"/>
          </ac:spMkLst>
        </pc:spChg>
        <pc:graphicFrameChg chg="add mod modGraphic">
          <ac:chgData name="heelen lizeth cano moreno" userId="d01d89a1400d5043" providerId="LiveId" clId="{2B449781-A588-47A5-B89A-B9C481832E75}" dt="2021-10-14T00:42:12.720" v="86421" actId="20577"/>
          <ac:graphicFrameMkLst>
            <pc:docMk/>
            <pc:sldMk cId="446556325" sldId="351"/>
            <ac:graphicFrameMk id="3" creationId="{E92944E9-42C1-4E57-B44E-A75D7530E35A}"/>
          </ac:graphicFrameMkLst>
        </pc:graphicFrameChg>
      </pc:sldChg>
      <pc:sldChg chg="addSp delSp modSp add mod">
        <pc:chgData name="heelen lizeth cano moreno" userId="d01d89a1400d5043" providerId="LiveId" clId="{2B449781-A588-47A5-B89A-B9C481832E75}" dt="2021-10-14T01:38:48.674" v="87743" actId="21"/>
        <pc:sldMkLst>
          <pc:docMk/>
          <pc:sldMk cId="3690998123" sldId="352"/>
        </pc:sldMkLst>
        <pc:spChg chg="add mod">
          <ac:chgData name="heelen lizeth cano moreno" userId="d01d89a1400d5043" providerId="LiveId" clId="{2B449781-A588-47A5-B89A-B9C481832E75}" dt="2021-10-14T00:44:06.400" v="86713" actId="20577"/>
          <ac:spMkLst>
            <pc:docMk/>
            <pc:sldMk cId="3690998123" sldId="352"/>
            <ac:spMk id="2" creationId="{B10D66DC-1844-4608-B468-9CEB2984914B}"/>
          </ac:spMkLst>
        </pc:spChg>
        <pc:spChg chg="add mod">
          <ac:chgData name="heelen lizeth cano moreno" userId="d01d89a1400d5043" providerId="LiveId" clId="{2B449781-A588-47A5-B89A-B9C481832E75}" dt="2021-10-14T01:28:08.857" v="87496" actId="20577"/>
          <ac:spMkLst>
            <pc:docMk/>
            <pc:sldMk cId="3690998123" sldId="352"/>
            <ac:spMk id="5" creationId="{F8D7F554-B321-4583-A83C-E72745D6FBF1}"/>
          </ac:spMkLst>
        </pc:spChg>
        <pc:graphicFrameChg chg="add mod modGraphic">
          <ac:chgData name="heelen lizeth cano moreno" userId="d01d89a1400d5043" providerId="LiveId" clId="{2B449781-A588-47A5-B89A-B9C481832E75}" dt="2021-10-14T00:51:00.619" v="87036" actId="21"/>
          <ac:graphicFrameMkLst>
            <pc:docMk/>
            <pc:sldMk cId="3690998123" sldId="352"/>
            <ac:graphicFrameMk id="3" creationId="{4FF3659E-B77E-4E7B-BC5D-DE92F9C5DA1C}"/>
          </ac:graphicFrameMkLst>
        </pc:graphicFrameChg>
        <pc:graphicFrameChg chg="add mod modGraphic">
          <ac:chgData name="heelen lizeth cano moreno" userId="d01d89a1400d5043" providerId="LiveId" clId="{2B449781-A588-47A5-B89A-B9C481832E75}" dt="2021-10-14T00:51:59.947" v="87125" actId="20577"/>
          <ac:graphicFrameMkLst>
            <pc:docMk/>
            <pc:sldMk cId="3690998123" sldId="352"/>
            <ac:graphicFrameMk id="4" creationId="{AF974225-CE5D-46DB-905B-390B917A78E2}"/>
          </ac:graphicFrameMkLst>
        </pc:graphicFrameChg>
        <pc:graphicFrameChg chg="add del mod modGraphic">
          <ac:chgData name="heelen lizeth cano moreno" userId="d01d89a1400d5043" providerId="LiveId" clId="{2B449781-A588-47A5-B89A-B9C481832E75}" dt="2021-10-14T01:38:48.674" v="87743" actId="21"/>
          <ac:graphicFrameMkLst>
            <pc:docMk/>
            <pc:sldMk cId="3690998123" sldId="352"/>
            <ac:graphicFrameMk id="6" creationId="{0EEF3A69-2724-443A-9CB6-F178A32C3BF6}"/>
          </ac:graphicFrameMkLst>
        </pc:graphicFrameChg>
      </pc:sldChg>
      <pc:sldChg chg="addSp modSp add mod">
        <pc:chgData name="heelen lizeth cano moreno" userId="d01d89a1400d5043" providerId="LiveId" clId="{2B449781-A588-47A5-B89A-B9C481832E75}" dt="2021-10-14T01:45:44.479" v="88143" actId="21"/>
        <pc:sldMkLst>
          <pc:docMk/>
          <pc:sldMk cId="137247887" sldId="353"/>
        </pc:sldMkLst>
        <pc:graphicFrameChg chg="add mod modGraphic">
          <ac:chgData name="heelen lizeth cano moreno" userId="d01d89a1400d5043" providerId="LiveId" clId="{2B449781-A588-47A5-B89A-B9C481832E75}" dt="2021-10-14T01:40:47.593" v="87878" actId="21"/>
          <ac:graphicFrameMkLst>
            <pc:docMk/>
            <pc:sldMk cId="137247887" sldId="353"/>
            <ac:graphicFrameMk id="2" creationId="{D817A9AB-1921-4B5A-96AF-2BEFD734FC8C}"/>
          </ac:graphicFrameMkLst>
        </pc:graphicFrameChg>
        <pc:graphicFrameChg chg="add mod modGraphic">
          <ac:chgData name="heelen lizeth cano moreno" userId="d01d89a1400d5043" providerId="LiveId" clId="{2B449781-A588-47A5-B89A-B9C481832E75}" dt="2021-10-14T01:45:44.479" v="88143" actId="21"/>
          <ac:graphicFrameMkLst>
            <pc:docMk/>
            <pc:sldMk cId="137247887" sldId="353"/>
            <ac:graphicFrameMk id="3" creationId="{4B1FC81A-DA88-431D-B6A3-F87525EFD13A}"/>
          </ac:graphicFrameMkLst>
        </pc:graphicFrameChg>
      </pc:sldChg>
      <pc:sldChg chg="addSp modSp add mod">
        <pc:chgData name="heelen lizeth cano moreno" userId="d01d89a1400d5043" providerId="LiveId" clId="{2B449781-A588-47A5-B89A-B9C481832E75}" dt="2021-10-14T02:00:01.693" v="90391" actId="20577"/>
        <pc:sldMkLst>
          <pc:docMk/>
          <pc:sldMk cId="3696982848" sldId="354"/>
        </pc:sldMkLst>
        <pc:spChg chg="add mod">
          <ac:chgData name="heelen lizeth cano moreno" userId="d01d89a1400d5043" providerId="LiveId" clId="{2B449781-A588-47A5-B89A-B9C481832E75}" dt="2021-10-14T01:51:07.772" v="89084" actId="20577"/>
          <ac:spMkLst>
            <pc:docMk/>
            <pc:sldMk cId="3696982848" sldId="354"/>
            <ac:spMk id="3" creationId="{23A2F9BB-3FB2-4E90-88B5-4BAC9BC18E31}"/>
          </ac:spMkLst>
        </pc:spChg>
        <pc:spChg chg="add mod">
          <ac:chgData name="heelen lizeth cano moreno" userId="d01d89a1400d5043" providerId="LiveId" clId="{2B449781-A588-47A5-B89A-B9C481832E75}" dt="2021-10-14T02:00:01.693" v="90391" actId="20577"/>
          <ac:spMkLst>
            <pc:docMk/>
            <pc:sldMk cId="3696982848" sldId="354"/>
            <ac:spMk id="4" creationId="{07E48871-DFDC-45BC-BA5B-EF679C666D5B}"/>
          </ac:spMkLst>
        </pc:spChg>
        <pc:graphicFrameChg chg="add mod modGraphic">
          <ac:chgData name="heelen lizeth cano moreno" userId="d01d89a1400d5043" providerId="LiveId" clId="{2B449781-A588-47A5-B89A-B9C481832E75}" dt="2021-10-14T01:46:26.397" v="88212" actId="20577"/>
          <ac:graphicFrameMkLst>
            <pc:docMk/>
            <pc:sldMk cId="3696982848" sldId="354"/>
            <ac:graphicFrameMk id="2" creationId="{7A185F2D-012C-4673-98B3-270C83BCB738}"/>
          </ac:graphicFrameMkLst>
        </pc:graphicFrameChg>
      </pc:sldChg>
      <pc:sldChg chg="addSp modSp add mod">
        <pc:chgData name="heelen lizeth cano moreno" userId="d01d89a1400d5043" providerId="LiveId" clId="{2B449781-A588-47A5-B89A-B9C481832E75}" dt="2021-10-14T02:14:37.814" v="91750" actId="20577"/>
        <pc:sldMkLst>
          <pc:docMk/>
          <pc:sldMk cId="1514656137" sldId="355"/>
        </pc:sldMkLst>
        <pc:graphicFrameChg chg="add mod modGraphic">
          <ac:chgData name="heelen lizeth cano moreno" userId="d01d89a1400d5043" providerId="LiveId" clId="{2B449781-A588-47A5-B89A-B9C481832E75}" dt="2021-10-14T02:05:46.276" v="91129" actId="21"/>
          <ac:graphicFrameMkLst>
            <pc:docMk/>
            <pc:sldMk cId="1514656137" sldId="355"/>
            <ac:graphicFrameMk id="2" creationId="{5497AFC0-6981-49CC-8329-B011682D9A2B}"/>
          </ac:graphicFrameMkLst>
        </pc:graphicFrameChg>
        <pc:graphicFrameChg chg="add mod modGraphic">
          <ac:chgData name="heelen lizeth cano moreno" userId="d01d89a1400d5043" providerId="LiveId" clId="{2B449781-A588-47A5-B89A-B9C481832E75}" dt="2021-10-14T02:14:37.814" v="91750" actId="20577"/>
          <ac:graphicFrameMkLst>
            <pc:docMk/>
            <pc:sldMk cId="1514656137" sldId="355"/>
            <ac:graphicFrameMk id="3" creationId="{07DAB9AE-1F41-4C0A-BC93-DF2C34CACD55}"/>
          </ac:graphicFrameMkLst>
        </pc:graphicFrameChg>
      </pc:sldChg>
      <pc:sldChg chg="addSp modSp add mod">
        <pc:chgData name="heelen lizeth cano moreno" userId="d01d89a1400d5043" providerId="LiveId" clId="{2B449781-A588-47A5-B89A-B9C481832E75}" dt="2021-10-14T02:25:29.925" v="93381" actId="20577"/>
        <pc:sldMkLst>
          <pc:docMk/>
          <pc:sldMk cId="2265467149" sldId="356"/>
        </pc:sldMkLst>
        <pc:spChg chg="add mod">
          <ac:chgData name="heelen lizeth cano moreno" userId="d01d89a1400d5043" providerId="LiveId" clId="{2B449781-A588-47A5-B89A-B9C481832E75}" dt="2021-10-14T02:16:03.951" v="92015" actId="20577"/>
          <ac:spMkLst>
            <pc:docMk/>
            <pc:sldMk cId="2265467149" sldId="356"/>
            <ac:spMk id="2" creationId="{032A0280-8C1B-40C0-9E6B-7BA74352F288}"/>
          </ac:spMkLst>
        </pc:spChg>
        <pc:graphicFrameChg chg="add mod modGraphic">
          <ac:chgData name="heelen lizeth cano moreno" userId="d01d89a1400d5043" providerId="LiveId" clId="{2B449781-A588-47A5-B89A-B9C481832E75}" dt="2021-10-14T02:21:02.659" v="92628"/>
          <ac:graphicFrameMkLst>
            <pc:docMk/>
            <pc:sldMk cId="2265467149" sldId="356"/>
            <ac:graphicFrameMk id="3" creationId="{184589C8-F686-4E7B-AAA8-BA6B150B97FC}"/>
          </ac:graphicFrameMkLst>
        </pc:graphicFrameChg>
        <pc:graphicFrameChg chg="add mod modGraphic">
          <ac:chgData name="heelen lizeth cano moreno" userId="d01d89a1400d5043" providerId="LiveId" clId="{2B449781-A588-47A5-B89A-B9C481832E75}" dt="2021-10-14T02:25:29.925" v="93381" actId="20577"/>
          <ac:graphicFrameMkLst>
            <pc:docMk/>
            <pc:sldMk cId="2265467149" sldId="356"/>
            <ac:graphicFrameMk id="4" creationId="{5C442007-1B82-4B60-8B2B-E81A902D75E4}"/>
          </ac:graphicFrameMkLst>
        </pc:graphicFrameChg>
      </pc:sldChg>
      <pc:sldChg chg="addSp modSp add mod">
        <pc:chgData name="heelen lizeth cano moreno" userId="d01d89a1400d5043" providerId="LiveId" clId="{2B449781-A588-47A5-B89A-B9C481832E75}" dt="2021-10-14T02:45:56.018" v="95737" actId="20577"/>
        <pc:sldMkLst>
          <pc:docMk/>
          <pc:sldMk cId="3839166339" sldId="357"/>
        </pc:sldMkLst>
        <pc:spChg chg="add mod">
          <ac:chgData name="heelen lizeth cano moreno" userId="d01d89a1400d5043" providerId="LiveId" clId="{2B449781-A588-47A5-B89A-B9C481832E75}" dt="2021-10-14T02:41:40.304" v="94824" actId="20577"/>
          <ac:spMkLst>
            <pc:docMk/>
            <pc:sldMk cId="3839166339" sldId="357"/>
            <ac:spMk id="2" creationId="{B0805229-DC49-43FB-ACCB-4E2F01EA2251}"/>
          </ac:spMkLst>
        </pc:spChg>
        <pc:spChg chg="add mod">
          <ac:chgData name="heelen lizeth cano moreno" userId="d01d89a1400d5043" providerId="LiveId" clId="{2B449781-A588-47A5-B89A-B9C481832E75}" dt="2021-10-14T02:45:56.018" v="95737" actId="20577"/>
          <ac:spMkLst>
            <pc:docMk/>
            <pc:sldMk cId="3839166339" sldId="357"/>
            <ac:spMk id="3" creationId="{60DEA247-A83F-4448-9605-A8A8A7A39F6E}"/>
          </ac:spMkLst>
        </pc:spChg>
      </pc:sldChg>
      <pc:sldChg chg="addSp delSp modSp add mod">
        <pc:chgData name="heelen lizeth cano moreno" userId="d01d89a1400d5043" providerId="LiveId" clId="{2B449781-A588-47A5-B89A-B9C481832E75}" dt="2021-10-14T02:59:59" v="98080" actId="20577"/>
        <pc:sldMkLst>
          <pc:docMk/>
          <pc:sldMk cId="3946119593" sldId="358"/>
        </pc:sldMkLst>
        <pc:spChg chg="add del mod">
          <ac:chgData name="heelen lizeth cano moreno" userId="d01d89a1400d5043" providerId="LiveId" clId="{2B449781-A588-47A5-B89A-B9C481832E75}" dt="2021-10-14T02:46:02.852" v="95741"/>
          <ac:spMkLst>
            <pc:docMk/>
            <pc:sldMk cId="3946119593" sldId="358"/>
            <ac:spMk id="2" creationId="{18ABC340-25AC-4BB4-BA15-52C79DF16CB3}"/>
          </ac:spMkLst>
        </pc:spChg>
        <pc:spChg chg="add mod">
          <ac:chgData name="heelen lizeth cano moreno" userId="d01d89a1400d5043" providerId="LiveId" clId="{2B449781-A588-47A5-B89A-B9C481832E75}" dt="2021-10-14T02:52:05.601" v="96945" actId="20577"/>
          <ac:spMkLst>
            <pc:docMk/>
            <pc:sldMk cId="3946119593" sldId="358"/>
            <ac:spMk id="3" creationId="{A1FA09A0-C15F-4A44-9636-B3CF8BFD4B55}"/>
          </ac:spMkLst>
        </pc:spChg>
        <pc:spChg chg="add mod">
          <ac:chgData name="heelen lizeth cano moreno" userId="d01d89a1400d5043" providerId="LiveId" clId="{2B449781-A588-47A5-B89A-B9C481832E75}" dt="2021-10-14T02:59:59" v="98080" actId="20577"/>
          <ac:spMkLst>
            <pc:docMk/>
            <pc:sldMk cId="3946119593" sldId="358"/>
            <ac:spMk id="4" creationId="{E65579BE-0431-46FA-B507-F587B5183FBF}"/>
          </ac:spMkLst>
        </pc:spChg>
      </pc:sldChg>
      <pc:sldChg chg="addSp modSp add mod">
        <pc:chgData name="heelen lizeth cano moreno" userId="d01d89a1400d5043" providerId="LiveId" clId="{2B449781-A588-47A5-B89A-B9C481832E75}" dt="2021-10-15T18:33:49.262" v="100024" actId="20577"/>
        <pc:sldMkLst>
          <pc:docMk/>
          <pc:sldMk cId="2581907541" sldId="359"/>
        </pc:sldMkLst>
        <pc:spChg chg="add mod">
          <ac:chgData name="heelen lizeth cano moreno" userId="d01d89a1400d5043" providerId="LiveId" clId="{2B449781-A588-47A5-B89A-B9C481832E75}" dt="2021-10-14T03:07:57.965" v="98898" actId="20577"/>
          <ac:spMkLst>
            <pc:docMk/>
            <pc:sldMk cId="2581907541" sldId="359"/>
            <ac:spMk id="2" creationId="{08BE2867-4481-4F25-9B3E-BFABF3F47F22}"/>
          </ac:spMkLst>
        </pc:spChg>
        <pc:spChg chg="add mod">
          <ac:chgData name="heelen lizeth cano moreno" userId="d01d89a1400d5043" providerId="LiveId" clId="{2B449781-A588-47A5-B89A-B9C481832E75}" dt="2021-10-15T18:27:36.211" v="98901" actId="20577"/>
          <ac:spMkLst>
            <pc:docMk/>
            <pc:sldMk cId="2581907541" sldId="359"/>
            <ac:spMk id="3" creationId="{F98DA01E-8309-40C2-A2BD-BAC70E7DF98E}"/>
          </ac:spMkLst>
        </pc:spChg>
        <pc:spChg chg="mod">
          <ac:chgData name="heelen lizeth cano moreno" userId="d01d89a1400d5043" providerId="LiveId" clId="{2B449781-A588-47A5-B89A-B9C481832E75}" dt="2021-10-15T18:27:58.633" v="98940" actId="14100"/>
          <ac:spMkLst>
            <pc:docMk/>
            <pc:sldMk cId="2581907541" sldId="359"/>
            <ac:spMk id="5" creationId="{6E8E5673-ED22-4C87-B2B7-EBDCBA9FCC32}"/>
          </ac:spMkLst>
        </pc:spChg>
        <pc:spChg chg="mod">
          <ac:chgData name="heelen lizeth cano moreno" userId="d01d89a1400d5043" providerId="LiveId" clId="{2B449781-A588-47A5-B89A-B9C481832E75}" dt="2021-10-15T18:27:55.253" v="98939" actId="14100"/>
          <ac:spMkLst>
            <pc:docMk/>
            <pc:sldMk cId="2581907541" sldId="359"/>
            <ac:spMk id="6" creationId="{89911702-283B-4DE4-AA29-512C02E3A9DF}"/>
          </ac:spMkLst>
        </pc:spChg>
        <pc:spChg chg="add mod">
          <ac:chgData name="heelen lizeth cano moreno" userId="d01d89a1400d5043" providerId="LiveId" clId="{2B449781-A588-47A5-B89A-B9C481832E75}" dt="2021-10-15T18:33:49.262" v="100024" actId="20577"/>
          <ac:spMkLst>
            <pc:docMk/>
            <pc:sldMk cId="2581907541" sldId="359"/>
            <ac:spMk id="7" creationId="{992CE936-9CF5-479D-BDE4-ED99A0FFB0E8}"/>
          </ac:spMkLst>
        </pc:spChg>
        <pc:grpChg chg="add mod">
          <ac:chgData name="heelen lizeth cano moreno" userId="d01d89a1400d5043" providerId="LiveId" clId="{2B449781-A588-47A5-B89A-B9C481832E75}" dt="2021-10-15T18:27:31.537" v="98899"/>
          <ac:grpSpMkLst>
            <pc:docMk/>
            <pc:sldMk cId="2581907541" sldId="359"/>
            <ac:grpSpMk id="4" creationId="{71E2079F-3FD2-40A3-946F-31ECB2EB7C07}"/>
          </ac:grpSpMkLst>
        </pc:grpChg>
      </pc:sldChg>
      <pc:sldChg chg="addSp modSp add mod">
        <pc:chgData name="heelen lizeth cano moreno" userId="d01d89a1400d5043" providerId="LiveId" clId="{2B449781-A588-47A5-B89A-B9C481832E75}" dt="2021-10-15T18:43:15.363" v="101795" actId="20577"/>
        <pc:sldMkLst>
          <pc:docMk/>
          <pc:sldMk cId="2069521263" sldId="360"/>
        </pc:sldMkLst>
        <pc:spChg chg="add mod">
          <ac:chgData name="heelen lizeth cano moreno" userId="d01d89a1400d5043" providerId="LiveId" clId="{2B449781-A588-47A5-B89A-B9C481832E75}" dt="2021-10-15T18:38:11.572" v="100902" actId="20577"/>
          <ac:spMkLst>
            <pc:docMk/>
            <pc:sldMk cId="2069521263" sldId="360"/>
            <ac:spMk id="2" creationId="{DD60FA2C-C0CE-4704-BA23-0AB615893611}"/>
          </ac:spMkLst>
        </pc:spChg>
        <pc:spChg chg="add mod">
          <ac:chgData name="heelen lizeth cano moreno" userId="d01d89a1400d5043" providerId="LiveId" clId="{2B449781-A588-47A5-B89A-B9C481832E75}" dt="2021-10-15T18:43:15.363" v="101795" actId="20577"/>
          <ac:spMkLst>
            <pc:docMk/>
            <pc:sldMk cId="2069521263" sldId="360"/>
            <ac:spMk id="3" creationId="{523460E0-CACE-4B20-BE31-C2282AB3D27D}"/>
          </ac:spMkLst>
        </pc:spChg>
      </pc:sldChg>
      <pc:sldChg chg="addSp modSp add mod">
        <pc:chgData name="heelen lizeth cano moreno" userId="d01d89a1400d5043" providerId="LiveId" clId="{2B449781-A588-47A5-B89A-B9C481832E75}" dt="2021-10-15T18:53:56.097" v="103460" actId="20577"/>
        <pc:sldMkLst>
          <pc:docMk/>
          <pc:sldMk cId="1433833500" sldId="361"/>
        </pc:sldMkLst>
        <pc:spChg chg="add mod">
          <ac:chgData name="heelen lizeth cano moreno" userId="d01d89a1400d5043" providerId="LiveId" clId="{2B449781-A588-47A5-B89A-B9C481832E75}" dt="2021-10-15T18:49:55.114" v="102765" actId="20577"/>
          <ac:spMkLst>
            <pc:docMk/>
            <pc:sldMk cId="1433833500" sldId="361"/>
            <ac:spMk id="2" creationId="{E78564AE-038B-4F09-B29F-B63345C51359}"/>
          </ac:spMkLst>
        </pc:spChg>
        <pc:spChg chg="add mod">
          <ac:chgData name="heelen lizeth cano moreno" userId="d01d89a1400d5043" providerId="LiveId" clId="{2B449781-A588-47A5-B89A-B9C481832E75}" dt="2021-10-15T18:53:56.097" v="103460" actId="20577"/>
          <ac:spMkLst>
            <pc:docMk/>
            <pc:sldMk cId="1433833500" sldId="361"/>
            <ac:spMk id="3" creationId="{DE672B1F-335B-4110-BA7D-97AA38F5B1B8}"/>
          </ac:spMkLst>
        </pc:spChg>
      </pc:sldChg>
      <pc:sldChg chg="addSp modSp add mod">
        <pc:chgData name="heelen lizeth cano moreno" userId="d01d89a1400d5043" providerId="LiveId" clId="{2B449781-A588-47A5-B89A-B9C481832E75}" dt="2021-10-15T19:06:19.062" v="105147" actId="20577"/>
        <pc:sldMkLst>
          <pc:docMk/>
          <pc:sldMk cId="1565134140" sldId="362"/>
        </pc:sldMkLst>
        <pc:spChg chg="add mod">
          <ac:chgData name="heelen lizeth cano moreno" userId="d01d89a1400d5043" providerId="LiveId" clId="{2B449781-A588-47A5-B89A-B9C481832E75}" dt="2021-10-15T19:00:15.738" v="104301" actId="20577"/>
          <ac:spMkLst>
            <pc:docMk/>
            <pc:sldMk cId="1565134140" sldId="362"/>
            <ac:spMk id="2" creationId="{92710827-F383-4E70-8F8A-C3E52802B20F}"/>
          </ac:spMkLst>
        </pc:spChg>
        <pc:spChg chg="add mod">
          <ac:chgData name="heelen lizeth cano moreno" userId="d01d89a1400d5043" providerId="LiveId" clId="{2B449781-A588-47A5-B89A-B9C481832E75}" dt="2021-10-15T19:06:19.062" v="105147" actId="20577"/>
          <ac:spMkLst>
            <pc:docMk/>
            <pc:sldMk cId="1565134140" sldId="362"/>
            <ac:spMk id="3" creationId="{A96DD560-632C-4CF6-8E97-92AB0D578C35}"/>
          </ac:spMkLst>
        </pc:spChg>
      </pc:sldChg>
      <pc:sldChg chg="addSp modSp add mod">
        <pc:chgData name="heelen lizeth cano moreno" userId="d01d89a1400d5043" providerId="LiveId" clId="{2B449781-A588-47A5-B89A-B9C481832E75}" dt="2021-10-15T19:28:09.795" v="109055" actId="20577"/>
        <pc:sldMkLst>
          <pc:docMk/>
          <pc:sldMk cId="565506762" sldId="363"/>
        </pc:sldMkLst>
        <pc:spChg chg="add mod">
          <ac:chgData name="heelen lizeth cano moreno" userId="d01d89a1400d5043" providerId="LiveId" clId="{2B449781-A588-47A5-B89A-B9C481832E75}" dt="2021-10-15T19:21:10.112" v="107861" actId="20577"/>
          <ac:spMkLst>
            <pc:docMk/>
            <pc:sldMk cId="565506762" sldId="363"/>
            <ac:spMk id="2" creationId="{5F3495C5-D4AF-4A29-A750-2605EAF8B557}"/>
          </ac:spMkLst>
        </pc:spChg>
        <pc:spChg chg="mod">
          <ac:chgData name="heelen lizeth cano moreno" userId="d01d89a1400d5043" providerId="LiveId" clId="{2B449781-A588-47A5-B89A-B9C481832E75}" dt="2021-10-15T19:22:50.893" v="107862"/>
          <ac:spMkLst>
            <pc:docMk/>
            <pc:sldMk cId="565506762" sldId="363"/>
            <ac:spMk id="4" creationId="{EE87BC23-5AFA-4340-85D0-59FB0E8BEED4}"/>
          </ac:spMkLst>
        </pc:spChg>
        <pc:spChg chg="mod">
          <ac:chgData name="heelen lizeth cano moreno" userId="d01d89a1400d5043" providerId="LiveId" clId="{2B449781-A588-47A5-B89A-B9C481832E75}" dt="2021-10-15T19:23:07.462" v="107922" actId="20577"/>
          <ac:spMkLst>
            <pc:docMk/>
            <pc:sldMk cId="565506762" sldId="363"/>
            <ac:spMk id="5" creationId="{3348C08B-3E9C-45D6-9939-531FB69DF7E6}"/>
          </ac:spMkLst>
        </pc:spChg>
        <pc:spChg chg="add mod">
          <ac:chgData name="heelen lizeth cano moreno" userId="d01d89a1400d5043" providerId="LiveId" clId="{2B449781-A588-47A5-B89A-B9C481832E75}" dt="2021-10-15T19:28:09.795" v="109055" actId="20577"/>
          <ac:spMkLst>
            <pc:docMk/>
            <pc:sldMk cId="565506762" sldId="363"/>
            <ac:spMk id="6" creationId="{E3933A7A-16E8-4E54-B36B-72D11A0B63AB}"/>
          </ac:spMkLst>
        </pc:spChg>
        <pc:grpChg chg="add mod">
          <ac:chgData name="heelen lizeth cano moreno" userId="d01d89a1400d5043" providerId="LiveId" clId="{2B449781-A588-47A5-B89A-B9C481832E75}" dt="2021-10-15T19:22:53.751" v="107863" actId="1076"/>
          <ac:grpSpMkLst>
            <pc:docMk/>
            <pc:sldMk cId="565506762" sldId="363"/>
            <ac:grpSpMk id="3" creationId="{32164FDB-5AA7-4071-A220-9FAF4F4670E9}"/>
          </ac:grpSpMkLst>
        </pc:grpChg>
      </pc:sldChg>
      <pc:sldChg chg="addSp modSp add mod">
        <pc:chgData name="heelen lizeth cano moreno" userId="d01d89a1400d5043" providerId="LiveId" clId="{2B449781-A588-47A5-B89A-B9C481832E75}" dt="2021-10-15T19:40:10.319" v="111146" actId="21"/>
        <pc:sldMkLst>
          <pc:docMk/>
          <pc:sldMk cId="524059722" sldId="364"/>
        </pc:sldMkLst>
        <pc:spChg chg="add mod">
          <ac:chgData name="heelen lizeth cano moreno" userId="d01d89a1400d5043" providerId="LiveId" clId="{2B449781-A588-47A5-B89A-B9C481832E75}" dt="2021-10-15T19:34:09.332" v="110194" actId="20577"/>
          <ac:spMkLst>
            <pc:docMk/>
            <pc:sldMk cId="524059722" sldId="364"/>
            <ac:spMk id="2" creationId="{7CF1A418-6823-4EA0-AD8C-3F9ECB4EF2CB}"/>
          </ac:spMkLst>
        </pc:spChg>
        <pc:spChg chg="add mod">
          <ac:chgData name="heelen lizeth cano moreno" userId="d01d89a1400d5043" providerId="LiveId" clId="{2B449781-A588-47A5-B89A-B9C481832E75}" dt="2021-10-15T19:36:54.496" v="110622" actId="313"/>
          <ac:spMkLst>
            <pc:docMk/>
            <pc:sldMk cId="524059722" sldId="364"/>
            <ac:spMk id="3" creationId="{3ADD546C-02ED-4187-8528-041C5A4CD346}"/>
          </ac:spMkLst>
        </pc:spChg>
        <pc:graphicFrameChg chg="add mod modGraphic">
          <ac:chgData name="heelen lizeth cano moreno" userId="d01d89a1400d5043" providerId="LiveId" clId="{2B449781-A588-47A5-B89A-B9C481832E75}" dt="2021-10-15T19:40:10.319" v="111146" actId="21"/>
          <ac:graphicFrameMkLst>
            <pc:docMk/>
            <pc:sldMk cId="524059722" sldId="364"/>
            <ac:graphicFrameMk id="4" creationId="{10C8EEF0-2C88-47D1-8DB1-75BB2A1970F4}"/>
          </ac:graphicFrameMkLst>
        </pc:graphicFrameChg>
      </pc:sldChg>
      <pc:sldChg chg="addSp modSp add mod">
        <pc:chgData name="heelen lizeth cano moreno" userId="d01d89a1400d5043" providerId="LiveId" clId="{2B449781-A588-47A5-B89A-B9C481832E75}" dt="2021-10-15T19:49:13.808" v="112675" actId="20577"/>
        <pc:sldMkLst>
          <pc:docMk/>
          <pc:sldMk cId="409350658" sldId="365"/>
        </pc:sldMkLst>
        <pc:spChg chg="add mod">
          <ac:chgData name="heelen lizeth cano moreno" userId="d01d89a1400d5043" providerId="LiveId" clId="{2B449781-A588-47A5-B89A-B9C481832E75}" dt="2021-10-15T19:49:13.808" v="112675" actId="20577"/>
          <ac:spMkLst>
            <pc:docMk/>
            <pc:sldMk cId="409350658" sldId="365"/>
            <ac:spMk id="3" creationId="{1209895B-0D94-4A8E-BCF6-492A25EFB6DE}"/>
          </ac:spMkLst>
        </pc:spChg>
        <pc:graphicFrameChg chg="add mod modGraphic">
          <ac:chgData name="heelen lizeth cano moreno" userId="d01d89a1400d5043" providerId="LiveId" clId="{2B449781-A588-47A5-B89A-B9C481832E75}" dt="2021-10-15T19:43:22.374" v="111705" actId="20577"/>
          <ac:graphicFrameMkLst>
            <pc:docMk/>
            <pc:sldMk cId="409350658" sldId="365"/>
            <ac:graphicFrameMk id="2" creationId="{BEFC8020-E25B-4460-B525-E5FB8BB956E5}"/>
          </ac:graphicFrameMkLst>
        </pc:graphicFrameChg>
      </pc:sldChg>
      <pc:sldChg chg="addSp delSp modSp add mod">
        <pc:chgData name="heelen lizeth cano moreno" userId="d01d89a1400d5043" providerId="LiveId" clId="{2B449781-A588-47A5-B89A-B9C481832E75}" dt="2021-10-15T20:01:17.972" v="114816" actId="20577"/>
        <pc:sldMkLst>
          <pc:docMk/>
          <pc:sldMk cId="1903196530" sldId="366"/>
        </pc:sldMkLst>
        <pc:spChg chg="add mod">
          <ac:chgData name="heelen lizeth cano moreno" userId="d01d89a1400d5043" providerId="LiveId" clId="{2B449781-A588-47A5-B89A-B9C481832E75}" dt="2021-10-15T19:55:54.783" v="113906" actId="313"/>
          <ac:spMkLst>
            <pc:docMk/>
            <pc:sldMk cId="1903196530" sldId="366"/>
            <ac:spMk id="2" creationId="{FB8F7901-970F-457C-ABB3-A154F131EAD1}"/>
          </ac:spMkLst>
        </pc:spChg>
        <pc:spChg chg="add del mod">
          <ac:chgData name="heelen lizeth cano moreno" userId="d01d89a1400d5043" providerId="LiveId" clId="{2B449781-A588-47A5-B89A-B9C481832E75}" dt="2021-10-15T19:56:09.442" v="113911"/>
          <ac:spMkLst>
            <pc:docMk/>
            <pc:sldMk cId="1903196530" sldId="366"/>
            <ac:spMk id="3" creationId="{34D4BD10-48D4-4586-8CD9-D7AEC9FCCAF1}"/>
          </ac:spMkLst>
        </pc:spChg>
        <pc:spChg chg="add mod">
          <ac:chgData name="heelen lizeth cano moreno" userId="d01d89a1400d5043" providerId="LiveId" clId="{2B449781-A588-47A5-B89A-B9C481832E75}" dt="2021-10-15T20:01:17.972" v="114816" actId="20577"/>
          <ac:spMkLst>
            <pc:docMk/>
            <pc:sldMk cId="1903196530" sldId="366"/>
            <ac:spMk id="4" creationId="{40AE6810-1B70-40A7-979F-1FA69D9BF899}"/>
          </ac:spMkLst>
        </pc:spChg>
      </pc:sldChg>
      <pc:sldChg chg="addSp modSp add mod">
        <pc:chgData name="heelen lizeth cano moreno" userId="d01d89a1400d5043" providerId="LiveId" clId="{2B449781-A588-47A5-B89A-B9C481832E75}" dt="2021-10-15T20:12:52.218" v="117274" actId="20577"/>
        <pc:sldMkLst>
          <pc:docMk/>
          <pc:sldMk cId="1056194459" sldId="367"/>
        </pc:sldMkLst>
        <pc:spChg chg="add mod">
          <ac:chgData name="heelen lizeth cano moreno" userId="d01d89a1400d5043" providerId="LiveId" clId="{2B449781-A588-47A5-B89A-B9C481832E75}" dt="2021-10-15T20:07:11.504" v="116021" actId="20577"/>
          <ac:spMkLst>
            <pc:docMk/>
            <pc:sldMk cId="1056194459" sldId="367"/>
            <ac:spMk id="2" creationId="{299A98C2-E093-4B5E-9C67-F1C79C7E8FBD}"/>
          </ac:spMkLst>
        </pc:spChg>
        <pc:spChg chg="add mod">
          <ac:chgData name="heelen lizeth cano moreno" userId="d01d89a1400d5043" providerId="LiveId" clId="{2B449781-A588-47A5-B89A-B9C481832E75}" dt="2021-10-15T20:12:52.218" v="117274" actId="20577"/>
          <ac:spMkLst>
            <pc:docMk/>
            <pc:sldMk cId="1056194459" sldId="367"/>
            <ac:spMk id="3" creationId="{FBE9FFB5-C456-4F4A-A3E3-59BBCC983E41}"/>
          </ac:spMkLst>
        </pc:spChg>
      </pc:sldChg>
      <pc:sldChg chg="addSp modSp add mod">
        <pc:chgData name="heelen lizeth cano moreno" userId="d01d89a1400d5043" providerId="LiveId" clId="{2B449781-A588-47A5-B89A-B9C481832E75}" dt="2021-10-15T20:25:27.745" v="119084" actId="20577"/>
        <pc:sldMkLst>
          <pc:docMk/>
          <pc:sldMk cId="421202186" sldId="368"/>
        </pc:sldMkLst>
        <pc:spChg chg="add mod">
          <ac:chgData name="heelen lizeth cano moreno" userId="d01d89a1400d5043" providerId="LiveId" clId="{2B449781-A588-47A5-B89A-B9C481832E75}" dt="2021-10-15T20:17:36.770" v="118182" actId="20577"/>
          <ac:spMkLst>
            <pc:docMk/>
            <pc:sldMk cId="421202186" sldId="368"/>
            <ac:spMk id="2" creationId="{87AAEE67-FF63-471C-85FA-5E9A401737E2}"/>
          </ac:spMkLst>
        </pc:spChg>
        <pc:spChg chg="add mod">
          <ac:chgData name="heelen lizeth cano moreno" userId="d01d89a1400d5043" providerId="LiveId" clId="{2B449781-A588-47A5-B89A-B9C481832E75}" dt="2021-10-15T20:25:27.745" v="119084" actId="20577"/>
          <ac:spMkLst>
            <pc:docMk/>
            <pc:sldMk cId="421202186" sldId="368"/>
            <ac:spMk id="3" creationId="{4018D77F-0006-4DCB-9AAD-3A0912208F24}"/>
          </ac:spMkLst>
        </pc:spChg>
      </pc:sldChg>
      <pc:sldChg chg="addSp modSp add mod">
        <pc:chgData name="heelen lizeth cano moreno" userId="d01d89a1400d5043" providerId="LiveId" clId="{2B449781-A588-47A5-B89A-B9C481832E75}" dt="2021-10-15T20:44:08.464" v="121574" actId="20577"/>
        <pc:sldMkLst>
          <pc:docMk/>
          <pc:sldMk cId="2482656038" sldId="369"/>
        </pc:sldMkLst>
        <pc:spChg chg="add mod">
          <ac:chgData name="heelen lizeth cano moreno" userId="d01d89a1400d5043" providerId="LiveId" clId="{2B449781-A588-47A5-B89A-B9C481832E75}" dt="2021-10-15T20:38:09.641" v="120445" actId="20577"/>
          <ac:spMkLst>
            <pc:docMk/>
            <pc:sldMk cId="2482656038" sldId="369"/>
            <ac:spMk id="2" creationId="{F1474737-FCAF-41B9-9121-9D894262F819}"/>
          </ac:spMkLst>
        </pc:spChg>
        <pc:spChg chg="add mod">
          <ac:chgData name="heelen lizeth cano moreno" userId="d01d89a1400d5043" providerId="LiveId" clId="{2B449781-A588-47A5-B89A-B9C481832E75}" dt="2021-10-15T20:44:08.464" v="121574" actId="20577"/>
          <ac:spMkLst>
            <pc:docMk/>
            <pc:sldMk cId="2482656038" sldId="369"/>
            <ac:spMk id="3" creationId="{3E578FFA-3A4E-47DC-ADCB-40960FE89C1F}"/>
          </ac:spMkLst>
        </pc:spChg>
      </pc:sldChg>
      <pc:sldChg chg="addSp modSp add mod">
        <pc:chgData name="heelen lizeth cano moreno" userId="d01d89a1400d5043" providerId="LiveId" clId="{2B449781-A588-47A5-B89A-B9C481832E75}" dt="2021-10-15T20:57:36.530" v="124207" actId="20577"/>
        <pc:sldMkLst>
          <pc:docMk/>
          <pc:sldMk cId="349252159" sldId="370"/>
        </pc:sldMkLst>
        <pc:spChg chg="add mod">
          <ac:chgData name="heelen lizeth cano moreno" userId="d01d89a1400d5043" providerId="LiveId" clId="{2B449781-A588-47A5-B89A-B9C481832E75}" dt="2021-10-15T20:50:42.958" v="122811" actId="20577"/>
          <ac:spMkLst>
            <pc:docMk/>
            <pc:sldMk cId="349252159" sldId="370"/>
            <ac:spMk id="2" creationId="{EA6E01E3-DEE5-48C2-B477-9284255AEB0D}"/>
          </ac:spMkLst>
        </pc:spChg>
        <pc:spChg chg="add mod">
          <ac:chgData name="heelen lizeth cano moreno" userId="d01d89a1400d5043" providerId="LiveId" clId="{2B449781-A588-47A5-B89A-B9C481832E75}" dt="2021-10-15T20:57:36.530" v="124207" actId="20577"/>
          <ac:spMkLst>
            <pc:docMk/>
            <pc:sldMk cId="349252159" sldId="370"/>
            <ac:spMk id="3" creationId="{E20D4059-BC44-47F5-BD16-098F9A0F5B71}"/>
          </ac:spMkLst>
        </pc:spChg>
      </pc:sldChg>
      <pc:sldChg chg="addSp modSp add mod">
        <pc:chgData name="heelen lizeth cano moreno" userId="d01d89a1400d5043" providerId="LiveId" clId="{2B449781-A588-47A5-B89A-B9C481832E75}" dt="2021-10-15T21:37:32.932" v="126707" actId="20577"/>
        <pc:sldMkLst>
          <pc:docMk/>
          <pc:sldMk cId="4065444736" sldId="371"/>
        </pc:sldMkLst>
        <pc:spChg chg="add mod">
          <ac:chgData name="heelen lizeth cano moreno" userId="d01d89a1400d5043" providerId="LiveId" clId="{2B449781-A588-47A5-B89A-B9C481832E75}" dt="2021-10-15T21:31:27.743" v="125574" actId="20577"/>
          <ac:spMkLst>
            <pc:docMk/>
            <pc:sldMk cId="4065444736" sldId="371"/>
            <ac:spMk id="2" creationId="{CA40BF84-DE2E-4F8C-AC84-1DCC6626CD33}"/>
          </ac:spMkLst>
        </pc:spChg>
        <pc:spChg chg="add mod">
          <ac:chgData name="heelen lizeth cano moreno" userId="d01d89a1400d5043" providerId="LiveId" clId="{2B449781-A588-47A5-B89A-B9C481832E75}" dt="2021-10-15T21:37:32.932" v="126707" actId="20577"/>
          <ac:spMkLst>
            <pc:docMk/>
            <pc:sldMk cId="4065444736" sldId="371"/>
            <ac:spMk id="3" creationId="{B71EBCD8-A9D2-477A-883A-263EF39F44F2}"/>
          </ac:spMkLst>
        </pc:spChg>
      </pc:sldChg>
      <pc:sldChg chg="addSp modSp add mod">
        <pc:chgData name="heelen lizeth cano moreno" userId="d01d89a1400d5043" providerId="LiveId" clId="{2B449781-A588-47A5-B89A-B9C481832E75}" dt="2021-10-15T21:48:18.614" v="128854" actId="20577"/>
        <pc:sldMkLst>
          <pc:docMk/>
          <pc:sldMk cId="1232586577" sldId="372"/>
        </pc:sldMkLst>
        <pc:spChg chg="add mod">
          <ac:chgData name="heelen lizeth cano moreno" userId="d01d89a1400d5043" providerId="LiveId" clId="{2B449781-A588-47A5-B89A-B9C481832E75}" dt="2021-10-15T21:43:38.884" v="127847" actId="20577"/>
          <ac:spMkLst>
            <pc:docMk/>
            <pc:sldMk cId="1232586577" sldId="372"/>
            <ac:spMk id="2" creationId="{AF897530-9DFE-480A-A69B-2E25FA57B8D3}"/>
          </ac:spMkLst>
        </pc:spChg>
        <pc:spChg chg="add mod">
          <ac:chgData name="heelen lizeth cano moreno" userId="d01d89a1400d5043" providerId="LiveId" clId="{2B449781-A588-47A5-B89A-B9C481832E75}" dt="2021-10-15T21:48:18.614" v="128854" actId="20577"/>
          <ac:spMkLst>
            <pc:docMk/>
            <pc:sldMk cId="1232586577" sldId="372"/>
            <ac:spMk id="3" creationId="{7E5D2A75-4B7C-4ADD-B381-F15852D9C893}"/>
          </ac:spMkLst>
        </pc:spChg>
      </pc:sldChg>
      <pc:sldChg chg="addSp modSp add mod">
        <pc:chgData name="heelen lizeth cano moreno" userId="d01d89a1400d5043" providerId="LiveId" clId="{2B449781-A588-47A5-B89A-B9C481832E75}" dt="2021-10-15T22:02:37.246" v="130987" actId="20577"/>
        <pc:sldMkLst>
          <pc:docMk/>
          <pc:sldMk cId="1848924475" sldId="373"/>
        </pc:sldMkLst>
        <pc:spChg chg="add mod">
          <ac:chgData name="heelen lizeth cano moreno" userId="d01d89a1400d5043" providerId="LiveId" clId="{2B449781-A588-47A5-B89A-B9C481832E75}" dt="2021-10-15T21:52:03.784" v="129697" actId="20577"/>
          <ac:spMkLst>
            <pc:docMk/>
            <pc:sldMk cId="1848924475" sldId="373"/>
            <ac:spMk id="2" creationId="{233AD34B-793F-416F-A5A4-2BE9046FDD16}"/>
          </ac:spMkLst>
        </pc:spChg>
        <pc:spChg chg="add mod">
          <ac:chgData name="heelen lizeth cano moreno" userId="d01d89a1400d5043" providerId="LiveId" clId="{2B449781-A588-47A5-B89A-B9C481832E75}" dt="2021-10-15T22:02:37.246" v="130987" actId="20577"/>
          <ac:spMkLst>
            <pc:docMk/>
            <pc:sldMk cId="1848924475" sldId="373"/>
            <ac:spMk id="4" creationId="{F6A0516A-8A7B-4E61-92B7-0BC1216DAB76}"/>
          </ac:spMkLst>
        </pc:spChg>
        <pc:graphicFrameChg chg="add mod modGraphic">
          <ac:chgData name="heelen lizeth cano moreno" userId="d01d89a1400d5043" providerId="LiveId" clId="{2B449781-A588-47A5-B89A-B9C481832E75}" dt="2021-10-15T21:55:24.501" v="129834" actId="14734"/>
          <ac:graphicFrameMkLst>
            <pc:docMk/>
            <pc:sldMk cId="1848924475" sldId="373"/>
            <ac:graphicFrameMk id="3" creationId="{80B0BAE7-FC47-4BAA-AB61-87A5DE25E52C}"/>
          </ac:graphicFrameMkLst>
        </pc:graphicFrameChg>
      </pc:sldChg>
      <pc:sldChg chg="addSp modSp add mod">
        <pc:chgData name="heelen lizeth cano moreno" userId="d01d89a1400d5043" providerId="LiveId" clId="{2B449781-A588-47A5-B89A-B9C481832E75}" dt="2021-10-15T22:11:21.223" v="132741" actId="20577"/>
        <pc:sldMkLst>
          <pc:docMk/>
          <pc:sldMk cId="3554219953" sldId="374"/>
        </pc:sldMkLst>
        <pc:spChg chg="add mod">
          <ac:chgData name="heelen lizeth cano moreno" userId="d01d89a1400d5043" providerId="LiveId" clId="{2B449781-A588-47A5-B89A-B9C481832E75}" dt="2021-10-15T22:08:52.541" v="132243" actId="20577"/>
          <ac:spMkLst>
            <pc:docMk/>
            <pc:sldMk cId="3554219953" sldId="374"/>
            <ac:spMk id="2" creationId="{FB8C8985-84BF-4698-B986-4BE513DB04BB}"/>
          </ac:spMkLst>
        </pc:spChg>
        <pc:spChg chg="add mod">
          <ac:chgData name="heelen lizeth cano moreno" userId="d01d89a1400d5043" providerId="LiveId" clId="{2B449781-A588-47A5-B89A-B9C481832E75}" dt="2021-10-15T22:11:21.223" v="132741" actId="20577"/>
          <ac:spMkLst>
            <pc:docMk/>
            <pc:sldMk cId="3554219953" sldId="374"/>
            <ac:spMk id="3" creationId="{BD76D104-EC3D-40A4-950C-9972EC97DA11}"/>
          </ac:spMkLst>
        </pc:spChg>
      </pc:sldChg>
      <pc:sldChg chg="add">
        <pc:chgData name="heelen lizeth cano moreno" userId="d01d89a1400d5043" providerId="LiveId" clId="{2B449781-A588-47A5-B89A-B9C481832E75}" dt="2021-10-07T02:45:24.191" v="50640"/>
        <pc:sldMkLst>
          <pc:docMk/>
          <pc:sldMk cId="3764753644" sldId="375"/>
        </pc:sldMkLst>
      </pc:sldChg>
      <pc:sldChg chg="add">
        <pc:chgData name="heelen lizeth cano moreno" userId="d01d89a1400d5043" providerId="LiveId" clId="{2B449781-A588-47A5-B89A-B9C481832E75}" dt="2021-10-07T02:45:24.210" v="50641"/>
        <pc:sldMkLst>
          <pc:docMk/>
          <pc:sldMk cId="3595256894" sldId="376"/>
        </pc:sldMkLst>
      </pc:sldChg>
      <pc:sldChg chg="add">
        <pc:chgData name="heelen lizeth cano moreno" userId="d01d89a1400d5043" providerId="LiveId" clId="{2B449781-A588-47A5-B89A-B9C481832E75}" dt="2021-10-07T02:45:24.261" v="50642"/>
        <pc:sldMkLst>
          <pc:docMk/>
          <pc:sldMk cId="1936076288" sldId="377"/>
        </pc:sldMkLst>
      </pc:sldChg>
      <pc:sldChg chg="add">
        <pc:chgData name="heelen lizeth cano moreno" userId="d01d89a1400d5043" providerId="LiveId" clId="{2B449781-A588-47A5-B89A-B9C481832E75}" dt="2021-10-07T02:45:24.307" v="50643"/>
        <pc:sldMkLst>
          <pc:docMk/>
          <pc:sldMk cId="97189339" sldId="378"/>
        </pc:sldMkLst>
      </pc:sldChg>
      <pc:sldChg chg="add">
        <pc:chgData name="heelen lizeth cano moreno" userId="d01d89a1400d5043" providerId="LiveId" clId="{2B449781-A588-47A5-B89A-B9C481832E75}" dt="2021-10-07T02:45:24.342" v="50644"/>
        <pc:sldMkLst>
          <pc:docMk/>
          <pc:sldMk cId="4096343640" sldId="379"/>
        </pc:sldMkLst>
      </pc:sldChg>
      <pc:sldChg chg="add">
        <pc:chgData name="heelen lizeth cano moreno" userId="d01d89a1400d5043" providerId="LiveId" clId="{2B449781-A588-47A5-B89A-B9C481832E75}" dt="2021-10-07T02:45:24.369" v="50645"/>
        <pc:sldMkLst>
          <pc:docMk/>
          <pc:sldMk cId="2979156772" sldId="380"/>
        </pc:sldMkLst>
      </pc:sldChg>
      <pc:sldChg chg="add">
        <pc:chgData name="heelen lizeth cano moreno" userId="d01d89a1400d5043" providerId="LiveId" clId="{2B449781-A588-47A5-B89A-B9C481832E75}" dt="2021-10-07T02:45:24.425" v="50646"/>
        <pc:sldMkLst>
          <pc:docMk/>
          <pc:sldMk cId="2221673320" sldId="381"/>
        </pc:sldMkLst>
      </pc:sldChg>
      <pc:sldChg chg="add">
        <pc:chgData name="heelen lizeth cano moreno" userId="d01d89a1400d5043" providerId="LiveId" clId="{2B449781-A588-47A5-B89A-B9C481832E75}" dt="2021-10-07T02:45:24.456" v="50647"/>
        <pc:sldMkLst>
          <pc:docMk/>
          <pc:sldMk cId="742224957" sldId="382"/>
        </pc:sldMkLst>
      </pc:sldChg>
      <pc:sldChg chg="add">
        <pc:chgData name="heelen lizeth cano moreno" userId="d01d89a1400d5043" providerId="LiveId" clId="{2B449781-A588-47A5-B89A-B9C481832E75}" dt="2021-10-07T02:45:24.487" v="50648"/>
        <pc:sldMkLst>
          <pc:docMk/>
          <pc:sldMk cId="2146158669" sldId="383"/>
        </pc:sldMkLst>
      </pc:sldChg>
      <pc:sldChg chg="add">
        <pc:chgData name="heelen lizeth cano moreno" userId="d01d89a1400d5043" providerId="LiveId" clId="{2B449781-A588-47A5-B89A-B9C481832E75}" dt="2021-10-07T02:45:24.557" v="50649"/>
        <pc:sldMkLst>
          <pc:docMk/>
          <pc:sldMk cId="3167722511" sldId="384"/>
        </pc:sldMkLst>
      </pc:sldChg>
      <pc:sldChg chg="add">
        <pc:chgData name="heelen lizeth cano moreno" userId="d01d89a1400d5043" providerId="LiveId" clId="{2B449781-A588-47A5-B89A-B9C481832E75}" dt="2021-10-07T02:45:24.572" v="50650"/>
        <pc:sldMkLst>
          <pc:docMk/>
          <pc:sldMk cId="3249694300" sldId="385"/>
        </pc:sldMkLst>
      </pc:sldChg>
      <pc:sldChg chg="add">
        <pc:chgData name="heelen lizeth cano moreno" userId="d01d89a1400d5043" providerId="LiveId" clId="{2B449781-A588-47A5-B89A-B9C481832E75}" dt="2021-10-07T02:45:24.611" v="50651"/>
        <pc:sldMkLst>
          <pc:docMk/>
          <pc:sldMk cId="3359494267" sldId="386"/>
        </pc:sldMkLst>
      </pc:sldChg>
      <pc:sldChg chg="add">
        <pc:chgData name="heelen lizeth cano moreno" userId="d01d89a1400d5043" providerId="LiveId" clId="{2B449781-A588-47A5-B89A-B9C481832E75}" dt="2021-10-07T02:45:24.658" v="50652"/>
        <pc:sldMkLst>
          <pc:docMk/>
          <pc:sldMk cId="1845080976" sldId="387"/>
        </pc:sldMkLst>
      </pc:sldChg>
      <pc:sldChg chg="add">
        <pc:chgData name="heelen lizeth cano moreno" userId="d01d89a1400d5043" providerId="LiveId" clId="{2B449781-A588-47A5-B89A-B9C481832E75}" dt="2021-10-07T02:45:24.703" v="50653"/>
        <pc:sldMkLst>
          <pc:docMk/>
          <pc:sldMk cId="529890556" sldId="388"/>
        </pc:sldMkLst>
      </pc:sldChg>
      <pc:sldChg chg="add">
        <pc:chgData name="heelen lizeth cano moreno" userId="d01d89a1400d5043" providerId="LiveId" clId="{2B449781-A588-47A5-B89A-B9C481832E75}" dt="2021-10-07T02:45:24.727" v="50654"/>
        <pc:sldMkLst>
          <pc:docMk/>
          <pc:sldMk cId="1793386881" sldId="389"/>
        </pc:sldMkLst>
      </pc:sldChg>
      <pc:sldChg chg="add">
        <pc:chgData name="heelen lizeth cano moreno" userId="d01d89a1400d5043" providerId="LiveId" clId="{2B449781-A588-47A5-B89A-B9C481832E75}" dt="2021-10-07T02:45:24.792" v="50655"/>
        <pc:sldMkLst>
          <pc:docMk/>
          <pc:sldMk cId="2104579613" sldId="390"/>
        </pc:sldMkLst>
      </pc:sldChg>
      <pc:sldChg chg="add">
        <pc:chgData name="heelen lizeth cano moreno" userId="d01d89a1400d5043" providerId="LiveId" clId="{2B449781-A588-47A5-B89A-B9C481832E75}" dt="2021-10-07T02:45:24.812" v="50656"/>
        <pc:sldMkLst>
          <pc:docMk/>
          <pc:sldMk cId="4193698084" sldId="391"/>
        </pc:sldMkLst>
      </pc:sldChg>
      <pc:sldChg chg="add">
        <pc:chgData name="heelen lizeth cano moreno" userId="d01d89a1400d5043" providerId="LiveId" clId="{2B449781-A588-47A5-B89A-B9C481832E75}" dt="2021-10-07T02:45:24.861" v="50657"/>
        <pc:sldMkLst>
          <pc:docMk/>
          <pc:sldMk cId="1448375734" sldId="392"/>
        </pc:sldMkLst>
      </pc:sldChg>
      <pc:sldChg chg="add">
        <pc:chgData name="heelen lizeth cano moreno" userId="d01d89a1400d5043" providerId="LiveId" clId="{2B449781-A588-47A5-B89A-B9C481832E75}" dt="2021-10-07T02:45:24.910" v="50658"/>
        <pc:sldMkLst>
          <pc:docMk/>
          <pc:sldMk cId="2344624622" sldId="393"/>
        </pc:sldMkLst>
      </pc:sldChg>
      <pc:sldChg chg="add">
        <pc:chgData name="heelen lizeth cano moreno" userId="d01d89a1400d5043" providerId="LiveId" clId="{2B449781-A588-47A5-B89A-B9C481832E75}" dt="2021-10-07T02:45:24.943" v="50659"/>
        <pc:sldMkLst>
          <pc:docMk/>
          <pc:sldMk cId="2376751661" sldId="394"/>
        </pc:sldMkLst>
      </pc:sldChg>
      <pc:sldChg chg="addSp modSp new mod">
        <pc:chgData name="heelen lizeth cano moreno" userId="d01d89a1400d5043" providerId="LiveId" clId="{2B449781-A588-47A5-B89A-B9C481832E75}" dt="2021-10-13T20:00:17.678" v="58142" actId="20577"/>
        <pc:sldMkLst>
          <pc:docMk/>
          <pc:sldMk cId="3185273340" sldId="395"/>
        </pc:sldMkLst>
        <pc:spChg chg="add mod">
          <ac:chgData name="heelen lizeth cano moreno" userId="d01d89a1400d5043" providerId="LiveId" clId="{2B449781-A588-47A5-B89A-B9C481832E75}" dt="2021-10-13T19:53:15.770" v="56903" actId="20577"/>
          <ac:spMkLst>
            <pc:docMk/>
            <pc:sldMk cId="3185273340" sldId="395"/>
            <ac:spMk id="2" creationId="{700EF333-EA25-406A-B186-1569A0600A7D}"/>
          </ac:spMkLst>
        </pc:spChg>
        <pc:spChg chg="add mod">
          <ac:chgData name="heelen lizeth cano moreno" userId="d01d89a1400d5043" providerId="LiveId" clId="{2B449781-A588-47A5-B89A-B9C481832E75}" dt="2021-10-13T20:00:17.678" v="58142" actId="20577"/>
          <ac:spMkLst>
            <pc:docMk/>
            <pc:sldMk cId="3185273340" sldId="395"/>
            <ac:spMk id="3" creationId="{4FC49FB9-2DDD-4A07-8333-D237A0202F5E}"/>
          </ac:spMkLst>
        </pc:spChg>
      </pc:sldChg>
      <pc:sldChg chg="addSp modSp new mod">
        <pc:chgData name="heelen lizeth cano moreno" userId="d01d89a1400d5043" providerId="LiveId" clId="{2B449781-A588-47A5-B89A-B9C481832E75}" dt="2021-10-13T20:14:28.030" v="60383" actId="20577"/>
        <pc:sldMkLst>
          <pc:docMk/>
          <pc:sldMk cId="1491861641" sldId="396"/>
        </pc:sldMkLst>
        <pc:spChg chg="add mod">
          <ac:chgData name="heelen lizeth cano moreno" userId="d01d89a1400d5043" providerId="LiveId" clId="{2B449781-A588-47A5-B89A-B9C481832E75}" dt="2021-10-13T20:07:46.017" v="59311" actId="20577"/>
          <ac:spMkLst>
            <pc:docMk/>
            <pc:sldMk cId="1491861641" sldId="396"/>
            <ac:spMk id="2" creationId="{BF000F3B-24E2-4E24-ACDA-9030E0E02F89}"/>
          </ac:spMkLst>
        </pc:spChg>
        <pc:spChg chg="add mod">
          <ac:chgData name="heelen lizeth cano moreno" userId="d01d89a1400d5043" providerId="LiveId" clId="{2B449781-A588-47A5-B89A-B9C481832E75}" dt="2021-10-13T20:14:28.030" v="60383" actId="20577"/>
          <ac:spMkLst>
            <pc:docMk/>
            <pc:sldMk cId="1491861641" sldId="396"/>
            <ac:spMk id="3" creationId="{B72129B8-9D65-4A6B-B775-CB61C6765E3F}"/>
          </ac:spMkLst>
        </pc:spChg>
      </pc:sldChg>
      <pc:sldChg chg="addSp modSp add mod">
        <pc:chgData name="heelen lizeth cano moreno" userId="d01d89a1400d5043" providerId="LiveId" clId="{2B449781-A588-47A5-B89A-B9C481832E75}" dt="2021-10-13T22:51:15.224" v="72771" actId="20577"/>
        <pc:sldMkLst>
          <pc:docMk/>
          <pc:sldMk cId="3011670976" sldId="397"/>
        </pc:sldMkLst>
        <pc:spChg chg="add mod">
          <ac:chgData name="heelen lizeth cano moreno" userId="d01d89a1400d5043" providerId="LiveId" clId="{2B449781-A588-47A5-B89A-B9C481832E75}" dt="2021-10-13T22:44:20.301" v="71533" actId="20577"/>
          <ac:spMkLst>
            <pc:docMk/>
            <pc:sldMk cId="3011670976" sldId="397"/>
            <ac:spMk id="2" creationId="{BE99A732-5323-42EC-B68D-7FCE9D25F606}"/>
          </ac:spMkLst>
        </pc:spChg>
        <pc:spChg chg="add mod">
          <ac:chgData name="heelen lizeth cano moreno" userId="d01d89a1400d5043" providerId="LiveId" clId="{2B449781-A588-47A5-B89A-B9C481832E75}" dt="2021-10-13T22:51:15.224" v="72771" actId="20577"/>
          <ac:spMkLst>
            <pc:docMk/>
            <pc:sldMk cId="3011670976" sldId="397"/>
            <ac:spMk id="3" creationId="{8DBF20ED-14C3-4071-A9E4-4A8DD6F7A559}"/>
          </ac:spMkLst>
        </pc:spChg>
      </pc:sldChg>
      <pc:sldChg chg="addSp modSp new mod">
        <pc:chgData name="heelen lizeth cano moreno" userId="d01d89a1400d5043" providerId="LiveId" clId="{2B449781-A588-47A5-B89A-B9C481832E75}" dt="2021-10-15T19:16:42.206" v="106842" actId="20577"/>
        <pc:sldMkLst>
          <pc:docMk/>
          <pc:sldMk cId="2922154539" sldId="398"/>
        </pc:sldMkLst>
        <pc:spChg chg="add mod">
          <ac:chgData name="heelen lizeth cano moreno" userId="d01d89a1400d5043" providerId="LiveId" clId="{2B449781-A588-47A5-B89A-B9C481832E75}" dt="2021-10-15T19:12:12.801" v="106077" actId="20577"/>
          <ac:spMkLst>
            <pc:docMk/>
            <pc:sldMk cId="2922154539" sldId="398"/>
            <ac:spMk id="2" creationId="{6CE07F05-1FE4-4E32-B392-C0C239E32FB9}"/>
          </ac:spMkLst>
        </pc:spChg>
        <pc:spChg chg="add mod">
          <ac:chgData name="heelen lizeth cano moreno" userId="d01d89a1400d5043" providerId="LiveId" clId="{2B449781-A588-47A5-B89A-B9C481832E75}" dt="2021-10-15T19:16:42.206" v="106842" actId="20577"/>
          <ac:spMkLst>
            <pc:docMk/>
            <pc:sldMk cId="2922154539" sldId="398"/>
            <ac:spMk id="3" creationId="{6321F79F-8031-4078-BFFC-AAA34F94DE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12E4D8-8DF3-4E7E-8AC5-6C3FC2943D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FD22197-8A7C-47F5-82F5-00D0403F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E98D8-8775-493A-A25C-8AF410E2CAC3}" type="datetimeFigureOut">
              <a:rPr lang="es-MX" smtClean="0"/>
              <a:t>20/10/2021</a:t>
            </a:fld>
            <a:endParaRPr lang="es-MX"/>
          </a:p>
        </p:txBody>
      </p:sp>
      <p:sp>
        <p:nvSpPr>
          <p:cNvPr id="4" name="Marcador de pie de página 3">
            <a:extLst>
              <a:ext uri="{FF2B5EF4-FFF2-40B4-BE49-F238E27FC236}">
                <a16:creationId xmlns:a16="http://schemas.microsoft.com/office/drawing/2014/main" id="{021C0588-5650-445D-8117-0A07B2AC1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5CC72508-922B-48EE-A236-C3CB8ADEBD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893E9-1430-4F88-A76F-A02B0B6F1FD6}" type="slidenum">
              <a:rPr lang="es-MX" smtClean="0"/>
              <a:t>‹Nº›</a:t>
            </a:fld>
            <a:endParaRPr lang="es-MX"/>
          </a:p>
        </p:txBody>
      </p:sp>
    </p:spTree>
    <p:extLst>
      <p:ext uri="{BB962C8B-B14F-4D97-AF65-F5344CB8AC3E}">
        <p14:creationId xmlns:p14="http://schemas.microsoft.com/office/powerpoint/2010/main" val="9834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7E9D-1558-4F8D-AE0E-CC6E10DDC859}" type="datetimeFigureOut">
              <a:rPr lang="es-MX" smtClean="0"/>
              <a:t>20/10/2021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3829D-8850-4FDD-8DEA-44437FE667E1}" type="slidenum">
              <a:rPr lang="es-MX" smtClean="0"/>
              <a:t>‹Nº›</a:t>
            </a:fld>
            <a:endParaRPr lang="es-MX"/>
          </a:p>
        </p:txBody>
      </p:sp>
    </p:spTree>
    <p:extLst>
      <p:ext uri="{BB962C8B-B14F-4D97-AF65-F5344CB8AC3E}">
        <p14:creationId xmlns:p14="http://schemas.microsoft.com/office/powerpoint/2010/main" val="419743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22995A31-4DDC-40E7-BC5B-129AA165073C}"/>
              </a:ext>
            </a:extLst>
          </p:cNvPr>
          <p:cNvGrpSpPr/>
          <p:nvPr userDrawn="1"/>
        </p:nvGrpSpPr>
        <p:grpSpPr>
          <a:xfrm>
            <a:off x="5775302" y="0"/>
            <a:ext cx="6416698" cy="6858000"/>
            <a:chOff x="5775302" y="0"/>
            <a:chExt cx="6416698" cy="6858000"/>
          </a:xfrm>
        </p:grpSpPr>
        <p:sp>
          <p:nvSpPr>
            <p:cNvPr id="7" name="Rectángulo 6">
              <a:extLst>
                <a:ext uri="{FF2B5EF4-FFF2-40B4-BE49-F238E27FC236}">
                  <a16:creationId xmlns:a16="http://schemas.microsoft.com/office/drawing/2014/main" id="{C2CE3397-522A-442D-B079-A42AB10B3716}"/>
                </a:ext>
              </a:extLst>
            </p:cNvPr>
            <p:cNvSpPr/>
            <p:nvPr/>
          </p:nvSpPr>
          <p:spPr>
            <a:xfrm>
              <a:off x="6089602" y="0"/>
              <a:ext cx="6102398" cy="6858000"/>
            </a:xfrm>
            <a:prstGeom prst="rect">
              <a:avLst/>
            </a:prstGeom>
            <a:solidFill>
              <a:srgbClr val="C5D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81F984FF-B9BD-41A4-AC31-55F28C1FC54D}"/>
                </a:ext>
              </a:extLst>
            </p:cNvPr>
            <p:cNvGrpSpPr/>
            <p:nvPr/>
          </p:nvGrpSpPr>
          <p:grpSpPr>
            <a:xfrm>
              <a:off x="5775302" y="254073"/>
              <a:ext cx="783892" cy="542885"/>
              <a:chOff x="5775302" y="254073"/>
              <a:chExt cx="783892" cy="542885"/>
            </a:xfrm>
          </p:grpSpPr>
          <p:sp>
            <p:nvSpPr>
              <p:cNvPr id="35" name="Rectángulo 34">
                <a:extLst>
                  <a:ext uri="{FF2B5EF4-FFF2-40B4-BE49-F238E27FC236}">
                    <a16:creationId xmlns:a16="http://schemas.microsoft.com/office/drawing/2014/main" id="{259C2947-6177-4014-B73F-58D6BDEA004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7B4D24D6-748F-4421-86FC-9ABC60433B2A}"/>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C4A94F9D-4EFC-4407-876C-82301ED7F565}"/>
                </a:ext>
              </a:extLst>
            </p:cNvPr>
            <p:cNvSpPr/>
            <p:nvPr/>
          </p:nvSpPr>
          <p:spPr>
            <a:xfrm>
              <a:off x="6225243" y="1137410"/>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5ED2497A-9903-4861-BEF6-D1947EB5A7AA}"/>
                </a:ext>
              </a:extLst>
            </p:cNvPr>
            <p:cNvSpPr/>
            <p:nvPr/>
          </p:nvSpPr>
          <p:spPr>
            <a:xfrm>
              <a:off x="5782233" y="1023785"/>
              <a:ext cx="701827" cy="542885"/>
            </a:xfrm>
            <a:prstGeom prst="blockArc">
              <a:avLst>
                <a:gd name="adj1" fmla="val 5910405"/>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D23D0A1E-9A09-48DE-822D-C48EF8391C91}"/>
                </a:ext>
              </a:extLst>
            </p:cNvPr>
            <p:cNvGrpSpPr/>
            <p:nvPr/>
          </p:nvGrpSpPr>
          <p:grpSpPr>
            <a:xfrm>
              <a:off x="5782233" y="1017896"/>
              <a:ext cx="783892" cy="542885"/>
              <a:chOff x="5775302" y="254073"/>
              <a:chExt cx="783892" cy="542885"/>
            </a:xfrm>
          </p:grpSpPr>
          <p:sp>
            <p:nvSpPr>
              <p:cNvPr id="33" name="Rectángulo 32">
                <a:extLst>
                  <a:ext uri="{FF2B5EF4-FFF2-40B4-BE49-F238E27FC236}">
                    <a16:creationId xmlns:a16="http://schemas.microsoft.com/office/drawing/2014/main" id="{AA174F8A-9083-4072-8519-47D260DE229A}"/>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27CCB86C-7797-4EEA-8DD7-FC4E9050C1FD}"/>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2" name="Grupo 11">
              <a:extLst>
                <a:ext uri="{FF2B5EF4-FFF2-40B4-BE49-F238E27FC236}">
                  <a16:creationId xmlns:a16="http://schemas.microsoft.com/office/drawing/2014/main" id="{242477F1-DF93-423D-8226-935D1069B427}"/>
                </a:ext>
              </a:extLst>
            </p:cNvPr>
            <p:cNvGrpSpPr/>
            <p:nvPr/>
          </p:nvGrpSpPr>
          <p:grpSpPr>
            <a:xfrm>
              <a:off x="5789164" y="1781719"/>
              <a:ext cx="783892" cy="542885"/>
              <a:chOff x="5775302" y="254073"/>
              <a:chExt cx="783892" cy="542885"/>
            </a:xfrm>
          </p:grpSpPr>
          <p:sp>
            <p:nvSpPr>
              <p:cNvPr id="31" name="Rectángulo 30">
                <a:extLst>
                  <a:ext uri="{FF2B5EF4-FFF2-40B4-BE49-F238E27FC236}">
                    <a16:creationId xmlns:a16="http://schemas.microsoft.com/office/drawing/2014/main" id="{E020C16F-3C72-4D1B-8EA2-94A4079886B8}"/>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1223E73F-F1EA-417B-BE79-9CDD4CA42F49}"/>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3" name="Grupo 12">
              <a:extLst>
                <a:ext uri="{FF2B5EF4-FFF2-40B4-BE49-F238E27FC236}">
                  <a16:creationId xmlns:a16="http://schemas.microsoft.com/office/drawing/2014/main" id="{5192369A-59D8-4CD4-9002-C468FF285BBF}"/>
                </a:ext>
              </a:extLst>
            </p:cNvPr>
            <p:cNvGrpSpPr/>
            <p:nvPr/>
          </p:nvGrpSpPr>
          <p:grpSpPr>
            <a:xfrm>
              <a:off x="5796095" y="2545542"/>
              <a:ext cx="783892" cy="542885"/>
              <a:chOff x="5775302" y="254073"/>
              <a:chExt cx="783892" cy="542885"/>
            </a:xfrm>
          </p:grpSpPr>
          <p:sp>
            <p:nvSpPr>
              <p:cNvPr id="29" name="Rectángulo 28">
                <a:extLst>
                  <a:ext uri="{FF2B5EF4-FFF2-40B4-BE49-F238E27FC236}">
                    <a16:creationId xmlns:a16="http://schemas.microsoft.com/office/drawing/2014/main" id="{34489AB2-544F-43FA-9354-B3D6C5EE01A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0D3931D1-0857-4084-A70E-12AF81D00D16}"/>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2DCE7145-8280-4279-A3D1-0043B2DE47DF}"/>
                </a:ext>
              </a:extLst>
            </p:cNvPr>
            <p:cNvGrpSpPr/>
            <p:nvPr/>
          </p:nvGrpSpPr>
          <p:grpSpPr>
            <a:xfrm>
              <a:off x="5803026" y="3309365"/>
              <a:ext cx="783892" cy="542885"/>
              <a:chOff x="5775302" y="254073"/>
              <a:chExt cx="783892" cy="542885"/>
            </a:xfrm>
          </p:grpSpPr>
          <p:sp>
            <p:nvSpPr>
              <p:cNvPr id="27" name="Rectángulo 26">
                <a:extLst>
                  <a:ext uri="{FF2B5EF4-FFF2-40B4-BE49-F238E27FC236}">
                    <a16:creationId xmlns:a16="http://schemas.microsoft.com/office/drawing/2014/main" id="{537A1966-37F8-43ED-BC47-3737E286E28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1A7305EC-8A1A-4AC3-AFEB-58D09F301401}"/>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C42C5C65-E49F-4B0A-86C0-98299B15BEB7}"/>
                </a:ext>
              </a:extLst>
            </p:cNvPr>
            <p:cNvGrpSpPr/>
            <p:nvPr/>
          </p:nvGrpSpPr>
          <p:grpSpPr>
            <a:xfrm>
              <a:off x="5809957" y="4073188"/>
              <a:ext cx="783892" cy="542885"/>
              <a:chOff x="5775302" y="254073"/>
              <a:chExt cx="783892" cy="542885"/>
            </a:xfrm>
          </p:grpSpPr>
          <p:sp>
            <p:nvSpPr>
              <p:cNvPr id="25" name="Rectángulo 24">
                <a:extLst>
                  <a:ext uri="{FF2B5EF4-FFF2-40B4-BE49-F238E27FC236}">
                    <a16:creationId xmlns:a16="http://schemas.microsoft.com/office/drawing/2014/main" id="{6DC2D6FD-2C76-4B84-AE09-0C4F3236F097}"/>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40C38048-DE5A-4F0F-BE15-00973B8A8DD8}"/>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34714281-542C-44FD-BA7B-25BA28749F04}"/>
                </a:ext>
              </a:extLst>
            </p:cNvPr>
            <p:cNvGrpSpPr/>
            <p:nvPr/>
          </p:nvGrpSpPr>
          <p:grpSpPr>
            <a:xfrm>
              <a:off x="5816888" y="4837011"/>
              <a:ext cx="783892" cy="542885"/>
              <a:chOff x="5775302" y="254073"/>
              <a:chExt cx="783892" cy="542885"/>
            </a:xfrm>
          </p:grpSpPr>
          <p:sp>
            <p:nvSpPr>
              <p:cNvPr id="23" name="Rectángulo 22">
                <a:extLst>
                  <a:ext uri="{FF2B5EF4-FFF2-40B4-BE49-F238E27FC236}">
                    <a16:creationId xmlns:a16="http://schemas.microsoft.com/office/drawing/2014/main" id="{29A6D9C3-88B3-4B3C-848B-050251FA3D5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8CB3834E-2054-40EB-B31D-8283D89269F0}"/>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7CD432F-36D0-4CB6-BBC6-5753B5DCE129}"/>
                </a:ext>
              </a:extLst>
            </p:cNvPr>
            <p:cNvGrpSpPr/>
            <p:nvPr/>
          </p:nvGrpSpPr>
          <p:grpSpPr>
            <a:xfrm>
              <a:off x="5823819" y="5600834"/>
              <a:ext cx="783892" cy="542885"/>
              <a:chOff x="5775302" y="254073"/>
              <a:chExt cx="783892" cy="542885"/>
            </a:xfrm>
          </p:grpSpPr>
          <p:sp>
            <p:nvSpPr>
              <p:cNvPr id="21" name="Rectángulo 20">
                <a:extLst>
                  <a:ext uri="{FF2B5EF4-FFF2-40B4-BE49-F238E27FC236}">
                    <a16:creationId xmlns:a16="http://schemas.microsoft.com/office/drawing/2014/main" id="{162E9429-E3D0-45CC-A11C-C8E29F2EEE31}"/>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290669F3-70A7-4EA7-B50B-C13CA1B03612}"/>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218A9936-05F0-4597-8BC7-6AF6BD991974}"/>
                </a:ext>
              </a:extLst>
            </p:cNvPr>
            <p:cNvGrpSpPr/>
            <p:nvPr/>
          </p:nvGrpSpPr>
          <p:grpSpPr>
            <a:xfrm>
              <a:off x="5782624" y="6220279"/>
              <a:ext cx="783892" cy="542885"/>
              <a:chOff x="5775302" y="254073"/>
              <a:chExt cx="783892" cy="542885"/>
            </a:xfrm>
          </p:grpSpPr>
          <p:sp>
            <p:nvSpPr>
              <p:cNvPr id="19" name="Rectángulo 18">
                <a:extLst>
                  <a:ext uri="{FF2B5EF4-FFF2-40B4-BE49-F238E27FC236}">
                    <a16:creationId xmlns:a16="http://schemas.microsoft.com/office/drawing/2014/main" id="{6AC0AB7A-6C7B-42E9-84DA-B397C7FDB910}"/>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E0714D10-013E-4B78-A718-591B6035E8F3}"/>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39" name="Grupo 38">
            <a:extLst>
              <a:ext uri="{FF2B5EF4-FFF2-40B4-BE49-F238E27FC236}">
                <a16:creationId xmlns:a16="http://schemas.microsoft.com/office/drawing/2014/main" id="{70309E1D-1F02-4F3E-89BD-324EBBAC8D7C}"/>
              </a:ext>
            </a:extLst>
          </p:cNvPr>
          <p:cNvGrpSpPr/>
          <p:nvPr userDrawn="1"/>
        </p:nvGrpSpPr>
        <p:grpSpPr>
          <a:xfrm>
            <a:off x="7961321" y="5436578"/>
            <a:ext cx="3057199" cy="1048829"/>
            <a:chOff x="7961321" y="5436578"/>
            <a:chExt cx="3057199" cy="1048829"/>
          </a:xfrm>
        </p:grpSpPr>
        <p:sp>
          <p:nvSpPr>
            <p:cNvPr id="40" name="Rectángulo: esquinas redondeadas 39">
              <a:extLst>
                <a:ext uri="{FF2B5EF4-FFF2-40B4-BE49-F238E27FC236}">
                  <a16:creationId xmlns:a16="http://schemas.microsoft.com/office/drawing/2014/main" id="{1A9DBA2E-3982-4B98-9BAC-1C9D9DEE883F}"/>
                </a:ext>
              </a:extLst>
            </p:cNvPr>
            <p:cNvSpPr/>
            <p:nvPr/>
          </p:nvSpPr>
          <p:spPr>
            <a:xfrm>
              <a:off x="7961321" y="5436578"/>
              <a:ext cx="3057199" cy="1048829"/>
            </a:xfrm>
            <a:prstGeom prst="roundRect">
              <a:avLst>
                <a:gd name="adj" fmla="val 2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4F427057-DE24-4C21-861C-DF45D41250E4}"/>
                </a:ext>
              </a:extLst>
            </p:cNvPr>
            <p:cNvSpPr/>
            <p:nvPr/>
          </p:nvSpPr>
          <p:spPr>
            <a:xfrm>
              <a:off x="8043387" y="5510090"/>
              <a:ext cx="2900986" cy="890710"/>
            </a:xfrm>
            <a:prstGeom prst="roundRect">
              <a:avLst>
                <a:gd name="adj" fmla="val 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2" name="CuadroTexto 41">
            <a:extLst>
              <a:ext uri="{FF2B5EF4-FFF2-40B4-BE49-F238E27FC236}">
                <a16:creationId xmlns:a16="http://schemas.microsoft.com/office/drawing/2014/main" id="{041DD90D-01C8-4D75-B57E-AC55EB1BDD60}"/>
              </a:ext>
            </a:extLst>
          </p:cNvPr>
          <p:cNvSpPr txBox="1"/>
          <p:nvPr userDrawn="1"/>
        </p:nvSpPr>
        <p:spPr>
          <a:xfrm>
            <a:off x="8084581" y="5531259"/>
            <a:ext cx="999681" cy="276999"/>
          </a:xfrm>
          <a:prstGeom prst="rect">
            <a:avLst/>
          </a:prstGeom>
          <a:noFill/>
        </p:spPr>
        <p:txBody>
          <a:bodyPr wrap="square" rtlCol="0">
            <a:spAutoFit/>
          </a:bodyPr>
          <a:lstStyle/>
          <a:p>
            <a:r>
              <a:rPr lang="es-MX" sz="1200" dirty="0">
                <a:latin typeface="Astronaut City" panose="02000603000000000000" pitchFamily="2" charset="0"/>
              </a:rPr>
              <a:t>Nombre</a:t>
            </a:r>
            <a:r>
              <a:rPr lang="es-MX" sz="1200" dirty="0">
                <a:latin typeface="Hastoler" panose="02000500000000000000" pitchFamily="2" charset="0"/>
              </a:rPr>
              <a:t>:</a:t>
            </a:r>
          </a:p>
        </p:txBody>
      </p:sp>
      <p:sp>
        <p:nvSpPr>
          <p:cNvPr id="43" name="CuadroTexto 42">
            <a:extLst>
              <a:ext uri="{FF2B5EF4-FFF2-40B4-BE49-F238E27FC236}">
                <a16:creationId xmlns:a16="http://schemas.microsoft.com/office/drawing/2014/main" id="{B1FCD814-BB62-4024-B750-2B9A9D7F90E9}"/>
              </a:ext>
            </a:extLst>
          </p:cNvPr>
          <p:cNvSpPr txBox="1"/>
          <p:nvPr userDrawn="1"/>
        </p:nvSpPr>
        <p:spPr>
          <a:xfrm>
            <a:off x="8084581" y="5829427"/>
            <a:ext cx="999681" cy="276999"/>
          </a:xfrm>
          <a:prstGeom prst="rect">
            <a:avLst/>
          </a:prstGeom>
          <a:noFill/>
        </p:spPr>
        <p:txBody>
          <a:bodyPr wrap="square" rtlCol="0">
            <a:spAutoFit/>
          </a:bodyPr>
          <a:lstStyle/>
          <a:p>
            <a:r>
              <a:rPr lang="es-MX" sz="1200" dirty="0">
                <a:latin typeface="Astronaut City" panose="02000603000000000000" pitchFamily="2" charset="0"/>
              </a:rPr>
              <a:t>Grupo</a:t>
            </a:r>
            <a:r>
              <a:rPr lang="es-MX" sz="1200" dirty="0">
                <a:latin typeface="Hastoler" panose="02000500000000000000" pitchFamily="2" charset="0"/>
              </a:rPr>
              <a:t>:</a:t>
            </a:r>
          </a:p>
        </p:txBody>
      </p:sp>
      <p:sp>
        <p:nvSpPr>
          <p:cNvPr id="44" name="CuadroTexto 43">
            <a:extLst>
              <a:ext uri="{FF2B5EF4-FFF2-40B4-BE49-F238E27FC236}">
                <a16:creationId xmlns:a16="http://schemas.microsoft.com/office/drawing/2014/main" id="{00B753DA-EC87-4B5B-88A3-EDBEE519C28E}"/>
              </a:ext>
            </a:extLst>
          </p:cNvPr>
          <p:cNvSpPr txBox="1"/>
          <p:nvPr userDrawn="1"/>
        </p:nvSpPr>
        <p:spPr>
          <a:xfrm>
            <a:off x="8051929" y="6100371"/>
            <a:ext cx="999681" cy="276999"/>
          </a:xfrm>
          <a:prstGeom prst="rect">
            <a:avLst/>
          </a:prstGeom>
          <a:noFill/>
        </p:spPr>
        <p:txBody>
          <a:bodyPr wrap="square" rtlCol="0">
            <a:spAutoFit/>
          </a:bodyPr>
          <a:lstStyle/>
          <a:p>
            <a:r>
              <a:rPr lang="es-MX" sz="1200" dirty="0">
                <a:latin typeface="Astronaut City" panose="02000603000000000000" pitchFamily="2" charset="0"/>
              </a:rPr>
              <a:t>MODULO</a:t>
            </a:r>
            <a:r>
              <a:rPr lang="es-MX" sz="1200" dirty="0">
                <a:latin typeface="Hastoler" panose="02000500000000000000" pitchFamily="2" charset="0"/>
              </a:rPr>
              <a:t>:</a:t>
            </a:r>
          </a:p>
        </p:txBody>
      </p:sp>
      <p:cxnSp>
        <p:nvCxnSpPr>
          <p:cNvPr id="45" name="Conector recto 44">
            <a:extLst>
              <a:ext uri="{FF2B5EF4-FFF2-40B4-BE49-F238E27FC236}">
                <a16:creationId xmlns:a16="http://schemas.microsoft.com/office/drawing/2014/main" id="{DB4B6405-6ECA-4FC1-9552-9BBECD5A8415}"/>
              </a:ext>
            </a:extLst>
          </p:cNvPr>
          <p:cNvCxnSpPr/>
          <p:nvPr userDrawn="1"/>
        </p:nvCxnSpPr>
        <p:spPr>
          <a:xfrm>
            <a:off x="8674955" y="5703211"/>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1578B7E9-D37B-4442-8006-396DB6E17AEF}"/>
              </a:ext>
            </a:extLst>
          </p:cNvPr>
          <p:cNvCxnSpPr/>
          <p:nvPr userDrawn="1"/>
        </p:nvCxnSpPr>
        <p:spPr>
          <a:xfrm>
            <a:off x="8594541" y="6017126"/>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E56A121-4CA9-44EC-A4EF-5A6469FCEB54}"/>
              </a:ext>
            </a:extLst>
          </p:cNvPr>
          <p:cNvCxnSpPr/>
          <p:nvPr userDrawn="1"/>
        </p:nvCxnSpPr>
        <p:spPr>
          <a:xfrm>
            <a:off x="8674954" y="6282015"/>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24F6CCD2-198C-4AC5-8D28-17CB32E3EA14}"/>
              </a:ext>
            </a:extLst>
          </p:cNvPr>
          <p:cNvPicPr>
            <a:picLocks noChangeAspect="1"/>
          </p:cNvPicPr>
          <p:nvPr userDrawn="1"/>
        </p:nvPicPr>
        <p:blipFill>
          <a:blip r:embed="rId3"/>
          <a:stretch>
            <a:fillRect/>
          </a:stretch>
        </p:blipFill>
        <p:spPr>
          <a:xfrm>
            <a:off x="7889349" y="1909685"/>
            <a:ext cx="3129171" cy="3129171"/>
          </a:xfrm>
          <a:prstGeom prst="rect">
            <a:avLst/>
          </a:prstGeom>
        </p:spPr>
      </p:pic>
    </p:spTree>
    <p:extLst>
      <p:ext uri="{BB962C8B-B14F-4D97-AF65-F5344CB8AC3E}">
        <p14:creationId xmlns:p14="http://schemas.microsoft.com/office/powerpoint/2010/main" val="28665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HOJAS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5B42C9E9-DC30-42DE-85B3-80F150B4F377}"/>
              </a:ext>
            </a:extLst>
          </p:cNvPr>
          <p:cNvGrpSpPr/>
          <p:nvPr userDrawn="1"/>
        </p:nvGrpSpPr>
        <p:grpSpPr>
          <a:xfrm>
            <a:off x="676098" y="244929"/>
            <a:ext cx="10900000" cy="6302828"/>
            <a:chOff x="676098" y="244929"/>
            <a:chExt cx="10900000" cy="6302828"/>
          </a:xfrm>
        </p:grpSpPr>
        <p:sp>
          <p:nvSpPr>
            <p:cNvPr id="7" name="Rectángulo 6">
              <a:extLst>
                <a:ext uri="{FF2B5EF4-FFF2-40B4-BE49-F238E27FC236}">
                  <a16:creationId xmlns:a16="http://schemas.microsoft.com/office/drawing/2014/main" id="{112F0DF4-9E6D-4F83-8608-288B1C2D5A4C}"/>
                </a:ext>
              </a:extLst>
            </p:cNvPr>
            <p:cNvSpPr/>
            <p:nvPr/>
          </p:nvSpPr>
          <p:spPr>
            <a:xfrm>
              <a:off x="6192251"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64CFF093-DAB4-4858-8B56-FABDD1A68AE5}"/>
                </a:ext>
              </a:extLst>
            </p:cNvPr>
            <p:cNvSpPr/>
            <p:nvPr/>
          </p:nvSpPr>
          <p:spPr>
            <a:xfrm>
              <a:off x="676098"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9" name="Grupo 8">
            <a:extLst>
              <a:ext uri="{FF2B5EF4-FFF2-40B4-BE49-F238E27FC236}">
                <a16:creationId xmlns:a16="http://schemas.microsoft.com/office/drawing/2014/main" id="{18B0B62D-1FBD-4DA0-912D-742E3DF14510}"/>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7D61B697-2D69-470D-9668-F460224400F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4839851E-630A-4371-9A1B-A6C2C912F29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81B389E7-9E6A-4A8D-A3F1-87CCCE18D02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8A6BF06E-24B6-4899-9BA7-D50CE4C6162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583C9D6E-AFC8-4129-BBF6-5EB9BAA3D45C}"/>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82B56AA2-F68F-44E8-9CE6-2D6C83E45D54}"/>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0E2F3E05-D82C-4925-8CA0-A53BA0B513D0}"/>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4B8928B6-04F3-430B-B187-971F676613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0485E6AD-B248-4438-8FB5-45249A45065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02ED60D-7435-4539-8CBA-89A24465AEC4}"/>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A8729D83-6898-4FFB-9A19-F7862875260A}"/>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6EB45B3B-EC3E-4E5B-9C9D-D3D608F14ED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7E819B54-EE44-4D1C-A030-4694AD1DC6E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76B6BCB4-8745-4AE9-89FA-EF23BE6C297F}"/>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9C3A7DB6-95C6-4AFA-8532-C4B4EE0C0CE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901CFA3D-285F-4DC8-AFDB-3220BFE6B47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ADA126CA-F680-4900-B04F-7795B26F614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376A5A0B-FA32-4397-964E-D74C8D21830B}"/>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9AD2799E-40FA-465A-AC1D-8D685F0292F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6BEF9026-A834-4BF0-9CE0-8EA3A436765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68845FE2-9655-442F-887B-200888D74DC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E076E12E-C44B-46FB-91BA-C3AD7339EA60}"/>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31A6D24E-61FE-4F91-829C-7D671D5DF9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9E250EC1-F8EF-40C1-9F85-9C1BFC108E0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9224CDB-DD04-4A7C-BF30-ABD04585BC4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28A05ACC-9E1D-400F-829B-63FE34E7EBE4}"/>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ED5F26A5-C828-421A-8D0E-926ABB6AC43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863CE45-B3CA-4379-890B-17A3D15A5DD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3DE1C650-6BFF-40FE-B54D-D38F850EDEB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107BC71E-5820-4F1F-8E89-5A2304D82C13}"/>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B96E888-3F3F-4A79-99E2-7CC8D02532B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B1387118-C5BB-4314-87AD-4FE59D7EAF2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94E0A42D-A7C8-4A6F-8947-FA7F7F2E8E6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895FA88-7C76-4A75-AABD-3B4F844D06BE}"/>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ED7D5AF2-D1E1-4B64-903C-DD525A45F3B5}"/>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654CE1F-16FE-426F-8325-EC5AF341A8B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B062B280-34CC-437B-8D09-113831052F68}"/>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248414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JAS CON GRAMAJE">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3AF350A-3D76-4503-9EF0-FE6A6B03A422}"/>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4" name="Marcador de pie de página 3">
            <a:extLst>
              <a:ext uri="{FF2B5EF4-FFF2-40B4-BE49-F238E27FC236}">
                <a16:creationId xmlns:a16="http://schemas.microsoft.com/office/drawing/2014/main" id="{3F6A4122-CC4A-455B-A8A5-976E3CB89D0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A0FFECF-BEDA-4EFE-90D9-B4AB05DFAF73}"/>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76F191FE-6150-4E73-8842-12600FD90B8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74A7351-3E5A-4D63-B8EE-A87AA6AB21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1482" y="244929"/>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EDC8633D-F9F2-43DC-88AE-331AECB1B2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986" y="233646"/>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391353F6-D341-45C9-B8A6-4524AE70D2BD}"/>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A7C1E5E8-D5B2-4042-899C-A699C07CC05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6D0FA612-71C9-4F43-9240-F6A126B2F53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15DD3FF3-A30F-4AA8-B888-15BAF2A615A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B12DE075-E4DB-4AFC-9C0B-2D52D55ED12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CEF72E7B-4B1D-47C7-BA7A-385A9857F0A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0DFBE21E-D4E1-4C2E-8127-AEAD8D53DD55}"/>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2D2A3278-2B0C-4D86-89D7-093425C49AA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EEFD35D4-E2EB-41A1-B019-40EDC99D3B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F7B8446A-EFCD-416A-9E91-FB21A800ED6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BB5FD6DD-0FBA-49B0-8A81-63A712933785}"/>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F57985FE-B503-4348-BAB4-25F32D6C946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1B45BDBB-D364-43C9-8D01-E374F27F13A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0197DD4C-4DEC-46A1-9E62-2CCB20CE35D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02B1396D-291E-4B29-805F-88E7F938BDB6}"/>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5AADA8E9-8771-4844-99DF-26751278D4D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1FA94CC8-27C0-4BEF-8524-6B078C9155A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5FECF318-973D-406B-928D-BAFAB637AF8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BC934BD4-9FF9-4573-971B-0229275B14B4}"/>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E63EE810-59D6-41C9-A010-2BB2BA55C06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7CF97CB-E3A8-47DB-B51E-2FDDBBE0A2B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59019CAC-77B1-46F2-A05E-88673E21EF7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8E71F485-11FC-47DF-A5DF-93104342F981}"/>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61EA8180-C1DA-4637-AE37-5E4B45384CC1}"/>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BA402BA1-0939-4AAE-8523-D28CAE5F7E8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C90E724-C770-4100-AD47-B8713AB109EF}"/>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EB80A293-0D34-4BCF-A43E-E561BFCFA69D}"/>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C8550607-0AFF-4563-9123-097492FFD60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354C43F-28E1-4F05-B25B-D5669578632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D3330FBB-A484-450F-9C6F-BCEA85A4394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8C598B28-EBA3-4A09-A25D-B42ACC1D6E2A}"/>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D9DE2CC-B46D-428D-A02B-D497D4155C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EAFFC676-ED1C-4590-9C03-D4A2DF8DB8E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E3C3B55C-81E7-43EA-BEE7-8725FC86F6B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A8FD7C5-DF58-48E2-80EF-5A61B349EAF6}"/>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8DCAB43C-254C-40B5-BE5A-176C84A339C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86FDF1AD-EFFA-4AC1-B39D-A881E9C7581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327F45BD-BAE1-4E02-BC09-6C9109ADBDB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004476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JAS DE RAYAS">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7797D48D-F5F1-43B9-840E-BB538723625C}"/>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4" name="Marcador de pie de página 3">
            <a:extLst>
              <a:ext uri="{FF2B5EF4-FFF2-40B4-BE49-F238E27FC236}">
                <a16:creationId xmlns:a16="http://schemas.microsoft.com/office/drawing/2014/main" id="{ACADFD26-9EFC-44C5-BF3E-3876B55FDA2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37CCB2-5C43-471E-AD76-BCBA98F79529}"/>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589B33E5-248A-4381-AD75-ABE697CACC7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4816207-C404-4FA8-A88A-D1108B329AE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53" y="263946"/>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849278C-CCEA-4194-9F7F-C4AEB9F14E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88278" y="305672"/>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E478DD99-EE23-4C8B-A8F1-A97485A4C47E}"/>
              </a:ext>
            </a:extLst>
          </p:cNvPr>
          <p:cNvGrpSpPr/>
          <p:nvPr userDrawn="1"/>
        </p:nvGrpSpPr>
        <p:grpSpPr>
          <a:xfrm>
            <a:off x="5698270" y="254073"/>
            <a:ext cx="970034" cy="6370281"/>
            <a:chOff x="5698270" y="254073"/>
            <a:chExt cx="970034" cy="6370281"/>
          </a:xfrm>
        </p:grpSpPr>
        <p:grpSp>
          <p:nvGrpSpPr>
            <p:cNvPr id="11" name="Grupo 10">
              <a:extLst>
                <a:ext uri="{FF2B5EF4-FFF2-40B4-BE49-F238E27FC236}">
                  <a16:creationId xmlns:a16="http://schemas.microsoft.com/office/drawing/2014/main" id="{E8BD303D-5B7B-4D77-A226-74F6BCE74E19}"/>
                </a:ext>
              </a:extLst>
            </p:cNvPr>
            <p:cNvGrpSpPr/>
            <p:nvPr/>
          </p:nvGrpSpPr>
          <p:grpSpPr>
            <a:xfrm>
              <a:off x="5698270" y="254073"/>
              <a:ext cx="918549" cy="6370281"/>
              <a:chOff x="5698270" y="254073"/>
              <a:chExt cx="918549" cy="6370281"/>
            </a:xfrm>
          </p:grpSpPr>
          <p:grpSp>
            <p:nvGrpSpPr>
              <p:cNvPr id="16" name="Grupo 15">
                <a:extLst>
                  <a:ext uri="{FF2B5EF4-FFF2-40B4-BE49-F238E27FC236}">
                    <a16:creationId xmlns:a16="http://schemas.microsoft.com/office/drawing/2014/main" id="{92EE2BA6-A0B7-4C85-8BEE-747F807A4015}"/>
                  </a:ext>
                </a:extLst>
              </p:cNvPr>
              <p:cNvGrpSpPr/>
              <p:nvPr/>
            </p:nvGrpSpPr>
            <p:grpSpPr>
              <a:xfrm>
                <a:off x="5720926" y="6081469"/>
                <a:ext cx="876963" cy="542885"/>
                <a:chOff x="5884587" y="954159"/>
                <a:chExt cx="1104611" cy="683811"/>
              </a:xfrm>
            </p:grpSpPr>
            <p:sp>
              <p:nvSpPr>
                <p:cNvPr id="45" name="Rectángulo 44">
                  <a:extLst>
                    <a:ext uri="{FF2B5EF4-FFF2-40B4-BE49-F238E27FC236}">
                      <a16:creationId xmlns:a16="http://schemas.microsoft.com/office/drawing/2014/main" id="{C203B7FE-1678-42AF-82FD-A00210A4C58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45">
                  <a:extLst>
                    <a:ext uri="{FF2B5EF4-FFF2-40B4-BE49-F238E27FC236}">
                      <a16:creationId xmlns:a16="http://schemas.microsoft.com/office/drawing/2014/main" id="{613034C3-E132-4C33-BB84-037F4F1A12B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Arco de bloque 46">
                  <a:extLst>
                    <a:ext uri="{FF2B5EF4-FFF2-40B4-BE49-F238E27FC236}">
                      <a16:creationId xmlns:a16="http://schemas.microsoft.com/office/drawing/2014/main" id="{B9CA13D3-EBF5-4FE4-8C25-EBE1C3EB405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DF1D4A10-77D5-4E9C-A2FD-B07E1C781C3A}"/>
                  </a:ext>
                </a:extLst>
              </p:cNvPr>
              <p:cNvGrpSpPr/>
              <p:nvPr/>
            </p:nvGrpSpPr>
            <p:grpSpPr>
              <a:xfrm>
                <a:off x="5698270" y="254073"/>
                <a:ext cx="876963" cy="542885"/>
                <a:chOff x="5884587" y="954159"/>
                <a:chExt cx="1104611" cy="683811"/>
              </a:xfrm>
            </p:grpSpPr>
            <p:sp>
              <p:nvSpPr>
                <p:cNvPr id="42" name="Rectángulo 41">
                  <a:extLst>
                    <a:ext uri="{FF2B5EF4-FFF2-40B4-BE49-F238E27FC236}">
                      <a16:creationId xmlns:a16="http://schemas.microsoft.com/office/drawing/2014/main" id="{0C60AB19-E663-4FBC-A761-EF49654F49D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975903A6-442A-4B9B-B14C-2640BA6EF50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Arco de bloque 43">
                  <a:extLst>
                    <a:ext uri="{FF2B5EF4-FFF2-40B4-BE49-F238E27FC236}">
                      <a16:creationId xmlns:a16="http://schemas.microsoft.com/office/drawing/2014/main" id="{7070FF11-875B-4150-8D80-84C2949FF40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EB313C80-A649-464F-9AE6-F1FBCD742E66}"/>
                  </a:ext>
                </a:extLst>
              </p:cNvPr>
              <p:cNvGrpSpPr/>
              <p:nvPr/>
            </p:nvGrpSpPr>
            <p:grpSpPr>
              <a:xfrm>
                <a:off x="5705201" y="1023785"/>
                <a:ext cx="876963" cy="542885"/>
                <a:chOff x="5884587" y="954159"/>
                <a:chExt cx="1104611" cy="683811"/>
              </a:xfrm>
            </p:grpSpPr>
            <p:sp>
              <p:nvSpPr>
                <p:cNvPr id="39" name="Rectángulo 38">
                  <a:extLst>
                    <a:ext uri="{FF2B5EF4-FFF2-40B4-BE49-F238E27FC236}">
                      <a16:creationId xmlns:a16="http://schemas.microsoft.com/office/drawing/2014/main" id="{52D73DD4-A2BD-4047-9249-76837759FBF9}"/>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1390B28E-3554-472A-ACE1-751CD5F4076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Arco de bloque 40">
                  <a:extLst>
                    <a:ext uri="{FF2B5EF4-FFF2-40B4-BE49-F238E27FC236}">
                      <a16:creationId xmlns:a16="http://schemas.microsoft.com/office/drawing/2014/main" id="{19F2AACE-A587-446C-BA62-A6482C1FB04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D8305318-66A4-4007-A092-4654C176EA15}"/>
                  </a:ext>
                </a:extLst>
              </p:cNvPr>
              <p:cNvGrpSpPr/>
              <p:nvPr/>
            </p:nvGrpSpPr>
            <p:grpSpPr>
              <a:xfrm>
                <a:off x="5712132" y="1793497"/>
                <a:ext cx="876963" cy="542885"/>
                <a:chOff x="5884587" y="954159"/>
                <a:chExt cx="1104611" cy="683811"/>
              </a:xfrm>
            </p:grpSpPr>
            <p:sp>
              <p:nvSpPr>
                <p:cNvPr id="36" name="Rectángulo 35">
                  <a:extLst>
                    <a:ext uri="{FF2B5EF4-FFF2-40B4-BE49-F238E27FC236}">
                      <a16:creationId xmlns:a16="http://schemas.microsoft.com/office/drawing/2014/main" id="{3A2F8C7B-379C-4D1E-947D-EF1C7F3A4C2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B7E3425B-FC82-4BF4-A42B-16A8D8FF627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Arco de bloque 37">
                  <a:extLst>
                    <a:ext uri="{FF2B5EF4-FFF2-40B4-BE49-F238E27FC236}">
                      <a16:creationId xmlns:a16="http://schemas.microsoft.com/office/drawing/2014/main" id="{7E681E30-0231-4855-95EC-6D4EACB89C1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13BE1EE-24B2-422D-9E94-A002155FD590}"/>
                  </a:ext>
                </a:extLst>
              </p:cNvPr>
              <p:cNvGrpSpPr/>
              <p:nvPr/>
            </p:nvGrpSpPr>
            <p:grpSpPr>
              <a:xfrm>
                <a:off x="5719063" y="2563209"/>
                <a:ext cx="876963" cy="542885"/>
                <a:chOff x="5884587" y="954159"/>
                <a:chExt cx="1104611" cy="683811"/>
              </a:xfrm>
            </p:grpSpPr>
            <p:sp>
              <p:nvSpPr>
                <p:cNvPr id="33" name="Rectángulo 32">
                  <a:extLst>
                    <a:ext uri="{FF2B5EF4-FFF2-40B4-BE49-F238E27FC236}">
                      <a16:creationId xmlns:a16="http://schemas.microsoft.com/office/drawing/2014/main" id="{322B7F86-25C1-4400-B442-AD71BC85D4E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3F94F94-FEDD-4E36-868A-3EDAD337018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Arco de bloque 34">
                  <a:extLst>
                    <a:ext uri="{FF2B5EF4-FFF2-40B4-BE49-F238E27FC236}">
                      <a16:creationId xmlns:a16="http://schemas.microsoft.com/office/drawing/2014/main" id="{6255F4F9-8584-43FC-8C3A-E2E100CFFEE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6C4D4671-3835-4698-BC28-09CA703034F9}"/>
                  </a:ext>
                </a:extLst>
              </p:cNvPr>
              <p:cNvGrpSpPr/>
              <p:nvPr/>
            </p:nvGrpSpPr>
            <p:grpSpPr>
              <a:xfrm>
                <a:off x="5725994" y="3332921"/>
                <a:ext cx="876963" cy="542885"/>
                <a:chOff x="5884587" y="954159"/>
                <a:chExt cx="1104611" cy="683811"/>
              </a:xfrm>
            </p:grpSpPr>
            <p:sp>
              <p:nvSpPr>
                <p:cNvPr id="30" name="Rectángulo 29">
                  <a:extLst>
                    <a:ext uri="{FF2B5EF4-FFF2-40B4-BE49-F238E27FC236}">
                      <a16:creationId xmlns:a16="http://schemas.microsoft.com/office/drawing/2014/main" id="{BC3AB8D6-BEBD-478C-9BDB-48873F28004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B06BD9EE-078B-4BCC-A6E5-67957A01B21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624F1BDD-2A32-487E-AC9B-48A275A4910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3D4F5212-3902-4F25-BF86-5C50EDE1B81B}"/>
                  </a:ext>
                </a:extLst>
              </p:cNvPr>
              <p:cNvGrpSpPr/>
              <p:nvPr/>
            </p:nvGrpSpPr>
            <p:grpSpPr>
              <a:xfrm>
                <a:off x="5732925" y="4102633"/>
                <a:ext cx="876963" cy="542885"/>
                <a:chOff x="5884587" y="954159"/>
                <a:chExt cx="1104611" cy="683811"/>
              </a:xfrm>
            </p:grpSpPr>
            <p:sp>
              <p:nvSpPr>
                <p:cNvPr id="27" name="Rectángulo 26">
                  <a:extLst>
                    <a:ext uri="{FF2B5EF4-FFF2-40B4-BE49-F238E27FC236}">
                      <a16:creationId xmlns:a16="http://schemas.microsoft.com/office/drawing/2014/main" id="{CDF1A9AD-9D53-41B6-A3B0-E0056FD86BA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C39E370-5949-434F-81FC-24A891807AF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Arco de bloque 28">
                  <a:extLst>
                    <a:ext uri="{FF2B5EF4-FFF2-40B4-BE49-F238E27FC236}">
                      <a16:creationId xmlns:a16="http://schemas.microsoft.com/office/drawing/2014/main" id="{AB655606-3F51-406A-BE3A-E6922DD1A09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3" name="Grupo 22">
                <a:extLst>
                  <a:ext uri="{FF2B5EF4-FFF2-40B4-BE49-F238E27FC236}">
                    <a16:creationId xmlns:a16="http://schemas.microsoft.com/office/drawing/2014/main" id="{58138F86-FDB1-4D33-AAD6-81521D282B5E}"/>
                  </a:ext>
                </a:extLst>
              </p:cNvPr>
              <p:cNvGrpSpPr/>
              <p:nvPr/>
            </p:nvGrpSpPr>
            <p:grpSpPr>
              <a:xfrm>
                <a:off x="5739856" y="4872345"/>
                <a:ext cx="876963" cy="542885"/>
                <a:chOff x="5884587" y="954159"/>
                <a:chExt cx="1104611" cy="683811"/>
              </a:xfrm>
            </p:grpSpPr>
            <p:sp>
              <p:nvSpPr>
                <p:cNvPr id="24" name="Rectángulo 23">
                  <a:extLst>
                    <a:ext uri="{FF2B5EF4-FFF2-40B4-BE49-F238E27FC236}">
                      <a16:creationId xmlns:a16="http://schemas.microsoft.com/office/drawing/2014/main" id="{B15F2FE8-9E72-4D59-85DA-B0F45B63AA1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83AB734-3D6A-4AC8-BC10-E2727625D0B3}"/>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C82F2CDC-FB29-4446-84A5-7A5FEA2DD83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2" name="Grupo 11">
              <a:extLst>
                <a:ext uri="{FF2B5EF4-FFF2-40B4-BE49-F238E27FC236}">
                  <a16:creationId xmlns:a16="http://schemas.microsoft.com/office/drawing/2014/main" id="{4456E198-BE94-4BDF-9BC4-DB82ED50FCE0}"/>
                </a:ext>
              </a:extLst>
            </p:cNvPr>
            <p:cNvGrpSpPr/>
            <p:nvPr/>
          </p:nvGrpSpPr>
          <p:grpSpPr>
            <a:xfrm>
              <a:off x="5791341" y="5434706"/>
              <a:ext cx="876963" cy="542885"/>
              <a:chOff x="5884587" y="954159"/>
              <a:chExt cx="1104611" cy="683811"/>
            </a:xfrm>
          </p:grpSpPr>
          <p:sp>
            <p:nvSpPr>
              <p:cNvPr id="13" name="Rectángulo 12">
                <a:extLst>
                  <a:ext uri="{FF2B5EF4-FFF2-40B4-BE49-F238E27FC236}">
                    <a16:creationId xmlns:a16="http://schemas.microsoft.com/office/drawing/2014/main" id="{94F27170-5ECC-4B63-8D38-3CE8F82E093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4E87F25A-901B-4383-B48F-CD5979E3A2A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Arco de bloque 14">
                <a:extLst>
                  <a:ext uri="{FF2B5EF4-FFF2-40B4-BE49-F238E27FC236}">
                    <a16:creationId xmlns:a16="http://schemas.microsoft.com/office/drawing/2014/main" id="{5BA4023E-6EFF-4E57-84E3-854AC29C68E0}"/>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303840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JAS DE CUADROS">
    <p:spTree>
      <p:nvGrpSpPr>
        <p:cNvPr id="1" name=""/>
        <p:cNvGrpSpPr/>
        <p:nvPr/>
      </p:nvGrpSpPr>
      <p:grpSpPr>
        <a:xfrm>
          <a:off x="0" y="0"/>
          <a:ext cx="0" cy="0"/>
          <a:chOff x="0" y="0"/>
          <a:chExt cx="0" cy="0"/>
        </a:xfrm>
      </p:grpSpPr>
      <p:pic>
        <p:nvPicPr>
          <p:cNvPr id="6" name="Picture 2" descr="Masaje con piedras de mármol - Hogarmania">
            <a:extLst>
              <a:ext uri="{FF2B5EF4-FFF2-40B4-BE49-F238E27FC236}">
                <a16:creationId xmlns:a16="http://schemas.microsoft.com/office/drawing/2014/main" id="{E5DA62DA-672E-41A8-9DEA-5A3A30F3EC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2C2B47A5-93F4-425C-B164-09EE941C79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422" y="206629"/>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Marcador de fecha 2">
            <a:extLst>
              <a:ext uri="{FF2B5EF4-FFF2-40B4-BE49-F238E27FC236}">
                <a16:creationId xmlns:a16="http://schemas.microsoft.com/office/drawing/2014/main" id="{55F72421-A6AA-4443-9246-3F71E7EB3BF0}"/>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4" name="Marcador de pie de página 3">
            <a:extLst>
              <a:ext uri="{FF2B5EF4-FFF2-40B4-BE49-F238E27FC236}">
                <a16:creationId xmlns:a16="http://schemas.microsoft.com/office/drawing/2014/main" id="{945E48E1-E63D-4449-89D6-C76627AC3B2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24767E4-8464-4D9F-A79C-90A181234AE1}"/>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7" name="Picture 2">
            <a:extLst>
              <a:ext uri="{FF2B5EF4-FFF2-40B4-BE49-F238E27FC236}">
                <a16:creationId xmlns:a16="http://schemas.microsoft.com/office/drawing/2014/main" id="{9205E571-1E56-4D37-A93C-26261884CB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3972" y="206630"/>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upo 7">
            <a:extLst>
              <a:ext uri="{FF2B5EF4-FFF2-40B4-BE49-F238E27FC236}">
                <a16:creationId xmlns:a16="http://schemas.microsoft.com/office/drawing/2014/main" id="{FC30FFB3-9826-4839-9C90-6BD79E9FB184}"/>
              </a:ext>
            </a:extLst>
          </p:cNvPr>
          <p:cNvGrpSpPr/>
          <p:nvPr userDrawn="1"/>
        </p:nvGrpSpPr>
        <p:grpSpPr>
          <a:xfrm>
            <a:off x="5698270" y="254073"/>
            <a:ext cx="970034" cy="6370281"/>
            <a:chOff x="5698270" y="254073"/>
            <a:chExt cx="970034" cy="6370281"/>
          </a:xfrm>
        </p:grpSpPr>
        <p:grpSp>
          <p:nvGrpSpPr>
            <p:cNvPr id="9" name="Grupo 8">
              <a:extLst>
                <a:ext uri="{FF2B5EF4-FFF2-40B4-BE49-F238E27FC236}">
                  <a16:creationId xmlns:a16="http://schemas.microsoft.com/office/drawing/2014/main" id="{48DC0A20-3AAA-49A9-A291-3549C9373D67}"/>
                </a:ext>
              </a:extLst>
            </p:cNvPr>
            <p:cNvGrpSpPr/>
            <p:nvPr/>
          </p:nvGrpSpPr>
          <p:grpSpPr>
            <a:xfrm>
              <a:off x="5698270" y="254073"/>
              <a:ext cx="918549" cy="6370281"/>
              <a:chOff x="5698270" y="254073"/>
              <a:chExt cx="918549" cy="6370281"/>
            </a:xfrm>
          </p:grpSpPr>
          <p:grpSp>
            <p:nvGrpSpPr>
              <p:cNvPr id="14" name="Grupo 13">
                <a:extLst>
                  <a:ext uri="{FF2B5EF4-FFF2-40B4-BE49-F238E27FC236}">
                    <a16:creationId xmlns:a16="http://schemas.microsoft.com/office/drawing/2014/main" id="{A02E0440-E2D8-4003-AF6E-109F356D0CA7}"/>
                  </a:ext>
                </a:extLst>
              </p:cNvPr>
              <p:cNvGrpSpPr/>
              <p:nvPr/>
            </p:nvGrpSpPr>
            <p:grpSpPr>
              <a:xfrm>
                <a:off x="5720926" y="6081469"/>
                <a:ext cx="876963" cy="542885"/>
                <a:chOff x="5884587" y="954159"/>
                <a:chExt cx="1104611" cy="683811"/>
              </a:xfrm>
            </p:grpSpPr>
            <p:sp>
              <p:nvSpPr>
                <p:cNvPr id="43" name="Rectángulo 42">
                  <a:extLst>
                    <a:ext uri="{FF2B5EF4-FFF2-40B4-BE49-F238E27FC236}">
                      <a16:creationId xmlns:a16="http://schemas.microsoft.com/office/drawing/2014/main" id="{26A18C9B-E59C-4672-8D70-58E3A22230E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65C684F5-771E-4D3F-A6DA-F23C8F0F4B5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Arco de bloque 44">
                  <a:extLst>
                    <a:ext uri="{FF2B5EF4-FFF2-40B4-BE49-F238E27FC236}">
                      <a16:creationId xmlns:a16="http://schemas.microsoft.com/office/drawing/2014/main" id="{F0DAE2D5-4BD2-4FC5-A05C-1A23BB76B58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2BAD0805-473A-4499-A2AD-E9749E4A3904}"/>
                  </a:ext>
                </a:extLst>
              </p:cNvPr>
              <p:cNvGrpSpPr/>
              <p:nvPr/>
            </p:nvGrpSpPr>
            <p:grpSpPr>
              <a:xfrm>
                <a:off x="5698270" y="254073"/>
                <a:ext cx="876963" cy="542885"/>
                <a:chOff x="5884587" y="954159"/>
                <a:chExt cx="1104611" cy="683811"/>
              </a:xfrm>
            </p:grpSpPr>
            <p:sp>
              <p:nvSpPr>
                <p:cNvPr id="40" name="Rectángulo 39">
                  <a:extLst>
                    <a:ext uri="{FF2B5EF4-FFF2-40B4-BE49-F238E27FC236}">
                      <a16:creationId xmlns:a16="http://schemas.microsoft.com/office/drawing/2014/main" id="{BDDD8EEE-6A44-4FD7-8255-ABC73236DD9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9A316DA1-12AD-489B-85E1-63084A65559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Arco de bloque 41">
                  <a:extLst>
                    <a:ext uri="{FF2B5EF4-FFF2-40B4-BE49-F238E27FC236}">
                      <a16:creationId xmlns:a16="http://schemas.microsoft.com/office/drawing/2014/main" id="{FB5BA357-CF8C-4ABF-B6CE-844956CBA9B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BBA630BC-69C4-4C79-93AA-0898F273FCE3}"/>
                  </a:ext>
                </a:extLst>
              </p:cNvPr>
              <p:cNvGrpSpPr/>
              <p:nvPr/>
            </p:nvGrpSpPr>
            <p:grpSpPr>
              <a:xfrm>
                <a:off x="5705201" y="1023785"/>
                <a:ext cx="876963" cy="542885"/>
                <a:chOff x="5884587" y="954159"/>
                <a:chExt cx="1104611" cy="683811"/>
              </a:xfrm>
            </p:grpSpPr>
            <p:sp>
              <p:nvSpPr>
                <p:cNvPr id="37" name="Rectángulo 36">
                  <a:extLst>
                    <a:ext uri="{FF2B5EF4-FFF2-40B4-BE49-F238E27FC236}">
                      <a16:creationId xmlns:a16="http://schemas.microsoft.com/office/drawing/2014/main" id="{9F62BDF4-F592-4F47-8315-1CEC1A28E59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472D80CD-9492-4721-90CA-410927C0109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Arco de bloque 38">
                  <a:extLst>
                    <a:ext uri="{FF2B5EF4-FFF2-40B4-BE49-F238E27FC236}">
                      <a16:creationId xmlns:a16="http://schemas.microsoft.com/office/drawing/2014/main" id="{29D1C607-1E10-43C0-8A72-1B4E116A22CA}"/>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64E4EA4-A403-4C1E-A37C-1C55E09E8A11}"/>
                  </a:ext>
                </a:extLst>
              </p:cNvPr>
              <p:cNvGrpSpPr/>
              <p:nvPr/>
            </p:nvGrpSpPr>
            <p:grpSpPr>
              <a:xfrm>
                <a:off x="5712132" y="1793497"/>
                <a:ext cx="876963" cy="542885"/>
                <a:chOff x="5884587" y="954159"/>
                <a:chExt cx="1104611" cy="683811"/>
              </a:xfrm>
            </p:grpSpPr>
            <p:sp>
              <p:nvSpPr>
                <p:cNvPr id="34" name="Rectángulo 33">
                  <a:extLst>
                    <a:ext uri="{FF2B5EF4-FFF2-40B4-BE49-F238E27FC236}">
                      <a16:creationId xmlns:a16="http://schemas.microsoft.com/office/drawing/2014/main" id="{A2DE8EE7-82EF-4D29-A876-26D1FB50BF6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F58BDBB9-6E43-4D7B-B76E-4309A73A954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F45182C5-73AF-4D01-B0E8-D2D3E9F0F853}"/>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6D6C4C18-AAC2-46EF-9945-001F24C0B2AF}"/>
                  </a:ext>
                </a:extLst>
              </p:cNvPr>
              <p:cNvGrpSpPr/>
              <p:nvPr/>
            </p:nvGrpSpPr>
            <p:grpSpPr>
              <a:xfrm>
                <a:off x="5719063" y="2563209"/>
                <a:ext cx="876963" cy="542885"/>
                <a:chOff x="5884587" y="954159"/>
                <a:chExt cx="1104611" cy="683811"/>
              </a:xfrm>
            </p:grpSpPr>
            <p:sp>
              <p:nvSpPr>
                <p:cNvPr id="31" name="Rectángulo 30">
                  <a:extLst>
                    <a:ext uri="{FF2B5EF4-FFF2-40B4-BE49-F238E27FC236}">
                      <a16:creationId xmlns:a16="http://schemas.microsoft.com/office/drawing/2014/main" id="{711E598E-5511-44EA-BC9B-998ACA9A5C5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F88E94DC-C9A2-40EF-A759-68B0F388CEF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Arco de bloque 32">
                  <a:extLst>
                    <a:ext uri="{FF2B5EF4-FFF2-40B4-BE49-F238E27FC236}">
                      <a16:creationId xmlns:a16="http://schemas.microsoft.com/office/drawing/2014/main" id="{EF380BDC-1177-4826-8D4B-310D20F972A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7793EDD2-5337-4421-A2F1-AD6DCB729060}"/>
                  </a:ext>
                </a:extLst>
              </p:cNvPr>
              <p:cNvGrpSpPr/>
              <p:nvPr/>
            </p:nvGrpSpPr>
            <p:grpSpPr>
              <a:xfrm>
                <a:off x="5725994" y="3332921"/>
                <a:ext cx="876963" cy="542885"/>
                <a:chOff x="5884587" y="954159"/>
                <a:chExt cx="1104611" cy="683811"/>
              </a:xfrm>
            </p:grpSpPr>
            <p:sp>
              <p:nvSpPr>
                <p:cNvPr id="28" name="Rectángulo 27">
                  <a:extLst>
                    <a:ext uri="{FF2B5EF4-FFF2-40B4-BE49-F238E27FC236}">
                      <a16:creationId xmlns:a16="http://schemas.microsoft.com/office/drawing/2014/main" id="{F1BA20FF-59F9-442D-8871-4A971E5FBD4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083AB370-52A7-4623-ADFE-6CC504940C8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CC2CF79C-3F3A-44FB-9664-270F07538C6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73067AE-C02D-463B-8326-4CC895863EE1}"/>
                  </a:ext>
                </a:extLst>
              </p:cNvPr>
              <p:cNvGrpSpPr/>
              <p:nvPr/>
            </p:nvGrpSpPr>
            <p:grpSpPr>
              <a:xfrm>
                <a:off x="5732925" y="4102633"/>
                <a:ext cx="876963" cy="542885"/>
                <a:chOff x="5884587" y="954159"/>
                <a:chExt cx="1104611" cy="683811"/>
              </a:xfrm>
            </p:grpSpPr>
            <p:sp>
              <p:nvSpPr>
                <p:cNvPr id="25" name="Rectángulo 24">
                  <a:extLst>
                    <a:ext uri="{FF2B5EF4-FFF2-40B4-BE49-F238E27FC236}">
                      <a16:creationId xmlns:a16="http://schemas.microsoft.com/office/drawing/2014/main" id="{18788499-93B2-4BEE-8E08-0B3C6809E54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B0C05C47-190C-4C8A-894B-97091ACF624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Arco de bloque 26">
                  <a:extLst>
                    <a:ext uri="{FF2B5EF4-FFF2-40B4-BE49-F238E27FC236}">
                      <a16:creationId xmlns:a16="http://schemas.microsoft.com/office/drawing/2014/main" id="{368CDD29-8951-493B-9FF9-1FC7B3E2A0D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C55F6228-671D-4FFC-8EB4-89B3A77D19E2}"/>
                  </a:ext>
                </a:extLst>
              </p:cNvPr>
              <p:cNvGrpSpPr/>
              <p:nvPr/>
            </p:nvGrpSpPr>
            <p:grpSpPr>
              <a:xfrm>
                <a:off x="5739856" y="4872345"/>
                <a:ext cx="876963" cy="542885"/>
                <a:chOff x="5884587" y="954159"/>
                <a:chExt cx="1104611" cy="683811"/>
              </a:xfrm>
            </p:grpSpPr>
            <p:sp>
              <p:nvSpPr>
                <p:cNvPr id="22" name="Rectángulo 21">
                  <a:extLst>
                    <a:ext uri="{FF2B5EF4-FFF2-40B4-BE49-F238E27FC236}">
                      <a16:creationId xmlns:a16="http://schemas.microsoft.com/office/drawing/2014/main" id="{363E8698-C483-4265-A787-E38AC701621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CAF94AC3-17D6-444D-8606-78BAEB5F38A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B570BA3-C8C9-4797-B0AA-9196AE2C907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0" name="Grupo 9">
              <a:extLst>
                <a:ext uri="{FF2B5EF4-FFF2-40B4-BE49-F238E27FC236}">
                  <a16:creationId xmlns:a16="http://schemas.microsoft.com/office/drawing/2014/main" id="{360A7FB1-0A38-4E37-9975-86A2976637C1}"/>
                </a:ext>
              </a:extLst>
            </p:cNvPr>
            <p:cNvGrpSpPr/>
            <p:nvPr/>
          </p:nvGrpSpPr>
          <p:grpSpPr>
            <a:xfrm>
              <a:off x="5791341" y="5434706"/>
              <a:ext cx="876963" cy="542885"/>
              <a:chOff x="5884587" y="954159"/>
              <a:chExt cx="1104611" cy="683811"/>
            </a:xfrm>
          </p:grpSpPr>
          <p:sp>
            <p:nvSpPr>
              <p:cNvPr id="11" name="Rectángulo 10">
                <a:extLst>
                  <a:ext uri="{FF2B5EF4-FFF2-40B4-BE49-F238E27FC236}">
                    <a16:creationId xmlns:a16="http://schemas.microsoft.com/office/drawing/2014/main" id="{3B302E70-127A-4EB0-A0AB-A066C84D354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2773DC60-6741-4306-B21A-3EF68BE767B2}"/>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Arco de bloque 12">
                <a:extLst>
                  <a:ext uri="{FF2B5EF4-FFF2-40B4-BE49-F238E27FC236}">
                    <a16:creationId xmlns:a16="http://schemas.microsoft.com/office/drawing/2014/main" id="{5FB88689-4092-4CE4-BDB5-0190DD85A59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17919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JA EN BLANC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C682F069-DC75-4FC1-8A72-7653DD932BDD}"/>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4" name="Marcador de pie de página 3">
            <a:extLst>
              <a:ext uri="{FF2B5EF4-FFF2-40B4-BE49-F238E27FC236}">
                <a16:creationId xmlns:a16="http://schemas.microsoft.com/office/drawing/2014/main" id="{43A59AD4-A9E0-4D0F-9A0B-92EB6F58D2A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F4B8F5C-A87A-4D87-80B0-FD48601D78A3}"/>
              </a:ext>
            </a:extLst>
          </p:cNvPr>
          <p:cNvSpPr>
            <a:spLocks noGrp="1"/>
          </p:cNvSpPr>
          <p:nvPr>
            <p:ph type="sldNum" sz="quarter" idx="12"/>
          </p:nvPr>
        </p:nvSpPr>
        <p:spPr/>
        <p:txBody>
          <a:bodyPr/>
          <a:lstStyle/>
          <a:p>
            <a:fld id="{1AC877D0-F2C0-4163-A7E6-CDDBE1E37E0F}" type="slidenum">
              <a:rPr lang="es-MX" smtClean="0"/>
              <a:t>‹Nº›</a:t>
            </a:fld>
            <a:endParaRPr lang="es-MX"/>
          </a:p>
        </p:txBody>
      </p:sp>
    </p:spTree>
    <p:extLst>
      <p:ext uri="{BB962C8B-B14F-4D97-AF65-F5344CB8AC3E}">
        <p14:creationId xmlns:p14="http://schemas.microsoft.com/office/powerpoint/2010/main" val="171363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NTRA 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20/10/2021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CF0ADFA-52EC-48F7-87C4-39BA35A2AC4E}"/>
              </a:ext>
            </a:extLst>
          </p:cNvPr>
          <p:cNvGrpSpPr/>
          <p:nvPr userDrawn="1"/>
        </p:nvGrpSpPr>
        <p:grpSpPr>
          <a:xfrm flipH="1">
            <a:off x="0" y="0"/>
            <a:ext cx="6416698" cy="6858000"/>
            <a:chOff x="5775302" y="0"/>
            <a:chExt cx="6416698" cy="6858000"/>
          </a:xfrm>
          <a:solidFill>
            <a:srgbClr val="C5D2ED"/>
          </a:solidFill>
        </p:grpSpPr>
        <p:sp>
          <p:nvSpPr>
            <p:cNvPr id="7" name="Rectángulo 6">
              <a:extLst>
                <a:ext uri="{FF2B5EF4-FFF2-40B4-BE49-F238E27FC236}">
                  <a16:creationId xmlns:a16="http://schemas.microsoft.com/office/drawing/2014/main" id="{9730C7CF-18D9-483C-A2D8-2922A6237E92}"/>
                </a:ext>
              </a:extLst>
            </p:cNvPr>
            <p:cNvSpPr/>
            <p:nvPr/>
          </p:nvSpPr>
          <p:spPr>
            <a:xfrm>
              <a:off x="6089602" y="0"/>
              <a:ext cx="610239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D9F6711D-DBA2-415B-BEAE-24A73F23678C}"/>
                </a:ext>
              </a:extLst>
            </p:cNvPr>
            <p:cNvGrpSpPr/>
            <p:nvPr/>
          </p:nvGrpSpPr>
          <p:grpSpPr>
            <a:xfrm>
              <a:off x="5775302" y="254073"/>
              <a:ext cx="783892" cy="542885"/>
              <a:chOff x="5775302" y="254073"/>
              <a:chExt cx="783892" cy="542885"/>
            </a:xfrm>
            <a:grpFill/>
          </p:grpSpPr>
          <p:sp>
            <p:nvSpPr>
              <p:cNvPr id="35" name="Rectángulo 34">
                <a:extLst>
                  <a:ext uri="{FF2B5EF4-FFF2-40B4-BE49-F238E27FC236}">
                    <a16:creationId xmlns:a16="http://schemas.microsoft.com/office/drawing/2014/main" id="{080003B5-D454-4CB5-853C-B0DD1936F0FC}"/>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97ED1B21-9DE8-438B-9B8B-5AE74B65B0B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DA4A973B-C494-44D9-B95D-7EDF9A427DE1}"/>
                </a:ext>
              </a:extLst>
            </p:cNvPr>
            <p:cNvSpPr/>
            <p:nvPr/>
          </p:nvSpPr>
          <p:spPr>
            <a:xfrm>
              <a:off x="6225243" y="1137410"/>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4896B430-7E19-4FEE-A28F-EBEC52B16725}"/>
                </a:ext>
              </a:extLst>
            </p:cNvPr>
            <p:cNvSpPr/>
            <p:nvPr/>
          </p:nvSpPr>
          <p:spPr>
            <a:xfrm>
              <a:off x="5782233" y="1023785"/>
              <a:ext cx="701827" cy="542885"/>
            </a:xfrm>
            <a:prstGeom prst="blockArc">
              <a:avLst>
                <a:gd name="adj1" fmla="val 5910405"/>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9DAF325C-DCA8-42EA-B4A8-8CABAF1DADA4}"/>
                </a:ext>
              </a:extLst>
            </p:cNvPr>
            <p:cNvGrpSpPr/>
            <p:nvPr/>
          </p:nvGrpSpPr>
          <p:grpSpPr>
            <a:xfrm>
              <a:off x="5782233" y="1017896"/>
              <a:ext cx="783892" cy="542885"/>
              <a:chOff x="5775302" y="254073"/>
              <a:chExt cx="783892" cy="542885"/>
            </a:xfrm>
            <a:grpFill/>
          </p:grpSpPr>
          <p:sp>
            <p:nvSpPr>
              <p:cNvPr id="33" name="Rectángulo 32">
                <a:extLst>
                  <a:ext uri="{FF2B5EF4-FFF2-40B4-BE49-F238E27FC236}">
                    <a16:creationId xmlns:a16="http://schemas.microsoft.com/office/drawing/2014/main" id="{5D0AA940-B939-48E5-98A6-F4A1F24DE62E}"/>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3F3392CD-ABAA-4A3F-B8BF-92098CDAA69D}"/>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2" name="Grupo 11">
              <a:extLst>
                <a:ext uri="{FF2B5EF4-FFF2-40B4-BE49-F238E27FC236}">
                  <a16:creationId xmlns:a16="http://schemas.microsoft.com/office/drawing/2014/main" id="{90DEE5D3-E0D2-4C1F-AC77-94E217272734}"/>
                </a:ext>
              </a:extLst>
            </p:cNvPr>
            <p:cNvGrpSpPr/>
            <p:nvPr/>
          </p:nvGrpSpPr>
          <p:grpSpPr>
            <a:xfrm>
              <a:off x="5789164" y="1781719"/>
              <a:ext cx="783892" cy="542885"/>
              <a:chOff x="5775302" y="254073"/>
              <a:chExt cx="783892" cy="542885"/>
            </a:xfrm>
            <a:grpFill/>
          </p:grpSpPr>
          <p:sp>
            <p:nvSpPr>
              <p:cNvPr id="31" name="Rectángulo 30">
                <a:extLst>
                  <a:ext uri="{FF2B5EF4-FFF2-40B4-BE49-F238E27FC236}">
                    <a16:creationId xmlns:a16="http://schemas.microsoft.com/office/drawing/2014/main" id="{6149CBF0-9D91-44E9-B767-4156785B0F6A}"/>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2ADAEF59-A12F-49F9-8FC2-D78AD821BDD4}"/>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3" name="Grupo 12">
              <a:extLst>
                <a:ext uri="{FF2B5EF4-FFF2-40B4-BE49-F238E27FC236}">
                  <a16:creationId xmlns:a16="http://schemas.microsoft.com/office/drawing/2014/main" id="{1953D207-523A-44EC-A268-20448581296E}"/>
                </a:ext>
              </a:extLst>
            </p:cNvPr>
            <p:cNvGrpSpPr/>
            <p:nvPr/>
          </p:nvGrpSpPr>
          <p:grpSpPr>
            <a:xfrm>
              <a:off x="5796095" y="2545542"/>
              <a:ext cx="783892" cy="542885"/>
              <a:chOff x="5775302" y="254073"/>
              <a:chExt cx="783892" cy="542885"/>
            </a:xfrm>
            <a:grpFill/>
          </p:grpSpPr>
          <p:sp>
            <p:nvSpPr>
              <p:cNvPr id="29" name="Rectángulo 28">
                <a:extLst>
                  <a:ext uri="{FF2B5EF4-FFF2-40B4-BE49-F238E27FC236}">
                    <a16:creationId xmlns:a16="http://schemas.microsoft.com/office/drawing/2014/main" id="{DFD961E6-D3E5-4FD4-974F-8D3697AF1221}"/>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7D3F33BE-05BF-4570-A199-2224B0C347C1}"/>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60E27947-BFFC-4957-BCAA-F6746DB2BC97}"/>
                </a:ext>
              </a:extLst>
            </p:cNvPr>
            <p:cNvGrpSpPr/>
            <p:nvPr/>
          </p:nvGrpSpPr>
          <p:grpSpPr>
            <a:xfrm>
              <a:off x="5803026" y="3309365"/>
              <a:ext cx="783892" cy="542885"/>
              <a:chOff x="5775302" y="254073"/>
              <a:chExt cx="783892" cy="542885"/>
            </a:xfrm>
            <a:grpFill/>
          </p:grpSpPr>
          <p:sp>
            <p:nvSpPr>
              <p:cNvPr id="27" name="Rectángulo 26">
                <a:extLst>
                  <a:ext uri="{FF2B5EF4-FFF2-40B4-BE49-F238E27FC236}">
                    <a16:creationId xmlns:a16="http://schemas.microsoft.com/office/drawing/2014/main" id="{C00669C1-1802-4D5E-888B-845012B536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B134E175-2254-4C57-A3A6-3905BE3D9AFE}"/>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892E911F-D63F-4206-972A-43D3CBE5A5A9}"/>
                </a:ext>
              </a:extLst>
            </p:cNvPr>
            <p:cNvGrpSpPr/>
            <p:nvPr/>
          </p:nvGrpSpPr>
          <p:grpSpPr>
            <a:xfrm>
              <a:off x="5809957" y="4073188"/>
              <a:ext cx="783892" cy="542885"/>
              <a:chOff x="5775302" y="254073"/>
              <a:chExt cx="783892" cy="542885"/>
            </a:xfrm>
            <a:grpFill/>
          </p:grpSpPr>
          <p:sp>
            <p:nvSpPr>
              <p:cNvPr id="25" name="Rectángulo 24">
                <a:extLst>
                  <a:ext uri="{FF2B5EF4-FFF2-40B4-BE49-F238E27FC236}">
                    <a16:creationId xmlns:a16="http://schemas.microsoft.com/office/drawing/2014/main" id="{2F95154A-5147-4ACA-9588-A6978BFB9498}"/>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66E35534-DB56-479B-B81E-BD1217783BFB}"/>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E6955FEC-3294-428F-8C15-F7E35B371D0C}"/>
                </a:ext>
              </a:extLst>
            </p:cNvPr>
            <p:cNvGrpSpPr/>
            <p:nvPr/>
          </p:nvGrpSpPr>
          <p:grpSpPr>
            <a:xfrm>
              <a:off x="5816888" y="4837011"/>
              <a:ext cx="783892" cy="542885"/>
              <a:chOff x="5775302" y="254073"/>
              <a:chExt cx="783892" cy="542885"/>
            </a:xfrm>
            <a:grpFill/>
          </p:grpSpPr>
          <p:sp>
            <p:nvSpPr>
              <p:cNvPr id="23" name="Rectángulo 22">
                <a:extLst>
                  <a:ext uri="{FF2B5EF4-FFF2-40B4-BE49-F238E27FC236}">
                    <a16:creationId xmlns:a16="http://schemas.microsoft.com/office/drawing/2014/main" id="{C4CE5011-423C-4FFF-B399-D78B71B56F33}"/>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3427024-BC16-40BC-A3C1-2ADC407034D3}"/>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7" name="Grupo 16">
              <a:extLst>
                <a:ext uri="{FF2B5EF4-FFF2-40B4-BE49-F238E27FC236}">
                  <a16:creationId xmlns:a16="http://schemas.microsoft.com/office/drawing/2014/main" id="{5385FB0A-6FE9-4CE3-BD18-CFBCFD8E4A17}"/>
                </a:ext>
              </a:extLst>
            </p:cNvPr>
            <p:cNvGrpSpPr/>
            <p:nvPr/>
          </p:nvGrpSpPr>
          <p:grpSpPr>
            <a:xfrm>
              <a:off x="5823819" y="5600834"/>
              <a:ext cx="783892" cy="542885"/>
              <a:chOff x="5775302" y="254073"/>
              <a:chExt cx="783892" cy="542885"/>
            </a:xfrm>
            <a:grpFill/>
          </p:grpSpPr>
          <p:sp>
            <p:nvSpPr>
              <p:cNvPr id="21" name="Rectángulo 20">
                <a:extLst>
                  <a:ext uri="{FF2B5EF4-FFF2-40B4-BE49-F238E27FC236}">
                    <a16:creationId xmlns:a16="http://schemas.microsoft.com/office/drawing/2014/main" id="{020944FA-7724-438E-AC9B-2AC0CDF36E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5C6FBC14-5B59-4CA4-BF33-FDDB49C640A0}"/>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8" name="Grupo 17">
              <a:extLst>
                <a:ext uri="{FF2B5EF4-FFF2-40B4-BE49-F238E27FC236}">
                  <a16:creationId xmlns:a16="http://schemas.microsoft.com/office/drawing/2014/main" id="{94830CD1-0990-4806-8B3E-469D0941DD03}"/>
                </a:ext>
              </a:extLst>
            </p:cNvPr>
            <p:cNvGrpSpPr/>
            <p:nvPr/>
          </p:nvGrpSpPr>
          <p:grpSpPr>
            <a:xfrm>
              <a:off x="5782624" y="6220279"/>
              <a:ext cx="783892" cy="542885"/>
              <a:chOff x="5775302" y="254073"/>
              <a:chExt cx="783892" cy="542885"/>
            </a:xfrm>
            <a:grpFill/>
          </p:grpSpPr>
          <p:sp>
            <p:nvSpPr>
              <p:cNvPr id="19" name="Rectángulo 18">
                <a:extLst>
                  <a:ext uri="{FF2B5EF4-FFF2-40B4-BE49-F238E27FC236}">
                    <a16:creationId xmlns:a16="http://schemas.microsoft.com/office/drawing/2014/main" id="{43615829-3CB2-4769-8906-4B2112182492}"/>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15A9F6B0-E750-43E5-A8E8-979F94C5F53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pic>
        <p:nvPicPr>
          <p:cNvPr id="37" name="Picture 2" descr="Crear códigos de barras en Linux">
            <a:extLst>
              <a:ext uri="{FF2B5EF4-FFF2-40B4-BE49-F238E27FC236}">
                <a16:creationId xmlns:a16="http://schemas.microsoft.com/office/drawing/2014/main" id="{F05E0708-CCBE-4AC3-88F0-56A1395A4DF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5682" y="5714459"/>
            <a:ext cx="2090311" cy="105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98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856C0A8-57DA-4031-AB15-52464C9FD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A212-FECF-4357-ABB7-1EDA4C4A469A}" type="datetimeFigureOut">
              <a:rPr lang="es-MX" smtClean="0"/>
              <a:t>20/10/2021</a:t>
            </a:fld>
            <a:endParaRPr lang="es-MX"/>
          </a:p>
        </p:txBody>
      </p:sp>
      <p:sp>
        <p:nvSpPr>
          <p:cNvPr id="5" name="Marcador de pie de página 4">
            <a:extLst>
              <a:ext uri="{FF2B5EF4-FFF2-40B4-BE49-F238E27FC236}">
                <a16:creationId xmlns:a16="http://schemas.microsoft.com/office/drawing/2014/main" id="{88588867-AA67-4ED6-AEE5-3C023A741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2E5C763-C9A6-4B36-8994-A11A2BD92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877D0-F2C0-4163-A7E6-CDDBE1E37E0F}" type="slidenum">
              <a:rPr lang="es-MX" smtClean="0"/>
              <a:t>‹Nº›</a:t>
            </a:fld>
            <a:endParaRPr lang="es-MX"/>
          </a:p>
        </p:txBody>
      </p:sp>
    </p:spTree>
    <p:extLst>
      <p:ext uri="{BB962C8B-B14F-4D97-AF65-F5344CB8AC3E}">
        <p14:creationId xmlns:p14="http://schemas.microsoft.com/office/powerpoint/2010/main" val="42937418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0" r:id="rId5"/>
    <p:sldLayoutId id="2147483661"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E74E309-EA55-420D-A1EB-ACACD686F0F8}"/>
              </a:ext>
            </a:extLst>
          </p:cNvPr>
          <p:cNvSpPr txBox="1"/>
          <p:nvPr/>
        </p:nvSpPr>
        <p:spPr>
          <a:xfrm>
            <a:off x="8609250" y="5507564"/>
            <a:ext cx="2232921" cy="276999"/>
          </a:xfrm>
          <a:prstGeom prst="rect">
            <a:avLst/>
          </a:prstGeom>
          <a:noFill/>
        </p:spPr>
        <p:txBody>
          <a:bodyPr wrap="square" rtlCol="0">
            <a:spAutoFit/>
          </a:bodyPr>
          <a:lstStyle/>
          <a:p>
            <a:r>
              <a:rPr lang="es-MX" sz="1200" dirty="0"/>
              <a:t>Heelen Lizeth Cano Moreno</a:t>
            </a:r>
          </a:p>
        </p:txBody>
      </p:sp>
      <p:sp>
        <p:nvSpPr>
          <p:cNvPr id="3" name="CuadroTexto 2">
            <a:extLst>
              <a:ext uri="{FF2B5EF4-FFF2-40B4-BE49-F238E27FC236}">
                <a16:creationId xmlns:a16="http://schemas.microsoft.com/office/drawing/2014/main" id="{5EF91440-05B7-4FA8-B966-67ACC09B9057}"/>
              </a:ext>
            </a:extLst>
          </p:cNvPr>
          <p:cNvSpPr txBox="1"/>
          <p:nvPr/>
        </p:nvSpPr>
        <p:spPr>
          <a:xfrm>
            <a:off x="8535748" y="5812885"/>
            <a:ext cx="1399923" cy="276999"/>
          </a:xfrm>
          <a:prstGeom prst="rect">
            <a:avLst/>
          </a:prstGeom>
          <a:noFill/>
        </p:spPr>
        <p:txBody>
          <a:bodyPr wrap="square" rtlCol="0">
            <a:spAutoFit/>
          </a:bodyPr>
          <a:lstStyle/>
          <a:p>
            <a:r>
              <a:rPr lang="es-MX" sz="1200" dirty="0"/>
              <a:t>2251717</a:t>
            </a:r>
          </a:p>
        </p:txBody>
      </p:sp>
      <p:sp>
        <p:nvSpPr>
          <p:cNvPr id="4" name="CuadroTexto 3">
            <a:extLst>
              <a:ext uri="{FF2B5EF4-FFF2-40B4-BE49-F238E27FC236}">
                <a16:creationId xmlns:a16="http://schemas.microsoft.com/office/drawing/2014/main" id="{3942C731-9958-4AA6-84FD-0286DABBE3B9}"/>
              </a:ext>
            </a:extLst>
          </p:cNvPr>
          <p:cNvSpPr txBox="1"/>
          <p:nvPr/>
        </p:nvSpPr>
        <p:spPr>
          <a:xfrm>
            <a:off x="8726816" y="6089884"/>
            <a:ext cx="1399923" cy="276999"/>
          </a:xfrm>
          <a:prstGeom prst="rect">
            <a:avLst/>
          </a:prstGeom>
          <a:noFill/>
        </p:spPr>
        <p:txBody>
          <a:bodyPr wrap="square" rtlCol="0">
            <a:spAutoFit/>
          </a:bodyPr>
          <a:lstStyle/>
          <a:p>
            <a:r>
              <a:rPr lang="es-MX" sz="1200" dirty="0"/>
              <a:t>ADSI</a:t>
            </a:r>
          </a:p>
        </p:txBody>
      </p:sp>
      <p:sp>
        <p:nvSpPr>
          <p:cNvPr id="5" name="CuadroTexto 4">
            <a:extLst>
              <a:ext uri="{FF2B5EF4-FFF2-40B4-BE49-F238E27FC236}">
                <a16:creationId xmlns:a16="http://schemas.microsoft.com/office/drawing/2014/main" id="{24F5B6B9-F30D-41AA-8759-CD0FDE65FBFB}"/>
              </a:ext>
            </a:extLst>
          </p:cNvPr>
          <p:cNvSpPr txBox="1"/>
          <p:nvPr/>
        </p:nvSpPr>
        <p:spPr>
          <a:xfrm>
            <a:off x="6757272" y="1781891"/>
            <a:ext cx="5103876" cy="1200329"/>
          </a:xfrm>
          <a:prstGeom prst="rect">
            <a:avLst/>
          </a:prstGeom>
          <a:noFill/>
        </p:spPr>
        <p:txBody>
          <a:bodyPr wrap="square" rtlCol="0">
            <a:prstTxWarp prst="textArchUp">
              <a:avLst/>
            </a:prstTxWarp>
            <a:spAutoFit/>
          </a:bodyPr>
          <a:lstStyle/>
          <a:p>
            <a:pPr algn="ctr"/>
            <a:r>
              <a:rPr lang="es-MX" sz="8000" dirty="0">
                <a:solidFill>
                  <a:schemeClr val="bg1"/>
                </a:solidFill>
                <a:latin typeface="Becca &amp; Perry" panose="02000500000000000000" pitchFamily="2" charset="0"/>
              </a:rPr>
              <a:t>ADSI</a:t>
            </a:r>
          </a:p>
        </p:txBody>
      </p:sp>
    </p:spTree>
    <p:extLst>
      <p:ext uri="{BB962C8B-B14F-4D97-AF65-F5344CB8AC3E}">
        <p14:creationId xmlns:p14="http://schemas.microsoft.com/office/powerpoint/2010/main" val="149352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7ABBE-C212-4AE3-BEB3-87FCE56A95F7}"/>
              </a:ext>
            </a:extLst>
          </p:cNvPr>
          <p:cNvSpPr txBox="1"/>
          <p:nvPr/>
        </p:nvSpPr>
        <p:spPr>
          <a:xfrm>
            <a:off x="1106998" y="298001"/>
            <a:ext cx="4722223" cy="92333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las bases de datos relacionales usamos SQL, en las bases de datos no relacionales usamos JavaScript. </a:t>
            </a:r>
          </a:p>
        </p:txBody>
      </p:sp>
      <p:sp>
        <p:nvSpPr>
          <p:cNvPr id="3" name="CuadroTexto 2">
            <a:extLst>
              <a:ext uri="{FF2B5EF4-FFF2-40B4-BE49-F238E27FC236}">
                <a16:creationId xmlns:a16="http://schemas.microsoft.com/office/drawing/2014/main" id="{B359E365-2C18-40C5-9BF0-9FD56E37D131}"/>
              </a:ext>
            </a:extLst>
          </p:cNvPr>
          <p:cNvSpPr txBox="1"/>
          <p:nvPr/>
        </p:nvSpPr>
        <p:spPr>
          <a:xfrm>
            <a:off x="1201783" y="1221331"/>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7CC9FFDE-0E9A-41FD-86CE-4636544969BA}"/>
              </a:ext>
            </a:extLst>
          </p:cNvPr>
          <p:cNvSpPr txBox="1"/>
          <p:nvPr/>
        </p:nvSpPr>
        <p:spPr>
          <a:xfrm>
            <a:off x="1106997" y="2052328"/>
            <a:ext cx="4722223" cy="64633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Para buscar se necesita definir que cambia la información.</a:t>
            </a:r>
          </a:p>
        </p:txBody>
      </p:sp>
      <p:sp>
        <p:nvSpPr>
          <p:cNvPr id="5" name="CuadroTexto 4">
            <a:extLst>
              <a:ext uri="{FF2B5EF4-FFF2-40B4-BE49-F238E27FC236}">
                <a16:creationId xmlns:a16="http://schemas.microsoft.com/office/drawing/2014/main" id="{01925441-B9B8-42AB-88D8-96A7E210EF75}"/>
              </a:ext>
            </a:extLst>
          </p:cNvPr>
          <p:cNvSpPr txBox="1"/>
          <p:nvPr/>
        </p:nvSpPr>
        <p:spPr>
          <a:xfrm>
            <a:off x="1106997" y="2579536"/>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Para ENLETRAS se necesita descargar el archivo.</a:t>
            </a:r>
          </a:p>
        </p:txBody>
      </p:sp>
      <p:sp>
        <p:nvSpPr>
          <p:cNvPr id="6" name="CuadroTexto 5">
            <a:extLst>
              <a:ext uri="{FF2B5EF4-FFF2-40B4-BE49-F238E27FC236}">
                <a16:creationId xmlns:a16="http://schemas.microsoft.com/office/drawing/2014/main" id="{A0FB10AD-EE5D-4AF2-811A-B692B6E4A3BA}"/>
              </a:ext>
            </a:extLst>
          </p:cNvPr>
          <p:cNvSpPr txBox="1"/>
          <p:nvPr/>
        </p:nvSpPr>
        <p:spPr>
          <a:xfrm>
            <a:off x="1275221" y="3225867"/>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Marzo</a:t>
            </a:r>
          </a:p>
          <a:p>
            <a:pPr algn="ctr"/>
            <a:r>
              <a:rPr lang="es-CO" sz="2400" dirty="0">
                <a:solidFill>
                  <a:srgbClr val="F89AA1"/>
                </a:solidFill>
                <a:latin typeface="Becca &amp; Perry" panose="02000500000000000000" pitchFamily="2" charset="0"/>
              </a:rPr>
              <a:t>1 Trimestre</a:t>
            </a:r>
          </a:p>
        </p:txBody>
      </p:sp>
      <p:grpSp>
        <p:nvGrpSpPr>
          <p:cNvPr id="7" name="Grupo 6">
            <a:extLst>
              <a:ext uri="{FF2B5EF4-FFF2-40B4-BE49-F238E27FC236}">
                <a16:creationId xmlns:a16="http://schemas.microsoft.com/office/drawing/2014/main" id="{FF960704-EA5A-459F-9C0E-5655FAE8FE57}"/>
              </a:ext>
            </a:extLst>
          </p:cNvPr>
          <p:cNvGrpSpPr/>
          <p:nvPr/>
        </p:nvGrpSpPr>
        <p:grpSpPr>
          <a:xfrm>
            <a:off x="1161179" y="4056864"/>
            <a:ext cx="4063964" cy="461665"/>
            <a:chOff x="1110117" y="1687621"/>
            <a:chExt cx="3559415" cy="461665"/>
          </a:xfrm>
        </p:grpSpPr>
        <p:sp>
          <p:nvSpPr>
            <p:cNvPr id="8" name="Flecha: cheurón 7">
              <a:extLst>
                <a:ext uri="{FF2B5EF4-FFF2-40B4-BE49-F238E27FC236}">
                  <a16:creationId xmlns:a16="http://schemas.microsoft.com/office/drawing/2014/main" id="{254D7ED8-57FA-41FA-B22B-19B6CA44D5F6}"/>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2360760A-F943-4A1E-BA70-DFECF2419935}"/>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 guías de normalización</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96F7345C-627B-490D-BE20-AC16E35E7E4A}"/>
              </a:ext>
            </a:extLst>
          </p:cNvPr>
          <p:cNvSpPr txBox="1"/>
          <p:nvPr/>
        </p:nvSpPr>
        <p:spPr>
          <a:xfrm>
            <a:off x="6851265" y="203830"/>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Fecha de plazo viernes a las 12:00</a:t>
            </a:r>
          </a:p>
          <a:p>
            <a:r>
              <a:rPr lang="es-CO" sz="2400" dirty="0">
                <a:solidFill>
                  <a:schemeClr val="accent1">
                    <a:lumMod val="60000"/>
                    <a:lumOff val="40000"/>
                  </a:schemeClr>
                </a:solidFill>
                <a:latin typeface="Becca &amp; Perry" panose="02000500000000000000" pitchFamily="2" charset="0"/>
              </a:rPr>
              <a:t>En un archivo de Word debemos hacer cada una de las preguntas.</a:t>
            </a:r>
          </a:p>
          <a:p>
            <a:r>
              <a:rPr lang="es-CO" sz="2400" dirty="0">
                <a:solidFill>
                  <a:schemeClr val="accent1">
                    <a:lumMod val="60000"/>
                    <a:lumOff val="40000"/>
                  </a:schemeClr>
                </a:solidFill>
                <a:latin typeface="Becca &amp; Perry" panose="02000500000000000000" pitchFamily="2" charset="0"/>
              </a:rPr>
              <a:t>No se sube solo se guarda.</a:t>
            </a:r>
          </a:p>
        </p:txBody>
      </p:sp>
      <p:sp>
        <p:nvSpPr>
          <p:cNvPr id="11" name="CuadroTexto 10">
            <a:extLst>
              <a:ext uri="{FF2B5EF4-FFF2-40B4-BE49-F238E27FC236}">
                <a16:creationId xmlns:a16="http://schemas.microsoft.com/office/drawing/2014/main" id="{7D448679-69C8-4FA7-9179-2F71863ABE79}"/>
              </a:ext>
            </a:extLst>
          </p:cNvPr>
          <p:cNvSpPr txBox="1"/>
          <p:nvPr/>
        </p:nvSpPr>
        <p:spPr>
          <a:xfrm>
            <a:off x="6851265" y="1635959"/>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12" name="CuadroTexto 11">
            <a:extLst>
              <a:ext uri="{FF2B5EF4-FFF2-40B4-BE49-F238E27FC236}">
                <a16:creationId xmlns:a16="http://schemas.microsoft.com/office/drawing/2014/main" id="{E4633958-83C3-49AC-A65A-30AC787D7878}"/>
              </a:ext>
            </a:extLst>
          </p:cNvPr>
          <p:cNvSpPr txBox="1"/>
          <p:nvPr/>
        </p:nvSpPr>
        <p:spPr>
          <a:xfrm>
            <a:off x="6851265" y="1928207"/>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nuestra base de datos.</a:t>
            </a:r>
          </a:p>
          <a:p>
            <a:r>
              <a:rPr lang="es-CO" sz="2400" dirty="0">
                <a:solidFill>
                  <a:schemeClr val="accent1">
                    <a:lumMod val="60000"/>
                    <a:lumOff val="40000"/>
                  </a:schemeClr>
                </a:solidFill>
                <a:latin typeface="Becca &amp; Perry" panose="02000500000000000000" pitchFamily="2" charset="0"/>
              </a:rPr>
              <a:t>El miércoles vamos a continuar con la normalización..</a:t>
            </a:r>
          </a:p>
        </p:txBody>
      </p:sp>
      <p:grpSp>
        <p:nvGrpSpPr>
          <p:cNvPr id="13" name="Grupo 12">
            <a:extLst>
              <a:ext uri="{FF2B5EF4-FFF2-40B4-BE49-F238E27FC236}">
                <a16:creationId xmlns:a16="http://schemas.microsoft.com/office/drawing/2014/main" id="{AE03F11B-1A8A-45B3-9C83-1BB84E774662}"/>
              </a:ext>
            </a:extLst>
          </p:cNvPr>
          <p:cNvGrpSpPr/>
          <p:nvPr/>
        </p:nvGrpSpPr>
        <p:grpSpPr>
          <a:xfrm>
            <a:off x="6955768" y="3515053"/>
            <a:ext cx="3821090" cy="461665"/>
            <a:chOff x="1104223" y="1687621"/>
            <a:chExt cx="3821090" cy="461665"/>
          </a:xfrm>
        </p:grpSpPr>
        <p:sp>
          <p:nvSpPr>
            <p:cNvPr id="14" name="Flecha: cheurón 13">
              <a:extLst>
                <a:ext uri="{FF2B5EF4-FFF2-40B4-BE49-F238E27FC236}">
                  <a16:creationId xmlns:a16="http://schemas.microsoft.com/office/drawing/2014/main" id="{C5B1F12F-B7F1-4625-9EF2-79691B7692A7}"/>
                </a:ext>
              </a:extLst>
            </p:cNvPr>
            <p:cNvSpPr/>
            <p:nvPr/>
          </p:nvSpPr>
          <p:spPr>
            <a:xfrm>
              <a:off x="1104223" y="1687622"/>
              <a:ext cx="382109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F2D0B99E-CAF6-4C45-B5DD-330EE8DCB616}"/>
                </a:ext>
              </a:extLst>
            </p:cNvPr>
            <p:cNvSpPr txBox="1"/>
            <p:nvPr/>
          </p:nvSpPr>
          <p:spPr>
            <a:xfrm>
              <a:off x="1245648" y="1687621"/>
              <a:ext cx="3679665" cy="461665"/>
            </a:xfrm>
            <a:prstGeom prst="rect">
              <a:avLst/>
            </a:prstGeom>
            <a:noFill/>
          </p:spPr>
          <p:txBody>
            <a:bodyPr wrap="square" rtlCol="0">
              <a:spAutoFit/>
            </a:bodyPr>
            <a:lstStyle/>
            <a:p>
              <a:r>
                <a:rPr lang="es-MX" sz="2400" dirty="0">
                  <a:latin typeface="Becca &amp; Perry" panose="02000500000000000000" pitchFamily="2" charset="0"/>
                </a:rPr>
                <a:t>Normalización Base de Datos</a:t>
              </a:r>
            </a:p>
          </p:txBody>
        </p:sp>
      </p:grpSp>
      <p:sp>
        <p:nvSpPr>
          <p:cNvPr id="16" name="CuadroTexto 15">
            <a:extLst>
              <a:ext uri="{FF2B5EF4-FFF2-40B4-BE49-F238E27FC236}">
                <a16:creationId xmlns:a16="http://schemas.microsoft.com/office/drawing/2014/main" id="{84BAEB5C-6E0A-4E1E-80CD-85FE9B23F2ED}"/>
              </a:ext>
            </a:extLst>
          </p:cNvPr>
          <p:cNvSpPr txBox="1"/>
          <p:nvPr/>
        </p:nvSpPr>
        <p:spPr>
          <a:xfrm>
            <a:off x="6797082" y="3976718"/>
            <a:ext cx="4722223" cy="258532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Consiste en designar y aplicar una serie de reglas las cuáles permitirán definir las tablas y/o entidades de la DB estas reglas se llaman Formas Normales,</a:t>
            </a:r>
          </a:p>
          <a:p>
            <a:r>
              <a:rPr lang="es-CO" b="1" dirty="0">
                <a:latin typeface="Papyrus" panose="03070502060502030205" pitchFamily="66" charset="0"/>
                <a:ea typeface="Becca" panose="02000603000000000000" pitchFamily="2" charset="0"/>
              </a:rPr>
              <a:t>Objetivos : </a:t>
            </a:r>
            <a:r>
              <a:rPr lang="es-CO" dirty="0">
                <a:latin typeface="Papyrus" panose="03070502060502030205" pitchFamily="66" charset="0"/>
                <a:ea typeface="Becca" panose="02000603000000000000" pitchFamily="2" charset="0"/>
              </a:rPr>
              <a:t>* Evitar la redundancia de los datos.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Disminuir problemas de actualización de los datos de las tablas.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Proteger la integridad de los datos.</a:t>
            </a:r>
          </a:p>
        </p:txBody>
      </p:sp>
      <p:sp>
        <p:nvSpPr>
          <p:cNvPr id="17" name="Rectángulo 16">
            <a:extLst>
              <a:ext uri="{FF2B5EF4-FFF2-40B4-BE49-F238E27FC236}">
                <a16:creationId xmlns:a16="http://schemas.microsoft.com/office/drawing/2014/main" id="{9B941AA6-725B-4CC8-8BBE-76076E919939}"/>
              </a:ext>
            </a:extLst>
          </p:cNvPr>
          <p:cNvSpPr/>
          <p:nvPr/>
        </p:nvSpPr>
        <p:spPr>
          <a:xfrm>
            <a:off x="1201783" y="470319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8" name="CuadroTexto 17">
            <a:extLst>
              <a:ext uri="{FF2B5EF4-FFF2-40B4-BE49-F238E27FC236}">
                <a16:creationId xmlns:a16="http://schemas.microsoft.com/office/drawing/2014/main" id="{98D5F252-8C2B-4B4D-82F1-CA2B1FCAED4E}"/>
              </a:ext>
            </a:extLst>
          </p:cNvPr>
          <p:cNvSpPr txBox="1"/>
          <p:nvPr/>
        </p:nvSpPr>
        <p:spPr>
          <a:xfrm>
            <a:off x="4375559" y="4627132"/>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67502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34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15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67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2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15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7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69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9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08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90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AE8513-3FE3-4C20-BEDF-0485BC0ED0A1}"/>
              </a:ext>
            </a:extLst>
          </p:cNvPr>
          <p:cNvSpPr txBox="1"/>
          <p:nvPr/>
        </p:nvSpPr>
        <p:spPr>
          <a:xfrm>
            <a:off x="1120060" y="202096"/>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Identificación de datos a normalizar</a:t>
            </a:r>
          </a:p>
        </p:txBody>
      </p:sp>
      <p:sp>
        <p:nvSpPr>
          <p:cNvPr id="3" name="CuadroTexto 2">
            <a:extLst>
              <a:ext uri="{FF2B5EF4-FFF2-40B4-BE49-F238E27FC236}">
                <a16:creationId xmlns:a16="http://schemas.microsoft.com/office/drawing/2014/main" id="{81B47D84-D054-43A2-A2CB-1A0EF77B2FB5}"/>
              </a:ext>
            </a:extLst>
          </p:cNvPr>
          <p:cNvSpPr txBox="1"/>
          <p:nvPr/>
        </p:nvSpPr>
        <p:spPr>
          <a:xfrm>
            <a:off x="1092968" y="551885"/>
            <a:ext cx="4722223" cy="2031325"/>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Atomicidad.</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Tuplas repetidas.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Nombres únicos de atributos por tabla.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Si tiene clave primaria sean únicas y no nulas.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Atomicidad :  </a:t>
            </a:r>
            <a:r>
              <a:rPr lang="es-CO" dirty="0">
                <a:latin typeface="Papyrus" panose="03070502060502030205" pitchFamily="66" charset="0"/>
                <a:ea typeface="Becca" panose="02000603000000000000" pitchFamily="2" charset="0"/>
              </a:rPr>
              <a:t>Que sean las fracciones más pequeñas.</a:t>
            </a:r>
          </a:p>
        </p:txBody>
      </p:sp>
      <p:sp>
        <p:nvSpPr>
          <p:cNvPr id="4" name="CuadroTexto 3">
            <a:extLst>
              <a:ext uri="{FF2B5EF4-FFF2-40B4-BE49-F238E27FC236}">
                <a16:creationId xmlns:a16="http://schemas.microsoft.com/office/drawing/2014/main" id="{91960684-DC09-4C6B-9502-9794AAFFDD21}"/>
              </a:ext>
            </a:extLst>
          </p:cNvPr>
          <p:cNvSpPr txBox="1"/>
          <p:nvPr/>
        </p:nvSpPr>
        <p:spPr>
          <a:xfrm>
            <a:off x="1147151" y="2471334"/>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atomizar apellidos y nombres.</a:t>
            </a:r>
          </a:p>
          <a:p>
            <a:r>
              <a:rPr lang="es-CO" sz="2400" dirty="0">
                <a:solidFill>
                  <a:schemeClr val="accent1">
                    <a:lumMod val="60000"/>
                    <a:lumOff val="40000"/>
                  </a:schemeClr>
                </a:solidFill>
                <a:latin typeface="Becca &amp; Perry" panose="02000500000000000000" pitchFamily="2" charset="0"/>
              </a:rPr>
              <a:t>Lo esencial es que se dividan en 4 fracciones.</a:t>
            </a:r>
          </a:p>
          <a:p>
            <a:r>
              <a:rPr lang="es-CO" sz="2400" dirty="0">
                <a:solidFill>
                  <a:schemeClr val="accent1">
                    <a:lumMod val="60000"/>
                    <a:lumOff val="40000"/>
                  </a:schemeClr>
                </a:solidFill>
                <a:latin typeface="Becca &amp; Perry" panose="02000500000000000000" pitchFamily="2" charset="0"/>
              </a:rPr>
              <a:t>El principal objetivo en este caso es el libro y el lector.</a:t>
            </a:r>
          </a:p>
          <a:p>
            <a:r>
              <a:rPr lang="es-CO" sz="2400" dirty="0">
                <a:solidFill>
                  <a:schemeClr val="accent1">
                    <a:lumMod val="60000"/>
                    <a:lumOff val="40000"/>
                  </a:schemeClr>
                </a:solidFill>
                <a:latin typeface="Becca &amp; Perry" panose="02000500000000000000" pitchFamily="2" charset="0"/>
              </a:rPr>
              <a:t>Separamos los atributos no claves, que son los que dependen de loa atributos clave.</a:t>
            </a:r>
          </a:p>
          <a:p>
            <a:r>
              <a:rPr lang="es-CO" sz="2400" dirty="0">
                <a:solidFill>
                  <a:schemeClr val="accent1">
                    <a:lumMod val="60000"/>
                    <a:lumOff val="40000"/>
                  </a:schemeClr>
                </a:solidFill>
                <a:latin typeface="Becca &amp; Perry" panose="02000500000000000000" pitchFamily="2" charset="0"/>
              </a:rPr>
              <a:t>Separamos lo atributos que son los que no dependen de los atributos clave.</a:t>
            </a:r>
          </a:p>
        </p:txBody>
      </p:sp>
      <p:sp>
        <p:nvSpPr>
          <p:cNvPr id="5" name="CuadroTexto 4">
            <a:extLst>
              <a:ext uri="{FF2B5EF4-FFF2-40B4-BE49-F238E27FC236}">
                <a16:creationId xmlns:a16="http://schemas.microsoft.com/office/drawing/2014/main" id="{39E6FC18-CAFB-4591-A60E-D092241E85F5}"/>
              </a:ext>
            </a:extLst>
          </p:cNvPr>
          <p:cNvSpPr txBox="1"/>
          <p:nvPr/>
        </p:nvSpPr>
        <p:spPr>
          <a:xfrm>
            <a:off x="6864328" y="20209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la separación, podemos crearle un atributo clave para los atributos no dependientes.</a:t>
            </a:r>
          </a:p>
          <a:p>
            <a:r>
              <a:rPr lang="es-CO" sz="2400" dirty="0">
                <a:solidFill>
                  <a:schemeClr val="accent1">
                    <a:lumMod val="60000"/>
                    <a:lumOff val="40000"/>
                  </a:schemeClr>
                </a:solidFill>
                <a:latin typeface="Becca &amp; Perry" panose="02000500000000000000" pitchFamily="2" charset="0"/>
              </a:rPr>
              <a:t>Al hacer la separación, podemos crearle un atributo clave para sacar un atributo no clave con dependencia.</a:t>
            </a:r>
          </a:p>
        </p:txBody>
      </p:sp>
      <p:sp>
        <p:nvSpPr>
          <p:cNvPr id="6" name="CuadroTexto 5">
            <a:extLst>
              <a:ext uri="{FF2B5EF4-FFF2-40B4-BE49-F238E27FC236}">
                <a16:creationId xmlns:a16="http://schemas.microsoft.com/office/drawing/2014/main" id="{700241F3-EAB4-42D7-9BDD-2EEE75600567}"/>
              </a:ext>
            </a:extLst>
          </p:cNvPr>
          <p:cNvSpPr txBox="1"/>
          <p:nvPr/>
        </p:nvSpPr>
        <p:spPr>
          <a:xfrm>
            <a:off x="6864328" y="2413337"/>
            <a:ext cx="4722223" cy="1754326"/>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Forma 3 : </a:t>
            </a:r>
            <a:r>
              <a:rPr lang="es-CO" dirty="0">
                <a:latin typeface="Papyrus" panose="03070502060502030205" pitchFamily="66" charset="0"/>
                <a:ea typeface="Becca" panose="02000603000000000000" pitchFamily="2" charset="0"/>
              </a:rPr>
              <a:t>Podemos separa más.</a:t>
            </a:r>
          </a:p>
          <a:p>
            <a:r>
              <a:rPr lang="es-CO" dirty="0">
                <a:latin typeface="Papyrus" panose="03070502060502030205" pitchFamily="66" charset="0"/>
                <a:ea typeface="Becca" panose="02000603000000000000" pitchFamily="2" charset="0"/>
              </a:rPr>
              <a:t>Deberíamos separar los atributos que son repetitivos porque no son dependientes por completo agrupándolos en otra tabla con un atributo clave o que sean totalmente dependientes.</a:t>
            </a:r>
          </a:p>
        </p:txBody>
      </p:sp>
      <p:sp>
        <p:nvSpPr>
          <p:cNvPr id="7" name="CuadroTexto 6">
            <a:extLst>
              <a:ext uri="{FF2B5EF4-FFF2-40B4-BE49-F238E27FC236}">
                <a16:creationId xmlns:a16="http://schemas.microsoft.com/office/drawing/2014/main" id="{1EF914A6-63F5-4FE6-AD3F-AD37E50886F7}"/>
              </a:ext>
            </a:extLst>
          </p:cNvPr>
          <p:cNvSpPr txBox="1"/>
          <p:nvPr/>
        </p:nvSpPr>
        <p:spPr>
          <a:xfrm>
            <a:off x="6864328" y="401509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crear las tablas de relaciones que haga que, las tablas que no tengan relaciones, se relacionen.</a:t>
            </a:r>
          </a:p>
        </p:txBody>
      </p:sp>
      <p:grpSp>
        <p:nvGrpSpPr>
          <p:cNvPr id="8" name="Grupo 7">
            <a:extLst>
              <a:ext uri="{FF2B5EF4-FFF2-40B4-BE49-F238E27FC236}">
                <a16:creationId xmlns:a16="http://schemas.microsoft.com/office/drawing/2014/main" id="{47DAFF13-63E4-4A21-9A45-4FD209F23E14}"/>
              </a:ext>
            </a:extLst>
          </p:cNvPr>
          <p:cNvGrpSpPr/>
          <p:nvPr/>
        </p:nvGrpSpPr>
        <p:grpSpPr>
          <a:xfrm>
            <a:off x="6864328" y="5210671"/>
            <a:ext cx="4063964" cy="461665"/>
            <a:chOff x="1110117" y="1687621"/>
            <a:chExt cx="3559415" cy="461665"/>
          </a:xfrm>
        </p:grpSpPr>
        <p:sp>
          <p:nvSpPr>
            <p:cNvPr id="9" name="Flecha: cheurón 8">
              <a:extLst>
                <a:ext uri="{FF2B5EF4-FFF2-40B4-BE49-F238E27FC236}">
                  <a16:creationId xmlns:a16="http://schemas.microsoft.com/office/drawing/2014/main" id="{93593CEE-25BD-443D-9225-C15166614D7C}"/>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421144D-697D-4B08-A7E2-4F13E371FB2A}"/>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Hacerle las 3FN a cada ejercicio</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F32DBC2A-EE78-4080-AC59-A509864041BD}"/>
              </a:ext>
            </a:extLst>
          </p:cNvPr>
          <p:cNvSpPr/>
          <p:nvPr/>
        </p:nvSpPr>
        <p:spPr>
          <a:xfrm>
            <a:off x="7033138" y="574840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2" name="CuadroTexto 11">
            <a:extLst>
              <a:ext uri="{FF2B5EF4-FFF2-40B4-BE49-F238E27FC236}">
                <a16:creationId xmlns:a16="http://schemas.microsoft.com/office/drawing/2014/main" id="{1A4BBA70-932F-44E8-AAD1-236CDB5434D3}"/>
              </a:ext>
            </a:extLst>
          </p:cNvPr>
          <p:cNvSpPr txBox="1"/>
          <p:nvPr/>
        </p:nvSpPr>
        <p:spPr>
          <a:xfrm>
            <a:off x="10206914" y="567233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401400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38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57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7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2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75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498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7A07BC-CFF6-4153-8CFE-EE21B5DF1654}"/>
              </a:ext>
            </a:extLst>
          </p:cNvPr>
          <p:cNvSpPr txBox="1"/>
          <p:nvPr/>
        </p:nvSpPr>
        <p:spPr>
          <a:xfrm>
            <a:off x="1227909" y="228554"/>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11 Marzo</a:t>
            </a:r>
          </a:p>
          <a:p>
            <a:pPr algn="ctr"/>
            <a:r>
              <a:rPr lang="es-CO" sz="2400" dirty="0">
                <a:solidFill>
                  <a:srgbClr val="F89AA1"/>
                </a:solidFill>
                <a:latin typeface="Becca &amp; Perry" panose="02000500000000000000" pitchFamily="2" charset="0"/>
              </a:rPr>
              <a:t>1 Trimestre</a:t>
            </a:r>
          </a:p>
        </p:txBody>
      </p:sp>
      <p:grpSp>
        <p:nvGrpSpPr>
          <p:cNvPr id="3" name="Grupo 2">
            <a:extLst>
              <a:ext uri="{FF2B5EF4-FFF2-40B4-BE49-F238E27FC236}">
                <a16:creationId xmlns:a16="http://schemas.microsoft.com/office/drawing/2014/main" id="{C0BC1588-6C06-4BE6-A32B-394E231E1859}"/>
              </a:ext>
            </a:extLst>
          </p:cNvPr>
          <p:cNvGrpSpPr/>
          <p:nvPr/>
        </p:nvGrpSpPr>
        <p:grpSpPr>
          <a:xfrm>
            <a:off x="1112206" y="1059551"/>
            <a:ext cx="4520758" cy="1569660"/>
            <a:chOff x="1008778" y="1687621"/>
            <a:chExt cx="3959497" cy="1569660"/>
          </a:xfrm>
        </p:grpSpPr>
        <p:sp>
          <p:nvSpPr>
            <p:cNvPr id="4" name="Flecha: cheurón 3">
              <a:extLst>
                <a:ext uri="{FF2B5EF4-FFF2-40B4-BE49-F238E27FC236}">
                  <a16:creationId xmlns:a16="http://schemas.microsoft.com/office/drawing/2014/main" id="{4964CCB8-894E-4667-BB48-C62911F2FACD}"/>
                </a:ext>
              </a:extLst>
            </p:cNvPr>
            <p:cNvSpPr/>
            <p:nvPr/>
          </p:nvSpPr>
          <p:spPr>
            <a:xfrm>
              <a:off x="1008778" y="1687621"/>
              <a:ext cx="3942610" cy="15696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9EB1DD79-3FE6-4B5D-8E8E-3A834CE243EA}"/>
                </a:ext>
              </a:extLst>
            </p:cNvPr>
            <p:cNvSpPr txBox="1"/>
            <p:nvPr/>
          </p:nvSpPr>
          <p:spPr>
            <a:xfrm>
              <a:off x="1008779" y="1687621"/>
              <a:ext cx="3959496" cy="1569660"/>
            </a:xfrm>
            <a:prstGeom prst="rect">
              <a:avLst/>
            </a:prstGeom>
            <a:noFill/>
          </p:spPr>
          <p:txBody>
            <a:bodyPr wrap="square" rtlCol="0">
              <a:spAutoFit/>
            </a:bodyPr>
            <a:lstStyle/>
            <a:p>
              <a:r>
                <a:rPr lang="es-419" sz="2400" dirty="0">
                  <a:latin typeface="Becca &amp; Perry" panose="02000500000000000000" pitchFamily="2" charset="0"/>
                </a:rPr>
                <a:t>Subir el viernes la investigación, la normalización de la institución y la evaluación que el profe nos dará y el mapa conceptual</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EDB4F59-3BCB-4CA8-83E6-041A1CDEDA6F}"/>
              </a:ext>
            </a:extLst>
          </p:cNvPr>
          <p:cNvSpPr/>
          <p:nvPr/>
        </p:nvSpPr>
        <p:spPr>
          <a:xfrm>
            <a:off x="1215422" y="27317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D40874-32A6-4807-9198-B5AE2F692785}"/>
              </a:ext>
            </a:extLst>
          </p:cNvPr>
          <p:cNvSpPr txBox="1"/>
          <p:nvPr/>
        </p:nvSpPr>
        <p:spPr>
          <a:xfrm>
            <a:off x="4429461" y="265567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13BAA7C1-7A1A-4DCD-9360-804A0E4C28D8}"/>
              </a:ext>
            </a:extLst>
          </p:cNvPr>
          <p:cNvSpPr txBox="1"/>
          <p:nvPr/>
        </p:nvSpPr>
        <p:spPr>
          <a:xfrm>
            <a:off x="1145703" y="2840341"/>
            <a:ext cx="1780903"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Cmap Tools</a:t>
            </a:r>
          </a:p>
        </p:txBody>
      </p:sp>
      <p:sp>
        <p:nvSpPr>
          <p:cNvPr id="9" name="CuadroTexto 8">
            <a:extLst>
              <a:ext uri="{FF2B5EF4-FFF2-40B4-BE49-F238E27FC236}">
                <a16:creationId xmlns:a16="http://schemas.microsoft.com/office/drawing/2014/main" id="{DEFDC690-F41A-4B52-91AB-B75FB2ECE569}"/>
              </a:ext>
            </a:extLst>
          </p:cNvPr>
          <p:cNvSpPr txBox="1"/>
          <p:nvPr/>
        </p:nvSpPr>
        <p:spPr>
          <a:xfrm>
            <a:off x="1125795" y="3084771"/>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Lunes trabajamos normalización de nuestros proyectos individuales/grupales.</a:t>
            </a:r>
          </a:p>
        </p:txBody>
      </p:sp>
      <p:sp>
        <p:nvSpPr>
          <p:cNvPr id="10" name="CuadroTexto 9">
            <a:extLst>
              <a:ext uri="{FF2B5EF4-FFF2-40B4-BE49-F238E27FC236}">
                <a16:creationId xmlns:a16="http://schemas.microsoft.com/office/drawing/2014/main" id="{E0E2BA0E-0728-4D9E-961E-DAC0C2B1B9AD}"/>
              </a:ext>
            </a:extLst>
          </p:cNvPr>
          <p:cNvSpPr txBox="1"/>
          <p:nvPr/>
        </p:nvSpPr>
        <p:spPr>
          <a:xfrm>
            <a:off x="6953793" y="228553"/>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Marzo</a:t>
            </a:r>
          </a:p>
          <a:p>
            <a:pPr algn="ctr"/>
            <a:r>
              <a:rPr lang="es-CO" sz="2400" dirty="0">
                <a:solidFill>
                  <a:srgbClr val="F89AA1"/>
                </a:solidFill>
                <a:latin typeface="Becca &amp; Perry" panose="02000500000000000000" pitchFamily="2" charset="0"/>
              </a:rPr>
              <a:t>1 Trimestre</a:t>
            </a:r>
          </a:p>
        </p:txBody>
      </p:sp>
      <p:grpSp>
        <p:nvGrpSpPr>
          <p:cNvPr id="11" name="Grupo 10">
            <a:extLst>
              <a:ext uri="{FF2B5EF4-FFF2-40B4-BE49-F238E27FC236}">
                <a16:creationId xmlns:a16="http://schemas.microsoft.com/office/drawing/2014/main" id="{D7829A15-4653-48FF-AC02-F9537E13D782}"/>
              </a:ext>
            </a:extLst>
          </p:cNvPr>
          <p:cNvGrpSpPr/>
          <p:nvPr/>
        </p:nvGrpSpPr>
        <p:grpSpPr>
          <a:xfrm>
            <a:off x="6953792" y="1059550"/>
            <a:ext cx="3614365" cy="830997"/>
            <a:chOff x="1104222" y="1687621"/>
            <a:chExt cx="3614365" cy="830997"/>
          </a:xfrm>
        </p:grpSpPr>
        <p:sp>
          <p:nvSpPr>
            <p:cNvPr id="12" name="Flecha: cheurón 11">
              <a:extLst>
                <a:ext uri="{FF2B5EF4-FFF2-40B4-BE49-F238E27FC236}">
                  <a16:creationId xmlns:a16="http://schemas.microsoft.com/office/drawing/2014/main" id="{22FC16DF-14E8-4329-BEA1-4035153D9EF9}"/>
                </a:ext>
              </a:extLst>
            </p:cNvPr>
            <p:cNvSpPr/>
            <p:nvPr/>
          </p:nvSpPr>
          <p:spPr>
            <a:xfrm>
              <a:off x="1104222" y="1687622"/>
              <a:ext cx="3614365"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E3711B7C-FBC1-433C-A7B4-ADB0334B897E}"/>
                </a:ext>
              </a:extLst>
            </p:cNvPr>
            <p:cNvSpPr txBox="1"/>
            <p:nvPr/>
          </p:nvSpPr>
          <p:spPr>
            <a:xfrm>
              <a:off x="1504819" y="1687621"/>
              <a:ext cx="2690948" cy="830997"/>
            </a:xfrm>
            <a:prstGeom prst="rect">
              <a:avLst/>
            </a:prstGeom>
            <a:noFill/>
          </p:spPr>
          <p:txBody>
            <a:bodyPr wrap="square" rtlCol="0">
              <a:spAutoFit/>
            </a:bodyPr>
            <a:lstStyle/>
            <a:p>
              <a:r>
                <a:rPr lang="es-MX" sz="2400" dirty="0">
                  <a:latin typeface="Becca &amp; Perry" panose="02000500000000000000" pitchFamily="2" charset="0"/>
                </a:rPr>
                <a:t>Comienza segunda parte normalización</a:t>
              </a:r>
            </a:p>
          </p:txBody>
        </p:sp>
      </p:grpSp>
      <p:sp>
        <p:nvSpPr>
          <p:cNvPr id="14" name="CuadroTexto 13">
            <a:extLst>
              <a:ext uri="{FF2B5EF4-FFF2-40B4-BE49-F238E27FC236}">
                <a16:creationId xmlns:a16="http://schemas.microsoft.com/office/drawing/2014/main" id="{959EBB2E-253D-495A-AB82-009D23C76023}"/>
              </a:ext>
            </a:extLst>
          </p:cNvPr>
          <p:cNvSpPr txBox="1"/>
          <p:nvPr/>
        </p:nvSpPr>
        <p:spPr>
          <a:xfrm>
            <a:off x="6880152" y="1890547"/>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nuestros proyectos.</a:t>
            </a:r>
          </a:p>
          <a:p>
            <a:r>
              <a:rPr lang="es-CO" sz="2400" dirty="0">
                <a:solidFill>
                  <a:schemeClr val="accent1">
                    <a:lumMod val="60000"/>
                    <a:lumOff val="40000"/>
                  </a:schemeClr>
                </a:solidFill>
                <a:latin typeface="Becca &amp; Perry" panose="02000500000000000000" pitchFamily="2" charset="0"/>
              </a:rPr>
              <a:t>Corrección de la evaluación.</a:t>
            </a:r>
          </a:p>
        </p:txBody>
      </p:sp>
      <p:grpSp>
        <p:nvGrpSpPr>
          <p:cNvPr id="15" name="Grupo 14">
            <a:extLst>
              <a:ext uri="{FF2B5EF4-FFF2-40B4-BE49-F238E27FC236}">
                <a16:creationId xmlns:a16="http://schemas.microsoft.com/office/drawing/2014/main" id="{40B87550-990E-41CC-AF8B-8071DEDA66E2}"/>
              </a:ext>
            </a:extLst>
          </p:cNvPr>
          <p:cNvGrpSpPr/>
          <p:nvPr/>
        </p:nvGrpSpPr>
        <p:grpSpPr>
          <a:xfrm>
            <a:off x="6872072" y="3007753"/>
            <a:ext cx="3356145" cy="461665"/>
            <a:chOff x="991892" y="1687621"/>
            <a:chExt cx="2939473" cy="461665"/>
          </a:xfrm>
        </p:grpSpPr>
        <p:sp>
          <p:nvSpPr>
            <p:cNvPr id="16" name="Flecha: cheurón 15">
              <a:extLst>
                <a:ext uri="{FF2B5EF4-FFF2-40B4-BE49-F238E27FC236}">
                  <a16:creationId xmlns:a16="http://schemas.microsoft.com/office/drawing/2014/main" id="{F7042A40-EE87-4422-8A2B-9C7C8F6EA15C}"/>
                </a:ext>
              </a:extLst>
            </p:cNvPr>
            <p:cNvSpPr/>
            <p:nvPr/>
          </p:nvSpPr>
          <p:spPr>
            <a:xfrm>
              <a:off x="991892" y="1687622"/>
              <a:ext cx="2939473" cy="44265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EBE3BB-43AF-4054-88CA-0279B6CC8AA6}"/>
                </a:ext>
              </a:extLst>
            </p:cNvPr>
            <p:cNvSpPr txBox="1"/>
            <p:nvPr/>
          </p:nvSpPr>
          <p:spPr>
            <a:xfrm>
              <a:off x="1278256" y="1687621"/>
              <a:ext cx="2492934" cy="461665"/>
            </a:xfrm>
            <a:prstGeom prst="rect">
              <a:avLst/>
            </a:prstGeom>
            <a:noFill/>
          </p:spPr>
          <p:txBody>
            <a:bodyPr wrap="square" rtlCol="0">
              <a:spAutoFit/>
            </a:bodyPr>
            <a:lstStyle/>
            <a:p>
              <a:r>
                <a:rPr lang="es-419" sz="2400" dirty="0">
                  <a:latin typeface="Becca &amp; Perry" panose="02000500000000000000" pitchFamily="2" charset="0"/>
                </a:rPr>
                <a:t>Normalización PCSTAR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1D92D8E8-2B1B-4618-A1FE-FF1F9281CB30}"/>
              </a:ext>
            </a:extLst>
          </p:cNvPr>
          <p:cNvSpPr/>
          <p:nvPr/>
        </p:nvSpPr>
        <p:spPr>
          <a:xfrm>
            <a:off x="6947000" y="353661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4D975BF-310C-4653-97D0-9F3BDDA24E7F}"/>
              </a:ext>
            </a:extLst>
          </p:cNvPr>
          <p:cNvSpPr txBox="1"/>
          <p:nvPr/>
        </p:nvSpPr>
        <p:spPr>
          <a:xfrm>
            <a:off x="10161039" y="346055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4C6A70B1-CFE0-4261-99E8-7289C442C105}"/>
              </a:ext>
            </a:extLst>
          </p:cNvPr>
          <p:cNvSpPr txBox="1"/>
          <p:nvPr/>
        </p:nvSpPr>
        <p:spPr>
          <a:xfrm>
            <a:off x="6947000" y="3736620"/>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Marzo</a:t>
            </a:r>
          </a:p>
          <a:p>
            <a:pPr algn="ctr"/>
            <a:r>
              <a:rPr lang="es-CO" sz="2400" dirty="0">
                <a:solidFill>
                  <a:srgbClr val="F89AA1"/>
                </a:solidFill>
                <a:latin typeface="Becca &amp; Perry" panose="02000500000000000000" pitchFamily="2" charset="0"/>
              </a:rPr>
              <a:t>1 Trimestre</a:t>
            </a:r>
          </a:p>
        </p:txBody>
      </p:sp>
      <p:sp>
        <p:nvSpPr>
          <p:cNvPr id="21" name="CuadroTexto 20">
            <a:extLst>
              <a:ext uri="{FF2B5EF4-FFF2-40B4-BE49-F238E27FC236}">
                <a16:creationId xmlns:a16="http://schemas.microsoft.com/office/drawing/2014/main" id="{AD64740A-B7CF-4B88-8F31-3EBFEA03640C}"/>
              </a:ext>
            </a:extLst>
          </p:cNvPr>
          <p:cNvSpPr txBox="1"/>
          <p:nvPr/>
        </p:nvSpPr>
        <p:spPr>
          <a:xfrm>
            <a:off x="6830701" y="4473240"/>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Demostración de las facturas de proyectos individuales y grupales.</a:t>
            </a:r>
          </a:p>
        </p:txBody>
      </p:sp>
    </p:spTree>
    <p:extLst>
      <p:ext uri="{BB962C8B-B14F-4D97-AF65-F5344CB8AC3E}">
        <p14:creationId xmlns:p14="http://schemas.microsoft.com/office/powerpoint/2010/main" val="597615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53C8A7-034B-43E0-90D1-F6142B03F308}"/>
              </a:ext>
            </a:extLst>
          </p:cNvPr>
          <p:cNvSpPr txBox="1"/>
          <p:nvPr/>
        </p:nvSpPr>
        <p:spPr>
          <a:xfrm>
            <a:off x="1107903" y="196586"/>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18 Marzo</a:t>
            </a:r>
          </a:p>
          <a:p>
            <a:pPr algn="ctr"/>
            <a:r>
              <a:rPr lang="es-CO" sz="2400" dirty="0">
                <a:solidFill>
                  <a:srgbClr val="F89AA1"/>
                </a:solidFill>
                <a:latin typeface="Becca &amp; Perry" panose="02000500000000000000" pitchFamily="2" charset="0"/>
              </a:rPr>
              <a:t>1 Trimestre</a:t>
            </a:r>
          </a:p>
        </p:txBody>
      </p:sp>
      <p:sp>
        <p:nvSpPr>
          <p:cNvPr id="3" name="CuadroTexto 2">
            <a:extLst>
              <a:ext uri="{FF2B5EF4-FFF2-40B4-BE49-F238E27FC236}">
                <a16:creationId xmlns:a16="http://schemas.microsoft.com/office/drawing/2014/main" id="{E932B8AF-69A0-4EC1-AD88-856CEC0CA777}"/>
              </a:ext>
            </a:extLst>
          </p:cNvPr>
          <p:cNvSpPr txBox="1"/>
          <p:nvPr/>
        </p:nvSpPr>
        <p:spPr>
          <a:xfrm>
            <a:off x="1107903" y="880954"/>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Proyectos </a:t>
            </a:r>
          </a:p>
        </p:txBody>
      </p:sp>
      <p:sp>
        <p:nvSpPr>
          <p:cNvPr id="4" name="CuadroTexto 3">
            <a:extLst>
              <a:ext uri="{FF2B5EF4-FFF2-40B4-BE49-F238E27FC236}">
                <a16:creationId xmlns:a16="http://schemas.microsoft.com/office/drawing/2014/main" id="{05008605-50D6-43ED-B67D-0F519B498DF5}"/>
              </a:ext>
            </a:extLst>
          </p:cNvPr>
          <p:cNvSpPr txBox="1"/>
          <p:nvPr/>
        </p:nvSpPr>
        <p:spPr>
          <a:xfrm>
            <a:off x="1181544" y="1291811"/>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Marzo</a:t>
            </a:r>
          </a:p>
          <a:p>
            <a:pPr algn="ctr"/>
            <a:r>
              <a:rPr lang="es-CO" sz="2400" dirty="0">
                <a:solidFill>
                  <a:srgbClr val="F89AA1"/>
                </a:solidFill>
                <a:latin typeface="Becca &amp; Perry" panose="02000500000000000000" pitchFamily="2" charset="0"/>
              </a:rPr>
              <a:t>1 Trimestre</a:t>
            </a:r>
          </a:p>
        </p:txBody>
      </p:sp>
      <p:grpSp>
        <p:nvGrpSpPr>
          <p:cNvPr id="5" name="Grupo 4">
            <a:extLst>
              <a:ext uri="{FF2B5EF4-FFF2-40B4-BE49-F238E27FC236}">
                <a16:creationId xmlns:a16="http://schemas.microsoft.com/office/drawing/2014/main" id="{C73B79B6-CBEA-4F1C-84E8-6C56C6A7DD73}"/>
              </a:ext>
            </a:extLst>
          </p:cNvPr>
          <p:cNvGrpSpPr/>
          <p:nvPr/>
        </p:nvGrpSpPr>
        <p:grpSpPr>
          <a:xfrm>
            <a:off x="1181544" y="2072000"/>
            <a:ext cx="3560273" cy="830997"/>
            <a:chOff x="1104223" y="1687621"/>
            <a:chExt cx="3560273" cy="830997"/>
          </a:xfrm>
        </p:grpSpPr>
        <p:sp>
          <p:nvSpPr>
            <p:cNvPr id="6" name="Flecha: cheurón 5">
              <a:extLst>
                <a:ext uri="{FF2B5EF4-FFF2-40B4-BE49-F238E27FC236}">
                  <a16:creationId xmlns:a16="http://schemas.microsoft.com/office/drawing/2014/main" id="{3BA10084-BA1C-42EA-A264-053383512C62}"/>
                </a:ext>
              </a:extLst>
            </p:cNvPr>
            <p:cNvSpPr/>
            <p:nvPr/>
          </p:nvSpPr>
          <p:spPr>
            <a:xfrm>
              <a:off x="1104223" y="1687622"/>
              <a:ext cx="3560273" cy="78018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9DD45B9F-2315-4CB8-8125-22893EE45B0B}"/>
                </a:ext>
              </a:extLst>
            </p:cNvPr>
            <p:cNvSpPr txBox="1"/>
            <p:nvPr/>
          </p:nvSpPr>
          <p:spPr>
            <a:xfrm>
              <a:off x="1437970" y="1687621"/>
              <a:ext cx="3108960" cy="830997"/>
            </a:xfrm>
            <a:prstGeom prst="rect">
              <a:avLst/>
            </a:prstGeom>
            <a:noFill/>
          </p:spPr>
          <p:txBody>
            <a:bodyPr wrap="square" rtlCol="0">
              <a:spAutoFit/>
            </a:bodyPr>
            <a:lstStyle/>
            <a:p>
              <a:r>
                <a:rPr lang="es-MX" sz="2400" dirty="0">
                  <a:latin typeface="Becca &amp; Perry" panose="02000500000000000000" pitchFamily="2" charset="0"/>
                </a:rPr>
                <a:t>Modelo relacional de la base de datos</a:t>
              </a:r>
            </a:p>
          </p:txBody>
        </p:sp>
      </p:grpSp>
      <p:sp>
        <p:nvSpPr>
          <p:cNvPr id="8" name="CuadroTexto 7">
            <a:extLst>
              <a:ext uri="{FF2B5EF4-FFF2-40B4-BE49-F238E27FC236}">
                <a16:creationId xmlns:a16="http://schemas.microsoft.com/office/drawing/2014/main" id="{7C7C2A25-67CC-46F1-905B-541288107AE1}"/>
              </a:ext>
            </a:extLst>
          </p:cNvPr>
          <p:cNvSpPr txBox="1"/>
          <p:nvPr/>
        </p:nvSpPr>
        <p:spPr>
          <a:xfrm>
            <a:off x="1107903" y="2852189"/>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Tips de entidades : </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fuerte : Es aquella que no depende de ninguna otra entidad para llenarse.</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débil : Es aquella que para llenarse necesita información de otra entidad. En este caso se conoce como Dato foráneo.</a:t>
            </a:r>
          </a:p>
          <a:p>
            <a:r>
              <a:rPr lang="es-CO" sz="2400" dirty="0">
                <a:solidFill>
                  <a:schemeClr val="accent1">
                    <a:lumMod val="60000"/>
                    <a:lumOff val="40000"/>
                  </a:schemeClr>
                </a:solidFill>
                <a:latin typeface="Becca &amp; Perry" panose="02000500000000000000" pitchFamily="2" charset="0"/>
              </a:rPr>
              <a:t>Las primarias son las tablas de entidad fuerte.</a:t>
            </a:r>
          </a:p>
        </p:txBody>
      </p:sp>
      <p:sp>
        <p:nvSpPr>
          <p:cNvPr id="9" name="CuadroTexto 8">
            <a:extLst>
              <a:ext uri="{FF2B5EF4-FFF2-40B4-BE49-F238E27FC236}">
                <a16:creationId xmlns:a16="http://schemas.microsoft.com/office/drawing/2014/main" id="{2B6FE956-A6B1-4314-AE10-4B2A2576E7F6}"/>
              </a:ext>
            </a:extLst>
          </p:cNvPr>
          <p:cNvSpPr txBox="1"/>
          <p:nvPr/>
        </p:nvSpPr>
        <p:spPr>
          <a:xfrm>
            <a:off x="6825080" y="18352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Las foráneas son las tablas de entidad débil.</a:t>
            </a:r>
          </a:p>
          <a:p>
            <a:r>
              <a:rPr lang="es-CO" sz="2400" dirty="0">
                <a:solidFill>
                  <a:schemeClr val="accent1">
                    <a:lumMod val="60000"/>
                    <a:lumOff val="40000"/>
                  </a:schemeClr>
                </a:solidFill>
                <a:latin typeface="Becca &amp; Perry" panose="02000500000000000000" pitchFamily="2" charset="0"/>
              </a:rPr>
              <a:t>Tipos de cardinalidades.</a:t>
            </a:r>
          </a:p>
        </p:txBody>
      </p:sp>
      <p:sp>
        <p:nvSpPr>
          <p:cNvPr id="10" name="CuadroTexto 9">
            <a:extLst>
              <a:ext uri="{FF2B5EF4-FFF2-40B4-BE49-F238E27FC236}">
                <a16:creationId xmlns:a16="http://schemas.microsoft.com/office/drawing/2014/main" id="{46D223AD-0CB6-465C-9BE7-00F5B0A8CFDE}"/>
              </a:ext>
            </a:extLst>
          </p:cNvPr>
          <p:cNvSpPr txBox="1"/>
          <p:nvPr/>
        </p:nvSpPr>
        <p:spPr>
          <a:xfrm>
            <a:off x="6825080" y="1291811"/>
            <a:ext cx="4722223" cy="5355312"/>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Relaciones : </a:t>
            </a:r>
            <a:r>
              <a:rPr lang="es-CO" dirty="0">
                <a:latin typeface="Papyrus" panose="03070502060502030205" pitchFamily="66" charset="0"/>
                <a:ea typeface="Becca" panose="02000603000000000000" pitchFamily="2" charset="0"/>
              </a:rPr>
              <a:t>Es una asociación que existe entre dos entidades, en un MER se distinguen tres tipos de relaciones : uno a uno (1…1), uno a muchos (1…M) y muchos a muchos (M…M).</a:t>
            </a:r>
          </a:p>
          <a:p>
            <a:r>
              <a:rPr lang="es-CO" dirty="0">
                <a:latin typeface="Papyrus" panose="03070502060502030205" pitchFamily="66" charset="0"/>
                <a:ea typeface="Becca" panose="02000603000000000000" pitchFamily="2" charset="0"/>
              </a:rPr>
              <a:t>En muchos se pueden representar de muchas maneras como M, N.</a:t>
            </a:r>
          </a:p>
          <a:p>
            <a:r>
              <a:rPr lang="es-CO" b="1" dirty="0">
                <a:latin typeface="Papyrus" panose="03070502060502030205" pitchFamily="66" charset="0"/>
                <a:ea typeface="Becca" panose="02000603000000000000" pitchFamily="2" charset="0"/>
              </a:rPr>
              <a:t>1 a 1 : </a:t>
            </a:r>
            <a:r>
              <a:rPr lang="es-CO" dirty="0">
                <a:latin typeface="Papyrus" panose="03070502060502030205" pitchFamily="66" charset="0"/>
                <a:ea typeface="Becca" panose="02000603000000000000" pitchFamily="2" charset="0"/>
              </a:rPr>
              <a:t>Uno a uno, esta relación se basa cuando en un registro de la tabla A se relaciona con un solo registro de la tabla B.</a:t>
            </a:r>
          </a:p>
          <a:p>
            <a:r>
              <a:rPr lang="es-CO" b="1" dirty="0">
                <a:latin typeface="Papyrus" panose="03070502060502030205" pitchFamily="66" charset="0"/>
                <a:ea typeface="Becca" panose="02000603000000000000" pitchFamily="2" charset="0"/>
              </a:rPr>
              <a:t>1 a varios : </a:t>
            </a:r>
            <a:r>
              <a:rPr lang="es-CO" dirty="0">
                <a:latin typeface="Papyrus" panose="03070502060502030205" pitchFamily="66" charset="0"/>
                <a:ea typeface="Becca" panose="02000603000000000000" pitchFamily="2" charset="0"/>
              </a:rPr>
              <a:t>Uno a varios, esta relación se basa cuando en un registro de la tabla A se relaciona con varios registros de la tabla B, con la condición o la restricción que los campos o registros B solo se relacionen con un campo de A.</a:t>
            </a:r>
          </a:p>
          <a:p>
            <a:r>
              <a:rPr lang="es-CO" b="1" dirty="0">
                <a:latin typeface="Papyrus" panose="03070502060502030205" pitchFamily="66" charset="0"/>
                <a:ea typeface="Becca" panose="02000603000000000000" pitchFamily="2" charset="0"/>
              </a:rPr>
              <a:t>Varios a varios : </a:t>
            </a:r>
            <a:r>
              <a:rPr lang="es-CO" dirty="0">
                <a:latin typeface="Papyrus" panose="03070502060502030205" pitchFamily="66" charset="0"/>
                <a:ea typeface="Becca" panose="02000603000000000000" pitchFamily="2" charset="0"/>
              </a:rPr>
              <a:t>Esta relación se basa cuando en un registro de la tabla A se relaciona con varios registros de la tabla B, y a su vez</a:t>
            </a:r>
            <a:endParaRPr lang="es-CO"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4323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E11FCA-4F7C-4189-96C0-A74B4D1BD29A}"/>
              </a:ext>
            </a:extLst>
          </p:cNvPr>
          <p:cNvSpPr txBox="1"/>
          <p:nvPr/>
        </p:nvSpPr>
        <p:spPr>
          <a:xfrm>
            <a:off x="1116612" y="259845"/>
            <a:ext cx="4722223" cy="1754326"/>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un registro de la tabla B se relaciona con varios registros de la tabla A.</a:t>
            </a:r>
          </a:p>
          <a:p>
            <a:r>
              <a:rPr lang="es-CO" dirty="0">
                <a:latin typeface="Papyrus" panose="03070502060502030205" pitchFamily="66" charset="0"/>
                <a:ea typeface="Becca" panose="02000603000000000000" pitchFamily="2" charset="0"/>
              </a:rPr>
              <a:t>Cabe aclarar que cuando se presenta esta relación se debe crear una nueva entidad C que contendría las dos llaves primarias como foráneas de A y B.</a:t>
            </a:r>
          </a:p>
        </p:txBody>
      </p:sp>
      <p:sp>
        <p:nvSpPr>
          <p:cNvPr id="4" name="CuadroTexto 3">
            <a:extLst>
              <a:ext uri="{FF2B5EF4-FFF2-40B4-BE49-F238E27FC236}">
                <a16:creationId xmlns:a16="http://schemas.microsoft.com/office/drawing/2014/main" id="{AC501EC7-45CE-4AA0-8357-51BDCFEFBDAC}"/>
              </a:ext>
            </a:extLst>
          </p:cNvPr>
          <p:cNvSpPr txBox="1"/>
          <p:nvPr/>
        </p:nvSpPr>
        <p:spPr>
          <a:xfrm>
            <a:off x="1116612" y="1790254"/>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Tipos de relaciones</a:t>
            </a:r>
          </a:p>
          <a:p>
            <a:r>
              <a:rPr lang="es-CO" sz="2400" dirty="0">
                <a:solidFill>
                  <a:schemeClr val="accent1">
                    <a:lumMod val="60000"/>
                    <a:lumOff val="40000"/>
                  </a:schemeClr>
                </a:solidFill>
                <a:latin typeface="Becca &amp; Perry" panose="02000500000000000000" pitchFamily="2" charset="0"/>
              </a:rPr>
              <a:t>Existen 2 tipos de relaciones :</a:t>
            </a:r>
          </a:p>
        </p:txBody>
      </p:sp>
      <p:sp>
        <p:nvSpPr>
          <p:cNvPr id="5" name="CuadroTexto 4">
            <a:extLst>
              <a:ext uri="{FF2B5EF4-FFF2-40B4-BE49-F238E27FC236}">
                <a16:creationId xmlns:a16="http://schemas.microsoft.com/office/drawing/2014/main" id="{9E3C16B7-0B49-4E5C-B03A-BD306D213DD5}"/>
              </a:ext>
            </a:extLst>
          </p:cNvPr>
          <p:cNvSpPr txBox="1"/>
          <p:nvPr/>
        </p:nvSpPr>
        <p:spPr>
          <a:xfrm>
            <a:off x="1116612" y="2551837"/>
            <a:ext cx="4722223" cy="2308324"/>
          </a:xfrm>
          <a:prstGeom prst="rect">
            <a:avLst/>
          </a:prstGeom>
          <a:noFill/>
        </p:spPr>
        <p:txBody>
          <a:bodyPr wrap="square" rtlCol="0">
            <a:spAutoFit/>
          </a:bodyPr>
          <a:lstStyle/>
          <a:p>
            <a:pPr marL="342900" indent="-342900">
              <a:buAutoNum type="arabicPeriod"/>
            </a:pPr>
            <a:r>
              <a:rPr lang="es-CO" b="1" dirty="0">
                <a:latin typeface="Papyrus" panose="03070502060502030205" pitchFamily="66" charset="0"/>
                <a:ea typeface="Becca" panose="02000603000000000000" pitchFamily="2" charset="0"/>
              </a:rPr>
              <a:t>Relaciones no identificadas : </a:t>
            </a:r>
            <a:r>
              <a:rPr lang="es-CO" dirty="0">
                <a:latin typeface="Papyrus" panose="03070502060502030205" pitchFamily="66" charset="0"/>
                <a:ea typeface="Becca" panose="02000603000000000000" pitchFamily="2" charset="0"/>
              </a:rPr>
              <a:t>Son aquellas que al realizar la relación envía una llave foránea y se representa de la siguiente forma : - - - - - - - - -</a:t>
            </a:r>
          </a:p>
          <a:p>
            <a:pPr marL="342900" indent="-342900">
              <a:buAutoNum type="arabicPeriod"/>
            </a:pPr>
            <a:r>
              <a:rPr lang="es-CO" b="1" dirty="0">
                <a:latin typeface="Papyrus" panose="03070502060502030205" pitchFamily="66" charset="0"/>
                <a:ea typeface="Becca" panose="02000603000000000000" pitchFamily="2" charset="0"/>
              </a:rPr>
              <a:t>Relaciones identificadas : </a:t>
            </a:r>
            <a:r>
              <a:rPr lang="es-CO" dirty="0">
                <a:latin typeface="Papyrus" panose="03070502060502030205" pitchFamily="66" charset="0"/>
                <a:ea typeface="Becca" panose="02000603000000000000" pitchFamily="2" charset="0"/>
              </a:rPr>
              <a:t>Son aquellas que al realizar la relación envía una llave foránea y a su vez una llave primaria y se representa de la siguiente forma ---------</a:t>
            </a:r>
          </a:p>
        </p:txBody>
      </p:sp>
      <p:sp>
        <p:nvSpPr>
          <p:cNvPr id="6" name="CuadroTexto 5">
            <a:extLst>
              <a:ext uri="{FF2B5EF4-FFF2-40B4-BE49-F238E27FC236}">
                <a16:creationId xmlns:a16="http://schemas.microsoft.com/office/drawing/2014/main" id="{2727E80A-9A54-4B89-9213-1FF5D730BB81}"/>
              </a:ext>
            </a:extLst>
          </p:cNvPr>
          <p:cNvSpPr txBox="1"/>
          <p:nvPr/>
        </p:nvSpPr>
        <p:spPr>
          <a:xfrm>
            <a:off x="1116612" y="4725043"/>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Llaves compuestas</a:t>
            </a:r>
          </a:p>
        </p:txBody>
      </p:sp>
      <p:sp>
        <p:nvSpPr>
          <p:cNvPr id="7" name="CuadroTexto 6">
            <a:extLst>
              <a:ext uri="{FF2B5EF4-FFF2-40B4-BE49-F238E27FC236}">
                <a16:creationId xmlns:a16="http://schemas.microsoft.com/office/drawing/2014/main" id="{55C30EFE-DD46-4FCA-BCCA-6A0D06237A8D}"/>
              </a:ext>
            </a:extLst>
          </p:cNvPr>
          <p:cNvSpPr txBox="1"/>
          <p:nvPr/>
        </p:nvSpPr>
        <p:spPr>
          <a:xfrm>
            <a:off x="1116612" y="5028495"/>
            <a:ext cx="4722223" cy="147732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Ejemplos :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ciudadanía – Colombia</a:t>
            </a:r>
          </a:p>
          <a:p>
            <a:r>
              <a:rPr lang="es-CO" dirty="0">
                <a:latin typeface="Papyrus" panose="03070502060502030205" pitchFamily="66" charset="0"/>
                <a:ea typeface="Becca" panose="02000603000000000000" pitchFamily="2" charset="0"/>
              </a:rPr>
              <a:t>N° de identificación – 1.126.243.958</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identidad – Venezuela</a:t>
            </a:r>
          </a:p>
          <a:p>
            <a:r>
              <a:rPr lang="es-CO" dirty="0">
                <a:latin typeface="Papyrus" panose="03070502060502030205" pitchFamily="66" charset="0"/>
                <a:ea typeface="Becca" panose="02000603000000000000" pitchFamily="2" charset="0"/>
              </a:rPr>
              <a:t>N° de identificación – 25.540.693</a:t>
            </a:r>
          </a:p>
        </p:txBody>
      </p:sp>
      <p:sp>
        <p:nvSpPr>
          <p:cNvPr id="8" name="CuadroTexto 7">
            <a:extLst>
              <a:ext uri="{FF2B5EF4-FFF2-40B4-BE49-F238E27FC236}">
                <a16:creationId xmlns:a16="http://schemas.microsoft.com/office/drawing/2014/main" id="{3707BEEC-CA92-4C76-8F9C-8E17392681FA}"/>
              </a:ext>
            </a:extLst>
          </p:cNvPr>
          <p:cNvSpPr txBox="1"/>
          <p:nvPr/>
        </p:nvSpPr>
        <p:spPr>
          <a:xfrm>
            <a:off x="6833789" y="259845"/>
            <a:ext cx="4722223"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extranjería : Rusia</a:t>
            </a:r>
          </a:p>
          <a:p>
            <a:r>
              <a:rPr lang="es-CO" dirty="0">
                <a:latin typeface="Papyrus" panose="03070502060502030205" pitchFamily="66" charset="0"/>
                <a:ea typeface="Becca" panose="02000603000000000000" pitchFamily="2" charset="0"/>
              </a:rPr>
              <a:t>N° de identificación – 883.015 </a:t>
            </a:r>
          </a:p>
        </p:txBody>
      </p:sp>
      <p:sp>
        <p:nvSpPr>
          <p:cNvPr id="9" name="CuadroTexto 8">
            <a:extLst>
              <a:ext uri="{FF2B5EF4-FFF2-40B4-BE49-F238E27FC236}">
                <a16:creationId xmlns:a16="http://schemas.microsoft.com/office/drawing/2014/main" id="{113B71E3-F912-4C72-A9D9-5FEA7C929CD4}"/>
              </a:ext>
            </a:extLst>
          </p:cNvPr>
          <p:cNvSpPr txBox="1"/>
          <p:nvPr/>
        </p:nvSpPr>
        <p:spPr>
          <a:xfrm>
            <a:off x="6833789" y="801832"/>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Tabla de cardinalidad</a:t>
            </a:r>
          </a:p>
        </p:txBody>
      </p:sp>
      <p:grpSp>
        <p:nvGrpSpPr>
          <p:cNvPr id="10" name="Grupo 9">
            <a:extLst>
              <a:ext uri="{FF2B5EF4-FFF2-40B4-BE49-F238E27FC236}">
                <a16:creationId xmlns:a16="http://schemas.microsoft.com/office/drawing/2014/main" id="{BA52EB35-B0B7-45B9-BA06-79668F8EC8F8}"/>
              </a:ext>
            </a:extLst>
          </p:cNvPr>
          <p:cNvGrpSpPr/>
          <p:nvPr/>
        </p:nvGrpSpPr>
        <p:grpSpPr>
          <a:xfrm>
            <a:off x="6955327" y="1183174"/>
            <a:ext cx="2946319" cy="461665"/>
            <a:chOff x="1104223" y="1687621"/>
            <a:chExt cx="2946319" cy="461665"/>
          </a:xfrm>
        </p:grpSpPr>
        <p:sp>
          <p:nvSpPr>
            <p:cNvPr id="11" name="Flecha: cheurón 10">
              <a:extLst>
                <a:ext uri="{FF2B5EF4-FFF2-40B4-BE49-F238E27FC236}">
                  <a16:creationId xmlns:a16="http://schemas.microsoft.com/office/drawing/2014/main" id="{E6203463-A3BD-480C-94F6-061286489745}"/>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1EFC785F-F16B-4516-9A2B-D624D6E95C40}"/>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Tipos de relaciones</a:t>
              </a:r>
            </a:p>
          </p:txBody>
        </p:sp>
      </p:grpSp>
      <p:sp>
        <p:nvSpPr>
          <p:cNvPr id="13" name="CuadroTexto 12">
            <a:extLst>
              <a:ext uri="{FF2B5EF4-FFF2-40B4-BE49-F238E27FC236}">
                <a16:creationId xmlns:a16="http://schemas.microsoft.com/office/drawing/2014/main" id="{EC1F0647-8946-48E9-9539-58AE2630174F}"/>
              </a:ext>
            </a:extLst>
          </p:cNvPr>
          <p:cNvSpPr txBox="1"/>
          <p:nvPr/>
        </p:nvSpPr>
        <p:spPr>
          <a:xfrm>
            <a:off x="6833789" y="1691005"/>
            <a:ext cx="4722223" cy="1754326"/>
          </a:xfrm>
          <a:prstGeom prst="rect">
            <a:avLst/>
          </a:prstGeom>
          <a:noFill/>
        </p:spPr>
        <p:txBody>
          <a:bodyPr wrap="square" numCol="2" rtlCol="0">
            <a:spAutoFit/>
          </a:bodyPr>
          <a:lstStyle/>
          <a:p>
            <a:r>
              <a:rPr lang="es-CO" dirty="0">
                <a:latin typeface="Papyrus" panose="03070502060502030205" pitchFamily="66" charset="0"/>
                <a:ea typeface="Becca" panose="02000603000000000000" pitchFamily="2" charset="0"/>
              </a:rPr>
              <a:t>Resultado de la cardinalidad</a:t>
            </a:r>
          </a:p>
          <a:p>
            <a:r>
              <a:rPr lang="es-CO" dirty="0">
                <a:latin typeface="Papyrus" panose="03070502060502030205" pitchFamily="66" charset="0"/>
                <a:ea typeface="Becca" panose="02000603000000000000" pitchFamily="2" charset="0"/>
              </a:rPr>
              <a:t>1+1</a:t>
            </a:r>
          </a:p>
          <a:p>
            <a:r>
              <a:rPr lang="es-CO" dirty="0">
                <a:latin typeface="Papyrus" panose="03070502060502030205" pitchFamily="66" charset="0"/>
                <a:ea typeface="Becca" panose="02000603000000000000" pitchFamily="2" charset="0"/>
              </a:rPr>
              <a:t>1+N</a:t>
            </a:r>
          </a:p>
          <a:p>
            <a:r>
              <a:rPr lang="es-CO" dirty="0">
                <a:latin typeface="Papyrus" panose="03070502060502030205" pitchFamily="66" charset="0"/>
                <a:ea typeface="Becca" panose="02000603000000000000" pitchFamily="2" charset="0"/>
              </a:rPr>
              <a:t>N+1</a:t>
            </a:r>
          </a:p>
          <a:p>
            <a:r>
              <a:rPr lang="es-CO" dirty="0">
                <a:latin typeface="Papyrus" panose="03070502060502030205" pitchFamily="66" charset="0"/>
                <a:ea typeface="Becca" panose="02000603000000000000" pitchFamily="2" charset="0"/>
              </a:rPr>
              <a:t>N+N</a:t>
            </a:r>
          </a:p>
          <a:p>
            <a:r>
              <a:rPr lang="es-CO" dirty="0">
                <a:latin typeface="Papyrus" panose="03070502060502030205" pitchFamily="66" charset="0"/>
                <a:ea typeface="Becca" panose="02000603000000000000" pitchFamily="2" charset="0"/>
              </a:rPr>
              <a:t>Resultado</a:t>
            </a:r>
          </a:p>
          <a:p>
            <a:endParaRPr lang="es-CO" dirty="0">
              <a:latin typeface="Papyrus" panose="03070502060502030205" pitchFamily="66" charset="0"/>
              <a:ea typeface="Becca" panose="02000603000000000000" pitchFamily="2" charset="0"/>
            </a:endParaRPr>
          </a:p>
          <a:p>
            <a:r>
              <a:rPr lang="es-CO" dirty="0">
                <a:latin typeface="Papyrus" panose="03070502060502030205" pitchFamily="66" charset="0"/>
                <a:ea typeface="Becca" panose="02000603000000000000" pitchFamily="2" charset="0"/>
              </a:rPr>
              <a:t>= 1</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p:txBody>
      </p:sp>
      <p:sp>
        <p:nvSpPr>
          <p:cNvPr id="14" name="CuadroTexto 13">
            <a:extLst>
              <a:ext uri="{FF2B5EF4-FFF2-40B4-BE49-F238E27FC236}">
                <a16:creationId xmlns:a16="http://schemas.microsoft.com/office/drawing/2014/main" id="{2109210B-06C9-4603-98E7-D501908B0F3E}"/>
              </a:ext>
            </a:extLst>
          </p:cNvPr>
          <p:cNvSpPr txBox="1"/>
          <p:nvPr/>
        </p:nvSpPr>
        <p:spPr>
          <a:xfrm>
            <a:off x="6833789" y="3411174"/>
            <a:ext cx="4668040"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bajan todas las tablas que se tengan en la 3FN.</a:t>
            </a:r>
          </a:p>
          <a:p>
            <a:r>
              <a:rPr lang="es-CO" sz="2400" dirty="0">
                <a:solidFill>
                  <a:schemeClr val="accent1">
                    <a:lumMod val="60000"/>
                    <a:lumOff val="40000"/>
                  </a:schemeClr>
                </a:solidFill>
                <a:latin typeface="Becca &amp; Perry" panose="02000500000000000000" pitchFamily="2" charset="0"/>
              </a:rPr>
              <a:t>Se relacionan todas las tablas de acuerdo a la 3FN.</a:t>
            </a:r>
          </a:p>
          <a:p>
            <a:r>
              <a:rPr lang="es-CO" sz="2400" dirty="0">
                <a:solidFill>
                  <a:schemeClr val="accent1">
                    <a:lumMod val="60000"/>
                    <a:lumOff val="40000"/>
                  </a:schemeClr>
                </a:solidFill>
                <a:latin typeface="Becca &amp; Perry" panose="02000500000000000000" pitchFamily="2" charset="0"/>
              </a:rPr>
              <a:t>Los elementos de las relaciones deben coincidir con la 3FN.</a:t>
            </a:r>
          </a:p>
          <a:p>
            <a:r>
              <a:rPr lang="es-CO" sz="2400" dirty="0">
                <a:solidFill>
                  <a:schemeClr val="accent1">
                    <a:lumMod val="60000"/>
                    <a:lumOff val="40000"/>
                  </a:schemeClr>
                </a:solidFill>
                <a:latin typeface="Becca &amp; Perry" panose="02000500000000000000" pitchFamily="2" charset="0"/>
              </a:rPr>
              <a:t>Declaramos el valor de cada relación.</a:t>
            </a:r>
          </a:p>
          <a:p>
            <a:r>
              <a:rPr lang="es-CO" sz="2400" dirty="0">
                <a:solidFill>
                  <a:schemeClr val="accent1">
                    <a:lumMod val="60000"/>
                    <a:lumOff val="40000"/>
                  </a:schemeClr>
                </a:solidFill>
                <a:latin typeface="Becca &amp; Perry" panose="02000500000000000000" pitchFamily="2" charset="0"/>
              </a:rPr>
              <a:t>Las relaciones se transforman en tablas </a:t>
            </a:r>
          </a:p>
        </p:txBody>
      </p:sp>
    </p:spTree>
    <p:extLst>
      <p:ext uri="{BB962C8B-B14F-4D97-AF65-F5344CB8AC3E}">
        <p14:creationId xmlns:p14="http://schemas.microsoft.com/office/powerpoint/2010/main" val="23995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6D6F6CE-A446-4F0A-A523-053DEB6DC789}"/>
              </a:ext>
            </a:extLst>
          </p:cNvPr>
          <p:cNvSpPr txBox="1"/>
          <p:nvPr/>
        </p:nvSpPr>
        <p:spPr>
          <a:xfrm>
            <a:off x="1099194" y="17158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son N - N.</a:t>
            </a:r>
          </a:p>
          <a:p>
            <a:r>
              <a:rPr lang="es-CO" sz="2400" dirty="0">
                <a:solidFill>
                  <a:schemeClr val="accent1">
                    <a:lumMod val="60000"/>
                    <a:lumOff val="40000"/>
                  </a:schemeClr>
                </a:solidFill>
                <a:latin typeface="Becca &amp; Perry" panose="02000500000000000000" pitchFamily="2" charset="0"/>
              </a:rPr>
              <a:t>Se definen las entidades fuertes y débiles de las relaciones restantes (en una tabla).</a:t>
            </a:r>
          </a:p>
          <a:p>
            <a:r>
              <a:rPr lang="es-CO" sz="2400" dirty="0">
                <a:solidFill>
                  <a:schemeClr val="accent1">
                    <a:lumMod val="60000"/>
                    <a:lumOff val="40000"/>
                  </a:schemeClr>
                </a:solidFill>
                <a:latin typeface="Becca &amp; Perry" panose="02000500000000000000" pitchFamily="2" charset="0"/>
              </a:rPr>
              <a:t>Si tienen N es porque tiene un campo foráneo.</a:t>
            </a:r>
          </a:p>
        </p:txBody>
      </p:sp>
      <p:grpSp>
        <p:nvGrpSpPr>
          <p:cNvPr id="3" name="Grupo 2">
            <a:extLst>
              <a:ext uri="{FF2B5EF4-FFF2-40B4-BE49-F238E27FC236}">
                <a16:creationId xmlns:a16="http://schemas.microsoft.com/office/drawing/2014/main" id="{E0C9A636-0E86-4AE9-9BF1-D59F7F8E0923}"/>
              </a:ext>
            </a:extLst>
          </p:cNvPr>
          <p:cNvGrpSpPr/>
          <p:nvPr/>
        </p:nvGrpSpPr>
        <p:grpSpPr>
          <a:xfrm>
            <a:off x="1185504" y="2478180"/>
            <a:ext cx="4322797" cy="830997"/>
            <a:chOff x="991892" y="1687621"/>
            <a:chExt cx="3786113" cy="830997"/>
          </a:xfrm>
        </p:grpSpPr>
        <p:sp>
          <p:nvSpPr>
            <p:cNvPr id="4" name="Flecha: cheurón 3">
              <a:extLst>
                <a:ext uri="{FF2B5EF4-FFF2-40B4-BE49-F238E27FC236}">
                  <a16:creationId xmlns:a16="http://schemas.microsoft.com/office/drawing/2014/main" id="{118F984E-F120-4655-8EF8-BCB05C3FD1F9}"/>
                </a:ext>
              </a:extLst>
            </p:cNvPr>
            <p:cNvSpPr/>
            <p:nvPr/>
          </p:nvSpPr>
          <p:spPr>
            <a:xfrm>
              <a:off x="991892" y="1687622"/>
              <a:ext cx="3294146"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F97F9E2-190B-4A3D-819F-A1CD8C4A7C2B}"/>
                </a:ext>
              </a:extLst>
            </p:cNvPr>
            <p:cNvSpPr txBox="1"/>
            <p:nvPr/>
          </p:nvSpPr>
          <p:spPr>
            <a:xfrm>
              <a:off x="1278256" y="1687621"/>
              <a:ext cx="3499749" cy="830997"/>
            </a:xfrm>
            <a:prstGeom prst="rect">
              <a:avLst/>
            </a:prstGeom>
            <a:noFill/>
          </p:spPr>
          <p:txBody>
            <a:bodyPr wrap="square" rtlCol="0">
              <a:spAutoFit/>
            </a:bodyPr>
            <a:lstStyle/>
            <a:p>
              <a:r>
                <a:rPr lang="es-419" sz="2400" dirty="0">
                  <a:latin typeface="Becca &amp; Perry" panose="02000500000000000000" pitchFamily="2" charset="0"/>
                </a:rPr>
                <a:t>Hacer el diagrama de la normalización - mascotas</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3173BFE-B062-4C65-B935-772D0895CB28}"/>
              </a:ext>
            </a:extLst>
          </p:cNvPr>
          <p:cNvSpPr/>
          <p:nvPr/>
        </p:nvSpPr>
        <p:spPr>
          <a:xfrm>
            <a:off x="1255044" y="338351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BDC172A7-8330-4343-8813-BE6E9FC21571}"/>
              </a:ext>
            </a:extLst>
          </p:cNvPr>
          <p:cNvSpPr txBox="1"/>
          <p:nvPr/>
        </p:nvSpPr>
        <p:spPr>
          <a:xfrm>
            <a:off x="4469083" y="330744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808AFE82-81E2-431F-8DD7-A19171B07799}"/>
              </a:ext>
            </a:extLst>
          </p:cNvPr>
          <p:cNvGrpSpPr/>
          <p:nvPr/>
        </p:nvGrpSpPr>
        <p:grpSpPr>
          <a:xfrm>
            <a:off x="1185504" y="3676779"/>
            <a:ext cx="4495419" cy="1200329"/>
            <a:chOff x="991892" y="1687621"/>
            <a:chExt cx="3937304" cy="1200329"/>
          </a:xfrm>
        </p:grpSpPr>
        <p:sp>
          <p:nvSpPr>
            <p:cNvPr id="9" name="Flecha: cheurón 8">
              <a:extLst>
                <a:ext uri="{FF2B5EF4-FFF2-40B4-BE49-F238E27FC236}">
                  <a16:creationId xmlns:a16="http://schemas.microsoft.com/office/drawing/2014/main" id="{2BE511A2-0EE8-41E7-86FA-9E8F1E9E1D0B}"/>
                </a:ext>
              </a:extLst>
            </p:cNvPr>
            <p:cNvSpPr/>
            <p:nvPr/>
          </p:nvSpPr>
          <p:spPr>
            <a:xfrm>
              <a:off x="991892" y="1687622"/>
              <a:ext cx="3937304" cy="112091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57851E3E-6DD8-450A-A678-6232D91A4C64}"/>
                </a:ext>
              </a:extLst>
            </p:cNvPr>
            <p:cNvSpPr txBox="1"/>
            <p:nvPr/>
          </p:nvSpPr>
          <p:spPr>
            <a:xfrm>
              <a:off x="1433962" y="1687621"/>
              <a:ext cx="3020444" cy="1200329"/>
            </a:xfrm>
            <a:prstGeom prst="rect">
              <a:avLst/>
            </a:prstGeom>
            <a:noFill/>
          </p:spPr>
          <p:txBody>
            <a:bodyPr wrap="square" rtlCol="0">
              <a:spAutoFit/>
            </a:bodyPr>
            <a:lstStyle/>
            <a:p>
              <a:r>
                <a:rPr lang="es-419" sz="2400" dirty="0">
                  <a:latin typeface="Becca &amp; Perry" panose="02000500000000000000" pitchFamily="2" charset="0"/>
                </a:rPr>
                <a:t>Hacer el diagrama de cada una de las normalizaciones ya hechas</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E096139A-9A6E-415A-BCAB-7B6B6823D9B3}"/>
              </a:ext>
            </a:extLst>
          </p:cNvPr>
          <p:cNvSpPr/>
          <p:nvPr/>
        </p:nvSpPr>
        <p:spPr>
          <a:xfrm>
            <a:off x="1255044" y="48641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631E8E96-2149-4A8A-8DF6-80E50A3E2168}"/>
              </a:ext>
            </a:extLst>
          </p:cNvPr>
          <p:cNvSpPr txBox="1"/>
          <p:nvPr/>
        </p:nvSpPr>
        <p:spPr>
          <a:xfrm>
            <a:off x="4469083" y="478812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3" name="CuadroTexto 12">
            <a:extLst>
              <a:ext uri="{FF2B5EF4-FFF2-40B4-BE49-F238E27FC236}">
                <a16:creationId xmlns:a16="http://schemas.microsoft.com/office/drawing/2014/main" id="{C96D8F91-239C-48CA-BFFB-5478006148B8}"/>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5 Abril</a:t>
            </a:r>
          </a:p>
          <a:p>
            <a:pPr algn="ctr"/>
            <a:r>
              <a:rPr lang="es-CO" sz="2400" dirty="0">
                <a:solidFill>
                  <a:srgbClr val="F89AA1"/>
                </a:solidFill>
                <a:latin typeface="Becca &amp; Perry" panose="02000500000000000000" pitchFamily="2" charset="0"/>
              </a:rPr>
              <a:t>1 Trimestre</a:t>
            </a:r>
          </a:p>
        </p:txBody>
      </p:sp>
      <p:sp>
        <p:nvSpPr>
          <p:cNvPr id="14" name="CuadroTexto 13">
            <a:extLst>
              <a:ext uri="{FF2B5EF4-FFF2-40B4-BE49-F238E27FC236}">
                <a16:creationId xmlns:a16="http://schemas.microsoft.com/office/drawing/2014/main" id="{7A5925E0-BFC7-4D40-80DF-0469BB90A633}"/>
              </a:ext>
            </a:extLst>
          </p:cNvPr>
          <p:cNvSpPr txBox="1"/>
          <p:nvPr/>
        </p:nvSpPr>
        <p:spPr>
          <a:xfrm>
            <a:off x="6886422" y="846500"/>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Re información sobre los tipos de entidades.</a:t>
            </a:r>
          </a:p>
          <a:p>
            <a:r>
              <a:rPr lang="es-CO" sz="2400" dirty="0">
                <a:solidFill>
                  <a:schemeClr val="accent1">
                    <a:lumMod val="60000"/>
                    <a:lumOff val="40000"/>
                  </a:schemeClr>
                </a:solidFill>
                <a:latin typeface="Becca &amp; Perry" panose="02000500000000000000" pitchFamily="2" charset="0"/>
              </a:rPr>
              <a:t>Definición de llaves.</a:t>
            </a:r>
          </a:p>
        </p:txBody>
      </p:sp>
      <p:sp>
        <p:nvSpPr>
          <p:cNvPr id="15" name="CuadroTexto 14">
            <a:extLst>
              <a:ext uri="{FF2B5EF4-FFF2-40B4-BE49-F238E27FC236}">
                <a16:creationId xmlns:a16="http://schemas.microsoft.com/office/drawing/2014/main" id="{885B5469-F897-46B0-B0DC-549CFAFCEFD1}"/>
              </a:ext>
            </a:extLst>
          </p:cNvPr>
          <p:cNvSpPr txBox="1"/>
          <p:nvPr/>
        </p:nvSpPr>
        <p:spPr>
          <a:xfrm>
            <a:off x="6886422" y="1922765"/>
            <a:ext cx="2453521"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MySQL workbench</a:t>
            </a:r>
          </a:p>
        </p:txBody>
      </p:sp>
      <p:grpSp>
        <p:nvGrpSpPr>
          <p:cNvPr id="16" name="Grupo 15">
            <a:extLst>
              <a:ext uri="{FF2B5EF4-FFF2-40B4-BE49-F238E27FC236}">
                <a16:creationId xmlns:a16="http://schemas.microsoft.com/office/drawing/2014/main" id="{4724360E-230D-4235-8086-6A75AC74A7D3}"/>
              </a:ext>
            </a:extLst>
          </p:cNvPr>
          <p:cNvGrpSpPr/>
          <p:nvPr/>
        </p:nvGrpSpPr>
        <p:grpSpPr>
          <a:xfrm>
            <a:off x="6912548" y="2469234"/>
            <a:ext cx="4180258" cy="461665"/>
            <a:chOff x="991892" y="1687621"/>
            <a:chExt cx="3661271" cy="461665"/>
          </a:xfrm>
        </p:grpSpPr>
        <p:sp>
          <p:nvSpPr>
            <p:cNvPr id="17" name="Flecha: cheurón 16">
              <a:extLst>
                <a:ext uri="{FF2B5EF4-FFF2-40B4-BE49-F238E27FC236}">
                  <a16:creationId xmlns:a16="http://schemas.microsoft.com/office/drawing/2014/main" id="{5F402A35-AA45-4A37-ACDA-E614E9F67476}"/>
                </a:ext>
              </a:extLst>
            </p:cNvPr>
            <p:cNvSpPr/>
            <p:nvPr/>
          </p:nvSpPr>
          <p:spPr>
            <a:xfrm>
              <a:off x="991892" y="1687622"/>
              <a:ext cx="3661271"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8E0A1005-B12E-4C6E-8D3D-570B515C818E}"/>
                </a:ext>
              </a:extLst>
            </p:cNvPr>
            <p:cNvSpPr txBox="1"/>
            <p:nvPr/>
          </p:nvSpPr>
          <p:spPr>
            <a:xfrm>
              <a:off x="1157772" y="1687621"/>
              <a:ext cx="3358889" cy="461665"/>
            </a:xfrm>
            <a:prstGeom prst="rect">
              <a:avLst/>
            </a:prstGeom>
            <a:noFill/>
          </p:spPr>
          <p:txBody>
            <a:bodyPr wrap="square" rtlCol="0">
              <a:spAutoFit/>
            </a:bodyPr>
            <a:lstStyle/>
            <a:p>
              <a:r>
                <a:rPr lang="es-419" sz="2400" dirty="0">
                  <a:latin typeface="Becca &amp; Perry" panose="02000500000000000000" pitchFamily="2" charset="0"/>
                </a:rPr>
                <a:t>Tener todo pasado al workbench</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2CA16A70-F094-4FFE-B3C6-CD6110D84F13}"/>
              </a:ext>
            </a:extLst>
          </p:cNvPr>
          <p:cNvSpPr/>
          <p:nvPr/>
        </p:nvSpPr>
        <p:spPr>
          <a:xfrm>
            <a:off x="6912548" y="301570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F1F4EF95-E3EF-4AAE-A896-0B5E84D70BC2}"/>
              </a:ext>
            </a:extLst>
          </p:cNvPr>
          <p:cNvSpPr txBox="1"/>
          <p:nvPr/>
        </p:nvSpPr>
        <p:spPr>
          <a:xfrm>
            <a:off x="10126587" y="293964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1" name="CuadroTexto 20">
            <a:extLst>
              <a:ext uri="{FF2B5EF4-FFF2-40B4-BE49-F238E27FC236}">
                <a16:creationId xmlns:a16="http://schemas.microsoft.com/office/drawing/2014/main" id="{CA247EE9-5A9F-4B80-87FF-B0B89ADF2575}"/>
              </a:ext>
            </a:extLst>
          </p:cNvPr>
          <p:cNvSpPr txBox="1"/>
          <p:nvPr/>
        </p:nvSpPr>
        <p:spPr>
          <a:xfrm>
            <a:off x="6886423" y="3362045"/>
            <a:ext cx="4668040"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6 Abril</a:t>
            </a:r>
          </a:p>
        </p:txBody>
      </p:sp>
      <p:sp>
        <p:nvSpPr>
          <p:cNvPr id="22" name="CuadroTexto 21">
            <a:extLst>
              <a:ext uri="{FF2B5EF4-FFF2-40B4-BE49-F238E27FC236}">
                <a16:creationId xmlns:a16="http://schemas.microsoft.com/office/drawing/2014/main" id="{51A4EB03-88C1-41B6-B86E-BEE50452F8A9}"/>
              </a:ext>
            </a:extLst>
          </p:cNvPr>
          <p:cNvSpPr txBox="1"/>
          <p:nvPr/>
        </p:nvSpPr>
        <p:spPr>
          <a:xfrm>
            <a:off x="6886422" y="366385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una relación siempre va a haber una llave o un espacio foráneo.</a:t>
            </a:r>
          </a:p>
          <a:p>
            <a:r>
              <a:rPr lang="es-CO" sz="2400" dirty="0">
                <a:solidFill>
                  <a:schemeClr val="accent1">
                    <a:lumMod val="60000"/>
                    <a:lumOff val="40000"/>
                  </a:schemeClr>
                </a:solidFill>
                <a:latin typeface="Becca &amp; Perry" panose="02000500000000000000" pitchFamily="2" charset="0"/>
              </a:rPr>
              <a:t>Al haber una llave foránea la tabla es normal si hay más de una llave foránea es una tabla compuesta.</a:t>
            </a:r>
          </a:p>
          <a:p>
            <a:r>
              <a:rPr lang="es-CO" sz="2400" dirty="0">
                <a:solidFill>
                  <a:schemeClr val="accent1">
                    <a:lumMod val="60000"/>
                    <a:lumOff val="40000"/>
                  </a:schemeClr>
                </a:solidFill>
                <a:latin typeface="Becca &amp; Perry" panose="02000500000000000000" pitchFamily="2" charset="0"/>
              </a:rPr>
              <a:t>Los campos azules son atributos no nulos y los blancos puede ser nulo.</a:t>
            </a:r>
          </a:p>
        </p:txBody>
      </p:sp>
    </p:spTree>
    <p:extLst>
      <p:ext uri="{BB962C8B-B14F-4D97-AF65-F5344CB8AC3E}">
        <p14:creationId xmlns:p14="http://schemas.microsoft.com/office/powerpoint/2010/main" val="2688864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D3FC72-400D-4071-B9B6-EA577389CB77}"/>
              </a:ext>
            </a:extLst>
          </p:cNvPr>
          <p:cNvSpPr txBox="1"/>
          <p:nvPr/>
        </p:nvSpPr>
        <p:spPr>
          <a:xfrm>
            <a:off x="1073451" y="228325"/>
            <a:ext cx="4504389" cy="452431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Los campos rojos son atributos que vienen de otras tablas y pasan a ser foráneas.</a:t>
            </a:r>
          </a:p>
          <a:p>
            <a:r>
              <a:rPr lang="es-CO" sz="2400" dirty="0">
                <a:solidFill>
                  <a:schemeClr val="accent1">
                    <a:lumMod val="60000"/>
                    <a:lumOff val="40000"/>
                  </a:schemeClr>
                </a:solidFill>
                <a:latin typeface="Becca &amp; Perry" panose="02000500000000000000" pitchFamily="2" charset="0"/>
              </a:rPr>
              <a:t>Las tablas identificables pasan a ser foránea primaria y las no identificables pasan a ser foráneas.</a:t>
            </a:r>
          </a:p>
          <a:p>
            <a:r>
              <a:rPr lang="es-CO" sz="2400" dirty="0">
                <a:solidFill>
                  <a:schemeClr val="accent1">
                    <a:lumMod val="60000"/>
                    <a:lumOff val="40000"/>
                  </a:schemeClr>
                </a:solidFill>
                <a:latin typeface="Becca &amp; Perry" panose="02000500000000000000" pitchFamily="2" charset="0"/>
              </a:rPr>
              <a:t>Puede haber una tabla con varias llaves primarias foráneas.</a:t>
            </a:r>
          </a:p>
          <a:p>
            <a:r>
              <a:rPr lang="es-CO" sz="2400" dirty="0">
                <a:solidFill>
                  <a:schemeClr val="accent1">
                    <a:lumMod val="60000"/>
                    <a:lumOff val="40000"/>
                  </a:schemeClr>
                </a:solidFill>
                <a:latin typeface="Becca &amp; Perry" panose="02000500000000000000" pitchFamily="2" charset="0"/>
              </a:rPr>
              <a:t>Preferible escribir en minúscula.</a:t>
            </a:r>
          </a:p>
          <a:p>
            <a:r>
              <a:rPr lang="es-CO" sz="2400" dirty="0">
                <a:solidFill>
                  <a:schemeClr val="accent1">
                    <a:lumMod val="60000"/>
                    <a:lumOff val="40000"/>
                  </a:schemeClr>
                </a:solidFill>
                <a:latin typeface="Becca &amp; Perry" panose="02000500000000000000" pitchFamily="2" charset="0"/>
              </a:rPr>
              <a:t>Para definir una tabla identificable o no identificable se tiene que hacer la prueba del permite – debería.</a:t>
            </a:r>
          </a:p>
        </p:txBody>
      </p:sp>
      <p:sp>
        <p:nvSpPr>
          <p:cNvPr id="3" name="CuadroTexto 2">
            <a:extLst>
              <a:ext uri="{FF2B5EF4-FFF2-40B4-BE49-F238E27FC236}">
                <a16:creationId xmlns:a16="http://schemas.microsoft.com/office/drawing/2014/main" id="{4BFD582E-0D88-4652-83F7-DF7579F50C4B}"/>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7 Abril</a:t>
            </a:r>
          </a:p>
          <a:p>
            <a:pPr algn="ctr"/>
            <a:r>
              <a:rPr lang="es-CO" sz="2400" dirty="0">
                <a:solidFill>
                  <a:srgbClr val="F89AA1"/>
                </a:solidFill>
                <a:latin typeface="Becca &amp; Perry" panose="02000500000000000000" pitchFamily="2" charset="0"/>
              </a:rPr>
              <a:t>1 Trimestre</a:t>
            </a:r>
          </a:p>
        </p:txBody>
      </p:sp>
      <p:grpSp>
        <p:nvGrpSpPr>
          <p:cNvPr id="4" name="Grupo 3">
            <a:extLst>
              <a:ext uri="{FF2B5EF4-FFF2-40B4-BE49-F238E27FC236}">
                <a16:creationId xmlns:a16="http://schemas.microsoft.com/office/drawing/2014/main" id="{BCD56251-9E05-4C7C-873F-1599CA9C273B}"/>
              </a:ext>
            </a:extLst>
          </p:cNvPr>
          <p:cNvGrpSpPr/>
          <p:nvPr/>
        </p:nvGrpSpPr>
        <p:grpSpPr>
          <a:xfrm>
            <a:off x="6886422" y="1002582"/>
            <a:ext cx="4817898" cy="1938993"/>
            <a:chOff x="1104222" y="1687620"/>
            <a:chExt cx="4817898" cy="1938993"/>
          </a:xfrm>
        </p:grpSpPr>
        <p:sp>
          <p:nvSpPr>
            <p:cNvPr id="5" name="Flecha: cheurón 4">
              <a:extLst>
                <a:ext uri="{FF2B5EF4-FFF2-40B4-BE49-F238E27FC236}">
                  <a16:creationId xmlns:a16="http://schemas.microsoft.com/office/drawing/2014/main" id="{B8B8DD14-0D69-4311-84D4-857300AB6334}"/>
                </a:ext>
              </a:extLst>
            </p:cNvPr>
            <p:cNvSpPr/>
            <p:nvPr/>
          </p:nvSpPr>
          <p:spPr>
            <a:xfrm>
              <a:off x="1104222" y="1687620"/>
              <a:ext cx="4232127" cy="19389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C143F94-FFCE-4CD4-A916-249288486DCE}"/>
                </a:ext>
              </a:extLst>
            </p:cNvPr>
            <p:cNvSpPr txBox="1"/>
            <p:nvPr/>
          </p:nvSpPr>
          <p:spPr>
            <a:xfrm>
              <a:off x="1104222" y="1687621"/>
              <a:ext cx="4817898" cy="1938992"/>
            </a:xfrm>
            <a:prstGeom prst="rect">
              <a:avLst/>
            </a:prstGeom>
            <a:noFill/>
          </p:spPr>
          <p:txBody>
            <a:bodyPr wrap="square" rtlCol="0">
              <a:spAutoFit/>
            </a:bodyPr>
            <a:lstStyle/>
            <a:p>
              <a:r>
                <a:rPr lang="es-MX" sz="2400" dirty="0">
                  <a:latin typeface="Becca &amp; Perry" panose="02000500000000000000" pitchFamily="2" charset="0"/>
                </a:rPr>
                <a:t>Para la presentación debemos tener : </a:t>
              </a:r>
            </a:p>
            <a:p>
              <a:pPr marL="342900" indent="-342900">
                <a:buFont typeface="Arial" panose="020B0604020202020204" pitchFamily="34" charset="0"/>
                <a:buChar char="•"/>
              </a:pPr>
              <a:r>
                <a:rPr lang="es-MX" sz="2400" dirty="0">
                  <a:latin typeface="Becca &amp; Perry" panose="02000500000000000000" pitchFamily="2" charset="0"/>
                </a:rPr>
                <a:t>TIC </a:t>
              </a:r>
            </a:p>
            <a:p>
              <a:pPr marL="342900" indent="-342900">
                <a:buFont typeface="Arial" panose="020B0604020202020204" pitchFamily="34" charset="0"/>
                <a:buChar char="•"/>
              </a:pPr>
              <a:r>
                <a:rPr lang="es-MX" sz="2400" dirty="0">
                  <a:latin typeface="Becca &amp; Perry" panose="02000500000000000000" pitchFamily="2" charset="0"/>
                </a:rPr>
                <a:t>BPMN </a:t>
              </a:r>
            </a:p>
            <a:p>
              <a:pPr marL="342900" indent="-342900">
                <a:buFont typeface="Arial" panose="020B0604020202020204" pitchFamily="34" charset="0"/>
                <a:buChar char="•"/>
              </a:pPr>
              <a:r>
                <a:rPr lang="es-MX" sz="2400" dirty="0">
                  <a:latin typeface="Becca &amp; Perry" panose="02000500000000000000" pitchFamily="2" charset="0"/>
                </a:rPr>
                <a:t>Diagrama de casos de uso.</a:t>
              </a:r>
            </a:p>
            <a:p>
              <a:pPr marL="342900" indent="-342900">
                <a:buFont typeface="Arial" panose="020B0604020202020204" pitchFamily="34" charset="0"/>
                <a:buChar char="•"/>
              </a:pPr>
              <a:r>
                <a:rPr lang="es-MX" sz="2400" dirty="0">
                  <a:latin typeface="Becca &amp; Perry" panose="02000500000000000000" pitchFamily="2" charset="0"/>
                </a:rPr>
                <a:t>Diccionario de datos.</a:t>
              </a:r>
            </a:p>
          </p:txBody>
        </p:sp>
      </p:grpSp>
      <p:grpSp>
        <p:nvGrpSpPr>
          <p:cNvPr id="7" name="Grupo 6">
            <a:extLst>
              <a:ext uri="{FF2B5EF4-FFF2-40B4-BE49-F238E27FC236}">
                <a16:creationId xmlns:a16="http://schemas.microsoft.com/office/drawing/2014/main" id="{997E89F2-19BC-45AB-A486-C1D1DD51AACD}"/>
              </a:ext>
            </a:extLst>
          </p:cNvPr>
          <p:cNvGrpSpPr/>
          <p:nvPr/>
        </p:nvGrpSpPr>
        <p:grpSpPr>
          <a:xfrm>
            <a:off x="6886422" y="3033908"/>
            <a:ext cx="3015224" cy="461665"/>
            <a:chOff x="991892" y="1687621"/>
            <a:chExt cx="2640878" cy="461665"/>
          </a:xfrm>
        </p:grpSpPr>
        <p:sp>
          <p:nvSpPr>
            <p:cNvPr id="8" name="Flecha: cheurón 7">
              <a:extLst>
                <a:ext uri="{FF2B5EF4-FFF2-40B4-BE49-F238E27FC236}">
                  <a16:creationId xmlns:a16="http://schemas.microsoft.com/office/drawing/2014/main" id="{93B5039A-FC96-4D94-B1DE-A1A06444D553}"/>
                </a:ext>
              </a:extLst>
            </p:cNvPr>
            <p:cNvSpPr/>
            <p:nvPr/>
          </p:nvSpPr>
          <p:spPr>
            <a:xfrm>
              <a:off x="991892" y="1687622"/>
              <a:ext cx="2640878"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FFFFF481-85FF-4073-AE61-9B7C9C9CD1FC}"/>
                </a:ext>
              </a:extLst>
            </p:cNvPr>
            <p:cNvSpPr txBox="1"/>
            <p:nvPr/>
          </p:nvSpPr>
          <p:spPr>
            <a:xfrm>
              <a:off x="1157773" y="1687621"/>
              <a:ext cx="2345421" cy="461665"/>
            </a:xfrm>
            <a:prstGeom prst="rect">
              <a:avLst/>
            </a:prstGeom>
            <a:noFill/>
          </p:spPr>
          <p:txBody>
            <a:bodyPr wrap="square" rtlCol="0">
              <a:spAutoFit/>
            </a:bodyPr>
            <a:lstStyle/>
            <a:p>
              <a:r>
                <a:rPr lang="es-419" sz="2400" dirty="0">
                  <a:latin typeface="Becca &amp; Perry" panose="02000500000000000000" pitchFamily="2" charset="0"/>
                </a:rPr>
                <a:t>Presentación Proyecto</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4E64F4FC-1047-4575-B212-29B9D15F3569}"/>
              </a:ext>
            </a:extLst>
          </p:cNvPr>
          <p:cNvSpPr txBox="1"/>
          <p:nvPr/>
        </p:nvSpPr>
        <p:spPr>
          <a:xfrm>
            <a:off x="6832239" y="3587907"/>
            <a:ext cx="4722223" cy="1477328"/>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Logo – Nombre – Slogan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Justificación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Encuesta de entrevista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Cuadro casos de uso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MR – DD (Explicación)</a:t>
            </a:r>
          </a:p>
        </p:txBody>
      </p:sp>
    </p:spTree>
    <p:extLst>
      <p:ext uri="{BB962C8B-B14F-4D97-AF65-F5344CB8AC3E}">
        <p14:creationId xmlns:p14="http://schemas.microsoft.com/office/powerpoint/2010/main" val="290480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5C4E319-8949-4C65-8288-FFC1A6F355AD}"/>
              </a:ext>
            </a:extLst>
          </p:cNvPr>
          <p:cNvSpPr txBox="1"/>
          <p:nvPr/>
        </p:nvSpPr>
        <p:spPr>
          <a:xfrm>
            <a:off x="1110707" y="226619"/>
            <a:ext cx="4722223"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Nuestro proyecto fue nombrado farmifarmacy, nuestro eslogan es : FarmiFarmacy cuidándote las 24 horas del día.</a:t>
            </a:r>
          </a:p>
          <a:p>
            <a:r>
              <a:rPr lang="es-CO" dirty="0">
                <a:latin typeface="Papyrus" panose="03070502060502030205" pitchFamily="66" charset="0"/>
                <a:ea typeface="Becca" panose="02000603000000000000" pitchFamily="2" charset="0"/>
              </a:rPr>
              <a:t>Queremos poder ayudar a las farmacias de distintas localidades con nuestro software para que, tanto como las farmacias como sus clientes, disfruten de un programa fácil de usar y de entender.</a:t>
            </a:r>
          </a:p>
          <a:p>
            <a:r>
              <a:rPr lang="es-CO" dirty="0">
                <a:latin typeface="Papyrus" panose="03070502060502030205" pitchFamily="66" charset="0"/>
                <a:ea typeface="Becca" panose="02000603000000000000" pitchFamily="2" charset="0"/>
              </a:rPr>
              <a:t>Las preguntas de la entrevista las basamos en sacar información que nos fuera útil para la creación de nuestro inventario, teniendo en cuenta las necesidades que tienen los administradores al momento de organizar sus inventarios.</a:t>
            </a:r>
          </a:p>
          <a:p>
            <a:r>
              <a:rPr lang="es-CO" dirty="0">
                <a:latin typeface="Papyrus" panose="03070502060502030205" pitchFamily="66" charset="0"/>
                <a:ea typeface="Becca" panose="02000603000000000000" pitchFamily="2" charset="0"/>
              </a:rPr>
              <a:t>En nuestros casos de uso utilizamos las acciones que más se realizan en softwares como este.</a:t>
            </a:r>
          </a:p>
          <a:p>
            <a:r>
              <a:rPr lang="es-CO" dirty="0">
                <a:latin typeface="Papyrus" panose="03070502060502030205" pitchFamily="66" charset="0"/>
                <a:ea typeface="Becca" panose="02000603000000000000" pitchFamily="2" charset="0"/>
              </a:rPr>
              <a:t>En el administrador utilizamos acciones como : </a:t>
            </a:r>
          </a:p>
        </p:txBody>
      </p:sp>
      <p:sp>
        <p:nvSpPr>
          <p:cNvPr id="3" name="CuadroTexto 2">
            <a:extLst>
              <a:ext uri="{FF2B5EF4-FFF2-40B4-BE49-F238E27FC236}">
                <a16:creationId xmlns:a16="http://schemas.microsoft.com/office/drawing/2014/main" id="{7B307759-4EFB-46EB-971A-7015A5341C40}"/>
              </a:ext>
            </a:extLst>
          </p:cNvPr>
          <p:cNvSpPr txBox="1"/>
          <p:nvPr/>
        </p:nvSpPr>
        <p:spPr>
          <a:xfrm>
            <a:off x="1110706" y="5304932"/>
            <a:ext cx="4722223" cy="923330"/>
          </a:xfrm>
          <a:prstGeom prst="rect">
            <a:avLst/>
          </a:prstGeom>
          <a:noFill/>
        </p:spPr>
        <p:txBody>
          <a:bodyPr wrap="square" numCol="3"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Consultar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Validar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Bloquear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Crear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Modificar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Actualizar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Eliminar</a:t>
            </a:r>
          </a:p>
        </p:txBody>
      </p:sp>
      <p:sp>
        <p:nvSpPr>
          <p:cNvPr id="4" name="CuadroTexto 3">
            <a:extLst>
              <a:ext uri="{FF2B5EF4-FFF2-40B4-BE49-F238E27FC236}">
                <a16:creationId xmlns:a16="http://schemas.microsoft.com/office/drawing/2014/main" id="{1A85F720-8E9F-49B7-94F8-806DAA62FD88}"/>
              </a:ext>
            </a:extLst>
          </p:cNvPr>
          <p:cNvSpPr txBox="1"/>
          <p:nvPr/>
        </p:nvSpPr>
        <p:spPr>
          <a:xfrm>
            <a:off x="6814822" y="226618"/>
            <a:ext cx="4722223"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el cliente utilizamos : </a:t>
            </a:r>
          </a:p>
        </p:txBody>
      </p:sp>
      <p:sp>
        <p:nvSpPr>
          <p:cNvPr id="5" name="CuadroTexto 4">
            <a:extLst>
              <a:ext uri="{FF2B5EF4-FFF2-40B4-BE49-F238E27FC236}">
                <a16:creationId xmlns:a16="http://schemas.microsoft.com/office/drawing/2014/main" id="{16622955-BED2-49E6-9582-3B0EC26CC7AE}"/>
              </a:ext>
            </a:extLst>
          </p:cNvPr>
          <p:cNvSpPr txBox="1"/>
          <p:nvPr/>
        </p:nvSpPr>
        <p:spPr>
          <a:xfrm>
            <a:off x="6814821" y="595950"/>
            <a:ext cx="4722223" cy="2862322"/>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Detalles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Promociones</a:t>
            </a:r>
          </a:p>
          <a:p>
            <a:r>
              <a:rPr lang="es-CO" dirty="0">
                <a:latin typeface="Papyrus" panose="03070502060502030205" pitchFamily="66" charset="0"/>
                <a:ea typeface="Becca" panose="02000603000000000000" pitchFamily="2" charset="0"/>
              </a:rPr>
              <a:t>En el empleado utilizamos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Notificar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Atención al cliente</a:t>
            </a:r>
          </a:p>
          <a:p>
            <a:r>
              <a:rPr lang="es-CO" dirty="0">
                <a:latin typeface="Papyrus" panose="03070502060502030205" pitchFamily="66" charset="0"/>
                <a:ea typeface="Becca" panose="02000603000000000000" pitchFamily="2" charset="0"/>
              </a:rPr>
              <a:t>En el diseño de la base de datos, todas las relaciones fueron de muchos a muchos lo que hace que todas las tablas sean identificables.</a:t>
            </a:r>
          </a:p>
        </p:txBody>
      </p:sp>
      <p:sp>
        <p:nvSpPr>
          <p:cNvPr id="10" name="Rectángulo 9">
            <a:extLst>
              <a:ext uri="{FF2B5EF4-FFF2-40B4-BE49-F238E27FC236}">
                <a16:creationId xmlns:a16="http://schemas.microsoft.com/office/drawing/2014/main" id="{E84DADDB-E545-4BAE-AF8E-BF904B0DFB64}"/>
              </a:ext>
            </a:extLst>
          </p:cNvPr>
          <p:cNvSpPr/>
          <p:nvPr/>
        </p:nvSpPr>
        <p:spPr>
          <a:xfrm>
            <a:off x="6912548" y="35050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8CEC2791-1F9E-445E-A937-EE3E6953A4F5}"/>
              </a:ext>
            </a:extLst>
          </p:cNvPr>
          <p:cNvSpPr txBox="1"/>
          <p:nvPr/>
        </p:nvSpPr>
        <p:spPr>
          <a:xfrm>
            <a:off x="10126587" y="34290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997690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928011F-0982-471F-9F8C-B9AE75FA8CB5}"/>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6F07314-4F86-4EF0-A54E-ABD222761ED1}"/>
              </a:ext>
            </a:extLst>
          </p:cNvPr>
          <p:cNvGrpSpPr/>
          <p:nvPr/>
        </p:nvGrpSpPr>
        <p:grpSpPr>
          <a:xfrm>
            <a:off x="1160537" y="1028708"/>
            <a:ext cx="2946319" cy="461665"/>
            <a:chOff x="1104223" y="1687621"/>
            <a:chExt cx="2946319" cy="461665"/>
          </a:xfrm>
        </p:grpSpPr>
        <p:sp>
          <p:nvSpPr>
            <p:cNvPr id="4" name="Flecha: cheurón 3">
              <a:extLst>
                <a:ext uri="{FF2B5EF4-FFF2-40B4-BE49-F238E27FC236}">
                  <a16:creationId xmlns:a16="http://schemas.microsoft.com/office/drawing/2014/main" id="{D70029DD-A30E-4919-94A4-9D963B42430D}"/>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31E40E3-FDF9-4132-B5E7-E2FFA70FE126}"/>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Recursos e informes</a:t>
              </a:r>
            </a:p>
          </p:txBody>
        </p:sp>
      </p:grpSp>
      <p:sp>
        <p:nvSpPr>
          <p:cNvPr id="6" name="CuadroTexto 5">
            <a:extLst>
              <a:ext uri="{FF2B5EF4-FFF2-40B4-BE49-F238E27FC236}">
                <a16:creationId xmlns:a16="http://schemas.microsoft.com/office/drawing/2014/main" id="{BD609282-823A-423B-9308-B273852913A0}"/>
              </a:ext>
            </a:extLst>
          </p:cNvPr>
          <p:cNvSpPr txBox="1"/>
          <p:nvPr/>
        </p:nvSpPr>
        <p:spPr>
          <a:xfrm>
            <a:off x="1110462" y="1490373"/>
            <a:ext cx="4504389" cy="489364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Ingresamos a la hoja de recursos.</a:t>
            </a:r>
          </a:p>
          <a:p>
            <a:r>
              <a:rPr lang="es-CO" sz="2400" dirty="0">
                <a:solidFill>
                  <a:schemeClr val="accent1">
                    <a:lumMod val="60000"/>
                    <a:lumOff val="40000"/>
                  </a:schemeClr>
                </a:solidFill>
                <a:latin typeface="Becca &amp; Perry" panose="02000500000000000000" pitchFamily="2" charset="0"/>
              </a:rPr>
              <a:t>Definimos en nombre de recurso en caso portátil y equipo.</a:t>
            </a:r>
          </a:p>
          <a:p>
            <a:r>
              <a:rPr lang="es-CO" sz="2400" dirty="0">
                <a:solidFill>
                  <a:schemeClr val="accent1">
                    <a:lumMod val="60000"/>
                    <a:lumOff val="40000"/>
                  </a:schemeClr>
                </a:solidFill>
                <a:latin typeface="Becca &amp; Perry" panose="02000500000000000000" pitchFamily="2" charset="0"/>
              </a:rPr>
              <a:t>Ingresamos a Excel </a:t>
            </a:r>
          </a:p>
          <a:p>
            <a:r>
              <a:rPr lang="es-CO" sz="2400" dirty="0">
                <a:solidFill>
                  <a:schemeClr val="accent1">
                    <a:lumMod val="60000"/>
                    <a:lumOff val="40000"/>
                  </a:schemeClr>
                </a:solidFill>
                <a:latin typeface="Becca &amp; Perry" panose="02000500000000000000" pitchFamily="2" charset="0"/>
              </a:rPr>
              <a:t>Definimos los recursos (incluyendo hardware y software).</a:t>
            </a:r>
          </a:p>
          <a:p>
            <a:r>
              <a:rPr lang="es-CO" sz="2400" dirty="0">
                <a:solidFill>
                  <a:schemeClr val="accent1">
                    <a:lumMod val="60000"/>
                    <a:lumOff val="40000"/>
                  </a:schemeClr>
                </a:solidFill>
                <a:latin typeface="Becca &amp; Perry" panose="02000500000000000000" pitchFamily="2" charset="0"/>
              </a:rPr>
              <a:t>Definimos los costos de nuestros recursos (especialmente la mano de obra).</a:t>
            </a:r>
          </a:p>
          <a:p>
            <a:r>
              <a:rPr lang="es-CO" sz="2400" dirty="0">
                <a:solidFill>
                  <a:schemeClr val="accent1">
                    <a:lumMod val="60000"/>
                    <a:lumOff val="40000"/>
                  </a:schemeClr>
                </a:solidFill>
                <a:latin typeface="Becca &amp; Perry" panose="02000500000000000000" pitchFamily="2" charset="0"/>
              </a:rPr>
              <a:t>Cobramos más que el salario mínimo teniendo en cuenta el tiempo que nos demore el trabajo (anexándole mes, día y hora).</a:t>
            </a:r>
          </a:p>
        </p:txBody>
      </p:sp>
      <p:sp>
        <p:nvSpPr>
          <p:cNvPr id="7" name="CuadroTexto 6">
            <a:extLst>
              <a:ext uri="{FF2B5EF4-FFF2-40B4-BE49-F238E27FC236}">
                <a16:creationId xmlns:a16="http://schemas.microsoft.com/office/drawing/2014/main" id="{932860A0-9505-40AD-B04A-C1C1C3812B17}"/>
              </a:ext>
            </a:extLst>
          </p:cNvPr>
          <p:cNvSpPr txBox="1"/>
          <p:nvPr/>
        </p:nvSpPr>
        <p:spPr>
          <a:xfrm>
            <a:off x="6853765" y="197711"/>
            <a:ext cx="4504389" cy="341632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tener en cuenta el valor que ganamos por día.</a:t>
            </a:r>
          </a:p>
          <a:p>
            <a:r>
              <a:rPr lang="es-CO" sz="2400" dirty="0">
                <a:solidFill>
                  <a:schemeClr val="accent1">
                    <a:lumMod val="60000"/>
                    <a:lumOff val="40000"/>
                  </a:schemeClr>
                </a:solidFill>
                <a:latin typeface="Becca &amp; Perry" panose="02000500000000000000" pitchFamily="2" charset="0"/>
              </a:rPr>
              <a:t>Para poder definir al tiempo de las cosas que no tienen días exactos, se le cuenta con el tiempo de vida útil.</a:t>
            </a:r>
          </a:p>
          <a:p>
            <a:r>
              <a:rPr lang="es-CO" sz="2400" dirty="0">
                <a:solidFill>
                  <a:schemeClr val="accent1">
                    <a:lumMod val="60000"/>
                    <a:lumOff val="40000"/>
                  </a:schemeClr>
                </a:solidFill>
                <a:latin typeface="Becca &amp; Perry" panose="02000500000000000000" pitchFamily="2" charset="0"/>
              </a:rPr>
              <a:t>Los recursos los anexamos en el diagrama de Gantt.</a:t>
            </a:r>
          </a:p>
          <a:p>
            <a:r>
              <a:rPr lang="es-CO" sz="2400" dirty="0">
                <a:solidFill>
                  <a:schemeClr val="accent1">
                    <a:lumMod val="60000"/>
                    <a:lumOff val="40000"/>
                  </a:schemeClr>
                </a:solidFill>
                <a:latin typeface="Becca &amp; Perry" panose="02000500000000000000" pitchFamily="2" charset="0"/>
              </a:rPr>
              <a:t>Asignamos los recursos dependiendo quién trabajó qué.</a:t>
            </a:r>
          </a:p>
        </p:txBody>
      </p:sp>
    </p:spTree>
    <p:extLst>
      <p:ext uri="{BB962C8B-B14F-4D97-AF65-F5344CB8AC3E}">
        <p14:creationId xmlns:p14="http://schemas.microsoft.com/office/powerpoint/2010/main" val="3731373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222C74-BFF4-4018-A803-C7B6539AFE10}"/>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906B7F9A-995E-4F11-8314-71AB6DF88A9E}"/>
              </a:ext>
            </a:extLst>
          </p:cNvPr>
          <p:cNvGrpSpPr/>
          <p:nvPr/>
        </p:nvGrpSpPr>
        <p:grpSpPr>
          <a:xfrm>
            <a:off x="1160538" y="1028708"/>
            <a:ext cx="2484000" cy="461665"/>
            <a:chOff x="1104224" y="1687621"/>
            <a:chExt cx="2484000" cy="461665"/>
          </a:xfrm>
        </p:grpSpPr>
        <p:sp>
          <p:nvSpPr>
            <p:cNvPr id="4" name="Flecha: cheurón 3">
              <a:extLst>
                <a:ext uri="{FF2B5EF4-FFF2-40B4-BE49-F238E27FC236}">
                  <a16:creationId xmlns:a16="http://schemas.microsoft.com/office/drawing/2014/main" id="{BD085C4A-79EA-4300-B4AB-DA5F96E77269}"/>
                </a:ext>
              </a:extLst>
            </p:cNvPr>
            <p:cNvSpPr/>
            <p:nvPr/>
          </p:nvSpPr>
          <p:spPr>
            <a:xfrm>
              <a:off x="1104224" y="1687622"/>
              <a:ext cx="248400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A37B9803-1078-4DA1-97B8-95DA602DC5A5}"/>
                </a:ext>
              </a:extLst>
            </p:cNvPr>
            <p:cNvSpPr txBox="1"/>
            <p:nvPr/>
          </p:nvSpPr>
          <p:spPr>
            <a:xfrm>
              <a:off x="1437970" y="1687621"/>
              <a:ext cx="2006562" cy="461665"/>
            </a:xfrm>
            <a:prstGeom prst="rect">
              <a:avLst/>
            </a:prstGeom>
            <a:noFill/>
          </p:spPr>
          <p:txBody>
            <a:bodyPr wrap="square" rtlCol="0">
              <a:spAutoFit/>
            </a:bodyPr>
            <a:lstStyle/>
            <a:p>
              <a:r>
                <a:rPr lang="es-MX" sz="2400" dirty="0">
                  <a:latin typeface="Becca &amp; Perry" panose="02000500000000000000" pitchFamily="2" charset="0"/>
                </a:rPr>
                <a:t>Bases de Datos</a:t>
              </a:r>
            </a:p>
          </p:txBody>
        </p:sp>
      </p:grpSp>
      <p:sp>
        <p:nvSpPr>
          <p:cNvPr id="6" name="CuadroTexto 5">
            <a:extLst>
              <a:ext uri="{FF2B5EF4-FFF2-40B4-BE49-F238E27FC236}">
                <a16:creationId xmlns:a16="http://schemas.microsoft.com/office/drawing/2014/main" id="{7FDC2316-20A3-4388-9F93-B026E5DE4592}"/>
              </a:ext>
            </a:extLst>
          </p:cNvPr>
          <p:cNvSpPr txBox="1"/>
          <p:nvPr/>
        </p:nvSpPr>
        <p:spPr>
          <a:xfrm>
            <a:off x="1110462" y="1490373"/>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identificar si la tabla es de muchos o contiene muchos empieza siendo foránea.</a:t>
            </a:r>
          </a:p>
          <a:p>
            <a:r>
              <a:rPr lang="es-CO" sz="2400" dirty="0">
                <a:solidFill>
                  <a:schemeClr val="accent1">
                    <a:lumMod val="60000"/>
                    <a:lumOff val="40000"/>
                  </a:schemeClr>
                </a:solidFill>
                <a:latin typeface="Becca &amp; Perry" panose="02000500000000000000" pitchFamily="2" charset="0"/>
              </a:rPr>
              <a:t>Se hizo repaso de normalización e identificación.</a:t>
            </a:r>
          </a:p>
        </p:txBody>
      </p:sp>
      <p:grpSp>
        <p:nvGrpSpPr>
          <p:cNvPr id="7" name="Grupo 6">
            <a:extLst>
              <a:ext uri="{FF2B5EF4-FFF2-40B4-BE49-F238E27FC236}">
                <a16:creationId xmlns:a16="http://schemas.microsoft.com/office/drawing/2014/main" id="{E6858151-68E9-4D8C-A2EF-EDE951B98365}"/>
              </a:ext>
            </a:extLst>
          </p:cNvPr>
          <p:cNvGrpSpPr/>
          <p:nvPr/>
        </p:nvGrpSpPr>
        <p:grpSpPr>
          <a:xfrm>
            <a:off x="1160537" y="3429364"/>
            <a:ext cx="4454314" cy="461665"/>
            <a:chOff x="991892" y="1687621"/>
            <a:chExt cx="3901302" cy="461665"/>
          </a:xfrm>
        </p:grpSpPr>
        <p:sp>
          <p:nvSpPr>
            <p:cNvPr id="8" name="Flecha: cheurón 7">
              <a:extLst>
                <a:ext uri="{FF2B5EF4-FFF2-40B4-BE49-F238E27FC236}">
                  <a16:creationId xmlns:a16="http://schemas.microsoft.com/office/drawing/2014/main" id="{02606E22-ADCD-439F-ADC3-C7A7EEAACC94}"/>
                </a:ext>
              </a:extLst>
            </p:cNvPr>
            <p:cNvSpPr/>
            <p:nvPr/>
          </p:nvSpPr>
          <p:spPr>
            <a:xfrm>
              <a:off x="991892" y="1687622"/>
              <a:ext cx="3901302"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4919C05-A89C-4B52-862A-B01125E3EB84}"/>
                </a:ext>
              </a:extLst>
            </p:cNvPr>
            <p:cNvSpPr txBox="1"/>
            <p:nvPr/>
          </p:nvSpPr>
          <p:spPr>
            <a:xfrm>
              <a:off x="1157772" y="1687621"/>
              <a:ext cx="3691565" cy="461665"/>
            </a:xfrm>
            <a:prstGeom prst="rect">
              <a:avLst/>
            </a:prstGeom>
            <a:noFill/>
          </p:spPr>
          <p:txBody>
            <a:bodyPr wrap="square" rtlCol="0">
              <a:spAutoFit/>
            </a:bodyPr>
            <a:lstStyle/>
            <a:p>
              <a:r>
                <a:rPr lang="es-419" sz="2400" dirty="0">
                  <a:latin typeface="Becca &amp; Perry" panose="02000500000000000000" pitchFamily="2" charset="0"/>
                </a:rPr>
                <a:t>Revisar el proyecto para corregirlo</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F3237F74-9A40-4E9F-A318-D1AF9C7D5A48}"/>
              </a:ext>
            </a:extLst>
          </p:cNvPr>
          <p:cNvSpPr/>
          <p:nvPr/>
        </p:nvSpPr>
        <p:spPr>
          <a:xfrm>
            <a:off x="1160537" y="406073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6B5D4B98-FA0E-4171-820F-938E472CC610}"/>
              </a:ext>
            </a:extLst>
          </p:cNvPr>
          <p:cNvSpPr txBox="1"/>
          <p:nvPr/>
        </p:nvSpPr>
        <p:spPr>
          <a:xfrm>
            <a:off x="4374576" y="398466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2" name="CuadroTexto 11">
            <a:extLst>
              <a:ext uri="{FF2B5EF4-FFF2-40B4-BE49-F238E27FC236}">
                <a16:creationId xmlns:a16="http://schemas.microsoft.com/office/drawing/2014/main" id="{671734E7-C686-4B9F-BAB8-3B3CC8F378F9}"/>
              </a:ext>
            </a:extLst>
          </p:cNvPr>
          <p:cNvSpPr txBox="1"/>
          <p:nvPr/>
        </p:nvSpPr>
        <p:spPr>
          <a:xfrm>
            <a:off x="6923314" y="19484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3" name="Grupo 12">
            <a:extLst>
              <a:ext uri="{FF2B5EF4-FFF2-40B4-BE49-F238E27FC236}">
                <a16:creationId xmlns:a16="http://schemas.microsoft.com/office/drawing/2014/main" id="{AFBDB6F9-3B51-4097-A97D-A4D0041A94A1}"/>
              </a:ext>
            </a:extLst>
          </p:cNvPr>
          <p:cNvGrpSpPr/>
          <p:nvPr/>
        </p:nvGrpSpPr>
        <p:grpSpPr>
          <a:xfrm>
            <a:off x="6923314" y="1025840"/>
            <a:ext cx="2690948" cy="461665"/>
            <a:chOff x="1104224" y="1687621"/>
            <a:chExt cx="2690948" cy="461665"/>
          </a:xfrm>
        </p:grpSpPr>
        <p:sp>
          <p:nvSpPr>
            <p:cNvPr id="14" name="Flecha: cheurón 13">
              <a:extLst>
                <a:ext uri="{FF2B5EF4-FFF2-40B4-BE49-F238E27FC236}">
                  <a16:creationId xmlns:a16="http://schemas.microsoft.com/office/drawing/2014/main" id="{FB26870B-9D4E-4FB5-B681-36E19BABC4F4}"/>
                </a:ext>
              </a:extLst>
            </p:cNvPr>
            <p:cNvSpPr/>
            <p:nvPr/>
          </p:nvSpPr>
          <p:spPr>
            <a:xfrm>
              <a:off x="1104224" y="1687622"/>
              <a:ext cx="269094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B51F3862-C2EA-41CA-9224-A700B68B79CA}"/>
                </a:ext>
              </a:extLst>
            </p:cNvPr>
            <p:cNvSpPr txBox="1"/>
            <p:nvPr/>
          </p:nvSpPr>
          <p:spPr>
            <a:xfrm>
              <a:off x="1437969" y="1687621"/>
              <a:ext cx="2357203" cy="461665"/>
            </a:xfrm>
            <a:prstGeom prst="rect">
              <a:avLst/>
            </a:prstGeom>
            <a:noFill/>
          </p:spPr>
          <p:txBody>
            <a:bodyPr wrap="square" rtlCol="0">
              <a:spAutoFit/>
            </a:bodyPr>
            <a:lstStyle/>
            <a:p>
              <a:r>
                <a:rPr lang="es-MX" sz="2400" dirty="0">
                  <a:latin typeface="Becca &amp; Perry" panose="02000500000000000000" pitchFamily="2" charset="0"/>
                </a:rPr>
                <a:t>La OIT (derechos)</a:t>
              </a:r>
            </a:p>
          </p:txBody>
        </p:sp>
      </p:grpSp>
      <p:sp>
        <p:nvSpPr>
          <p:cNvPr id="16" name="CuadroTexto 15">
            <a:extLst>
              <a:ext uri="{FF2B5EF4-FFF2-40B4-BE49-F238E27FC236}">
                <a16:creationId xmlns:a16="http://schemas.microsoft.com/office/drawing/2014/main" id="{1BB6EE7A-3ED5-434C-B766-EAC1E1C7F868}"/>
              </a:ext>
            </a:extLst>
          </p:cNvPr>
          <p:cNvSpPr txBox="1"/>
          <p:nvPr/>
        </p:nvSpPr>
        <p:spPr>
          <a:xfrm>
            <a:off x="6865619" y="1601790"/>
            <a:ext cx="4722223" cy="1477328"/>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Asociaciones sindicales.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Negociación Colectiva.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forzoso.</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infantil.</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 la discriminación.</a:t>
            </a:r>
          </a:p>
        </p:txBody>
      </p:sp>
      <p:grpSp>
        <p:nvGrpSpPr>
          <p:cNvPr id="17" name="Grupo 16">
            <a:extLst>
              <a:ext uri="{FF2B5EF4-FFF2-40B4-BE49-F238E27FC236}">
                <a16:creationId xmlns:a16="http://schemas.microsoft.com/office/drawing/2014/main" id="{8B30A902-556F-41AD-9C43-AF6B38FBD6EE}"/>
              </a:ext>
            </a:extLst>
          </p:cNvPr>
          <p:cNvGrpSpPr/>
          <p:nvPr/>
        </p:nvGrpSpPr>
        <p:grpSpPr>
          <a:xfrm>
            <a:off x="6923314" y="3198167"/>
            <a:ext cx="4454314" cy="830997"/>
            <a:chOff x="991892" y="1687621"/>
            <a:chExt cx="3901302" cy="830997"/>
          </a:xfrm>
        </p:grpSpPr>
        <p:sp>
          <p:nvSpPr>
            <p:cNvPr id="18" name="Flecha: cheurón 17">
              <a:extLst>
                <a:ext uri="{FF2B5EF4-FFF2-40B4-BE49-F238E27FC236}">
                  <a16:creationId xmlns:a16="http://schemas.microsoft.com/office/drawing/2014/main" id="{CEA8B8AC-0357-4A69-AE7C-51629272C759}"/>
                </a:ext>
              </a:extLst>
            </p:cNvPr>
            <p:cNvSpPr/>
            <p:nvPr/>
          </p:nvSpPr>
          <p:spPr>
            <a:xfrm>
              <a:off x="991892" y="1687622"/>
              <a:ext cx="3901302"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57E3E298-F941-4B93-B441-655DCCDDB27F}"/>
                </a:ext>
              </a:extLst>
            </p:cNvPr>
            <p:cNvSpPr txBox="1"/>
            <p:nvPr/>
          </p:nvSpPr>
          <p:spPr>
            <a:xfrm>
              <a:off x="1284202" y="1687621"/>
              <a:ext cx="3349662" cy="830997"/>
            </a:xfrm>
            <a:prstGeom prst="rect">
              <a:avLst/>
            </a:prstGeom>
            <a:noFill/>
          </p:spPr>
          <p:txBody>
            <a:bodyPr wrap="square" rtlCol="0">
              <a:spAutoFit/>
            </a:bodyPr>
            <a:lstStyle/>
            <a:p>
              <a:r>
                <a:rPr lang="es-419" sz="2400" dirty="0">
                  <a:latin typeface="Becca &amp; Perry" panose="02000500000000000000" pitchFamily="2" charset="0"/>
                </a:rPr>
                <a:t>Realizar un trabajo en grupo de acuerdo al tema que nos asignen</a:t>
              </a:r>
              <a:endParaRPr lang="es-MX" sz="1200" dirty="0">
                <a:latin typeface="Becca &amp; Perry" panose="02000500000000000000" pitchFamily="2" charset="0"/>
              </a:endParaRPr>
            </a:p>
          </p:txBody>
        </p:sp>
      </p:grpSp>
      <p:sp>
        <p:nvSpPr>
          <p:cNvPr id="20" name="Rectángulo 19">
            <a:extLst>
              <a:ext uri="{FF2B5EF4-FFF2-40B4-BE49-F238E27FC236}">
                <a16:creationId xmlns:a16="http://schemas.microsoft.com/office/drawing/2014/main" id="{0568861B-A0FF-4577-BB5E-F305DCD5E83D}"/>
              </a:ext>
            </a:extLst>
          </p:cNvPr>
          <p:cNvSpPr/>
          <p:nvPr/>
        </p:nvSpPr>
        <p:spPr>
          <a:xfrm>
            <a:off x="6865619" y="4190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4237E814-3675-4B0D-850E-666AF30482FA}"/>
              </a:ext>
            </a:extLst>
          </p:cNvPr>
          <p:cNvSpPr txBox="1"/>
          <p:nvPr/>
        </p:nvSpPr>
        <p:spPr>
          <a:xfrm>
            <a:off x="10079658" y="4114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22" name="Grupo 21">
            <a:extLst>
              <a:ext uri="{FF2B5EF4-FFF2-40B4-BE49-F238E27FC236}">
                <a16:creationId xmlns:a16="http://schemas.microsoft.com/office/drawing/2014/main" id="{8CB31E85-45D7-4462-850C-FEB699A1F894}"/>
              </a:ext>
            </a:extLst>
          </p:cNvPr>
          <p:cNvGrpSpPr/>
          <p:nvPr/>
        </p:nvGrpSpPr>
        <p:grpSpPr>
          <a:xfrm>
            <a:off x="6865619" y="4491963"/>
            <a:ext cx="2317570" cy="461665"/>
            <a:chOff x="1104224" y="1687621"/>
            <a:chExt cx="2317570" cy="461665"/>
          </a:xfrm>
        </p:grpSpPr>
        <p:sp>
          <p:nvSpPr>
            <p:cNvPr id="23" name="Flecha: cheurón 22">
              <a:extLst>
                <a:ext uri="{FF2B5EF4-FFF2-40B4-BE49-F238E27FC236}">
                  <a16:creationId xmlns:a16="http://schemas.microsoft.com/office/drawing/2014/main" id="{D9437A39-B58F-42A3-9022-331951B8A059}"/>
                </a:ext>
              </a:extLst>
            </p:cNvPr>
            <p:cNvSpPr/>
            <p:nvPr/>
          </p:nvSpPr>
          <p:spPr>
            <a:xfrm>
              <a:off x="1104224" y="1687622"/>
              <a:ext cx="231757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90B8CE11-E020-4957-8BB4-CAA4725E8B54}"/>
                </a:ext>
              </a:extLst>
            </p:cNvPr>
            <p:cNvSpPr txBox="1"/>
            <p:nvPr/>
          </p:nvSpPr>
          <p:spPr>
            <a:xfrm>
              <a:off x="1437969" y="1687621"/>
              <a:ext cx="1840133" cy="461665"/>
            </a:xfrm>
            <a:prstGeom prst="rect">
              <a:avLst/>
            </a:prstGeom>
            <a:noFill/>
          </p:spPr>
          <p:txBody>
            <a:bodyPr wrap="square" rtlCol="0">
              <a:spAutoFit/>
            </a:bodyPr>
            <a:lstStyle/>
            <a:p>
              <a:r>
                <a:rPr lang="es-MX" sz="2400" dirty="0">
                  <a:latin typeface="Becca &amp; Perry" panose="02000500000000000000" pitchFamily="2" charset="0"/>
                </a:rPr>
                <a:t>Convenio #182</a:t>
              </a:r>
            </a:p>
          </p:txBody>
        </p:sp>
      </p:grpSp>
    </p:spTree>
    <p:extLst>
      <p:ext uri="{BB962C8B-B14F-4D97-AF65-F5344CB8AC3E}">
        <p14:creationId xmlns:p14="http://schemas.microsoft.com/office/powerpoint/2010/main" val="381579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0E53E6-1A62-4DD2-AA31-951A689680B8}"/>
              </a:ext>
            </a:extLst>
          </p:cNvPr>
          <p:cNvSpPr txBox="1"/>
          <p:nvPr/>
        </p:nvSpPr>
        <p:spPr>
          <a:xfrm>
            <a:off x="1179707" y="0"/>
            <a:ext cx="4398133" cy="1323439"/>
          </a:xfrm>
          <a:prstGeom prst="rect">
            <a:avLst/>
          </a:prstGeom>
          <a:noFill/>
        </p:spPr>
        <p:txBody>
          <a:bodyPr wrap="square" rtlCol="0">
            <a:spAutoFit/>
          </a:bodyPr>
          <a:lstStyle/>
          <a:p>
            <a:pPr algn="ctr"/>
            <a:r>
              <a:rPr lang="es-MX" sz="8000" dirty="0">
                <a:latin typeface="Becca &amp; Perry" panose="02000500000000000000" pitchFamily="2" charset="0"/>
                <a:ea typeface="Becca" panose="02000603000000000000" pitchFamily="2" charset="0"/>
              </a:rPr>
              <a:t>APUNTES</a:t>
            </a:r>
          </a:p>
        </p:txBody>
      </p:sp>
      <p:sp>
        <p:nvSpPr>
          <p:cNvPr id="3" name="Rectángulo 2">
            <a:extLst>
              <a:ext uri="{FF2B5EF4-FFF2-40B4-BE49-F238E27FC236}">
                <a16:creationId xmlns:a16="http://schemas.microsoft.com/office/drawing/2014/main" id="{A4173DAB-2811-4C71-A960-F9C127F008F3}"/>
              </a:ext>
            </a:extLst>
          </p:cNvPr>
          <p:cNvSpPr/>
          <p:nvPr/>
        </p:nvSpPr>
        <p:spPr>
          <a:xfrm>
            <a:off x="1738164" y="102922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grpSp>
        <p:nvGrpSpPr>
          <p:cNvPr id="4" name="Grupo 3">
            <a:extLst>
              <a:ext uri="{FF2B5EF4-FFF2-40B4-BE49-F238E27FC236}">
                <a16:creationId xmlns:a16="http://schemas.microsoft.com/office/drawing/2014/main" id="{A164AA60-2079-4442-B715-2CA3278118C9}"/>
              </a:ext>
            </a:extLst>
          </p:cNvPr>
          <p:cNvGrpSpPr/>
          <p:nvPr/>
        </p:nvGrpSpPr>
        <p:grpSpPr>
          <a:xfrm>
            <a:off x="1179706" y="1435072"/>
            <a:ext cx="2686900" cy="461665"/>
            <a:chOff x="1104222" y="1687621"/>
            <a:chExt cx="2686900" cy="461665"/>
          </a:xfrm>
        </p:grpSpPr>
        <p:sp>
          <p:nvSpPr>
            <p:cNvPr id="5" name="Flecha: cheurón 4">
              <a:extLst>
                <a:ext uri="{FF2B5EF4-FFF2-40B4-BE49-F238E27FC236}">
                  <a16:creationId xmlns:a16="http://schemas.microsoft.com/office/drawing/2014/main" id="{D1EA842C-8BC6-45C1-A061-131D1222D7E2}"/>
                </a:ext>
              </a:extLst>
            </p:cNvPr>
            <p:cNvSpPr/>
            <p:nvPr/>
          </p:nvSpPr>
          <p:spPr>
            <a:xfrm>
              <a:off x="1104222" y="1687622"/>
              <a:ext cx="2686899" cy="42729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0B714977-C240-4714-B1BA-79AF3B3163CA}"/>
                </a:ext>
              </a:extLst>
            </p:cNvPr>
            <p:cNvSpPr txBox="1"/>
            <p:nvPr/>
          </p:nvSpPr>
          <p:spPr>
            <a:xfrm>
              <a:off x="1245648" y="1687621"/>
              <a:ext cx="2545474" cy="461665"/>
            </a:xfrm>
            <a:prstGeom prst="rect">
              <a:avLst/>
            </a:prstGeom>
            <a:noFill/>
          </p:spPr>
          <p:txBody>
            <a:bodyPr wrap="square" rtlCol="0">
              <a:spAutoFit/>
            </a:bodyPr>
            <a:lstStyle/>
            <a:p>
              <a:r>
                <a:rPr lang="es-419" sz="2400" dirty="0">
                  <a:latin typeface="Becca &amp; Perry" panose="02000500000000000000" pitchFamily="2" charset="0"/>
                </a:rPr>
                <a:t>TAREAS/TRABAJOS</a:t>
              </a:r>
              <a:endParaRPr lang="es-MX" sz="1200" dirty="0">
                <a:latin typeface="Becca &amp; Perry" panose="02000500000000000000" pitchFamily="2" charset="0"/>
              </a:endParaRPr>
            </a:p>
          </p:txBody>
        </p:sp>
      </p:grpSp>
      <p:grpSp>
        <p:nvGrpSpPr>
          <p:cNvPr id="7" name="Grupo 6">
            <a:extLst>
              <a:ext uri="{FF2B5EF4-FFF2-40B4-BE49-F238E27FC236}">
                <a16:creationId xmlns:a16="http://schemas.microsoft.com/office/drawing/2014/main" id="{DF0866A7-100E-4ADD-AB09-50775C702DA9}"/>
              </a:ext>
            </a:extLst>
          </p:cNvPr>
          <p:cNvGrpSpPr/>
          <p:nvPr/>
        </p:nvGrpSpPr>
        <p:grpSpPr>
          <a:xfrm>
            <a:off x="1179705" y="2121834"/>
            <a:ext cx="2686900" cy="461665"/>
            <a:chOff x="1104222" y="1687621"/>
            <a:chExt cx="2686900" cy="461665"/>
          </a:xfrm>
        </p:grpSpPr>
        <p:sp>
          <p:nvSpPr>
            <p:cNvPr id="8" name="Flecha: cheurón 7">
              <a:extLst>
                <a:ext uri="{FF2B5EF4-FFF2-40B4-BE49-F238E27FC236}">
                  <a16:creationId xmlns:a16="http://schemas.microsoft.com/office/drawing/2014/main" id="{BACDDCD5-BD85-4526-B3A0-653A322EF52B}"/>
                </a:ext>
              </a:extLst>
            </p:cNvPr>
            <p:cNvSpPr/>
            <p:nvPr/>
          </p:nvSpPr>
          <p:spPr>
            <a:xfrm>
              <a:off x="1104222" y="1687622"/>
              <a:ext cx="2686899"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C290D098-E582-4EDF-869E-63F8888AAA6D}"/>
                </a:ext>
              </a:extLst>
            </p:cNvPr>
            <p:cNvSpPr txBox="1"/>
            <p:nvPr/>
          </p:nvSpPr>
          <p:spPr>
            <a:xfrm>
              <a:off x="1245648" y="1687621"/>
              <a:ext cx="2545474" cy="461665"/>
            </a:xfrm>
            <a:prstGeom prst="rect">
              <a:avLst/>
            </a:prstGeom>
            <a:noFill/>
          </p:spPr>
          <p:txBody>
            <a:bodyPr wrap="square" rtlCol="0">
              <a:spAutoFit/>
            </a:bodyPr>
            <a:lstStyle/>
            <a:p>
              <a:r>
                <a:rPr lang="es-MX" sz="2400" dirty="0">
                  <a:latin typeface="Becca &amp; Perry" panose="02000500000000000000" pitchFamily="2" charset="0"/>
                </a:rPr>
                <a:t>PÁGINAS PARA VER</a:t>
              </a:r>
            </a:p>
          </p:txBody>
        </p:sp>
      </p:grpSp>
      <p:grpSp>
        <p:nvGrpSpPr>
          <p:cNvPr id="10" name="Grupo 9">
            <a:extLst>
              <a:ext uri="{FF2B5EF4-FFF2-40B4-BE49-F238E27FC236}">
                <a16:creationId xmlns:a16="http://schemas.microsoft.com/office/drawing/2014/main" id="{7777AEC3-45B0-4AA1-AADB-BDA25B4419DA}"/>
              </a:ext>
            </a:extLst>
          </p:cNvPr>
          <p:cNvGrpSpPr/>
          <p:nvPr/>
        </p:nvGrpSpPr>
        <p:grpSpPr>
          <a:xfrm>
            <a:off x="1179704" y="2774224"/>
            <a:ext cx="3614365" cy="461665"/>
            <a:chOff x="1104222" y="1687621"/>
            <a:chExt cx="3614365" cy="461665"/>
          </a:xfrm>
        </p:grpSpPr>
        <p:sp>
          <p:nvSpPr>
            <p:cNvPr id="11" name="Flecha: cheurón 10">
              <a:extLst>
                <a:ext uri="{FF2B5EF4-FFF2-40B4-BE49-F238E27FC236}">
                  <a16:creationId xmlns:a16="http://schemas.microsoft.com/office/drawing/2014/main" id="{A8C9575E-CCDD-4A06-BF0F-1333A306C038}"/>
                </a:ext>
              </a:extLst>
            </p:cNvPr>
            <p:cNvSpPr/>
            <p:nvPr/>
          </p:nvSpPr>
          <p:spPr>
            <a:xfrm>
              <a:off x="1104222" y="1687622"/>
              <a:ext cx="3614365" cy="427291"/>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2E8734BC-1973-4A58-A25F-2349425FA188}"/>
                </a:ext>
              </a:extLst>
            </p:cNvPr>
            <p:cNvSpPr txBox="1"/>
            <p:nvPr/>
          </p:nvSpPr>
          <p:spPr>
            <a:xfrm>
              <a:off x="1245648" y="1687621"/>
              <a:ext cx="3316184" cy="461665"/>
            </a:xfrm>
            <a:prstGeom prst="rect">
              <a:avLst/>
            </a:prstGeom>
            <a:noFill/>
          </p:spPr>
          <p:txBody>
            <a:bodyPr wrap="square" rtlCol="0">
              <a:spAutoFit/>
            </a:bodyPr>
            <a:lstStyle/>
            <a:p>
              <a:r>
                <a:rPr lang="es-MX" sz="2400" dirty="0">
                  <a:latin typeface="Becca &amp; Perry" panose="02000500000000000000" pitchFamily="2" charset="0"/>
                </a:rPr>
                <a:t>INFORMACIÓN IMPORTANTE</a:t>
              </a:r>
            </a:p>
          </p:txBody>
        </p:sp>
      </p:grpSp>
      <p:grpSp>
        <p:nvGrpSpPr>
          <p:cNvPr id="13" name="Grupo 12">
            <a:extLst>
              <a:ext uri="{FF2B5EF4-FFF2-40B4-BE49-F238E27FC236}">
                <a16:creationId xmlns:a16="http://schemas.microsoft.com/office/drawing/2014/main" id="{7EC0E3C8-3ACB-4424-B8C6-2BFA53053631}"/>
              </a:ext>
            </a:extLst>
          </p:cNvPr>
          <p:cNvGrpSpPr/>
          <p:nvPr/>
        </p:nvGrpSpPr>
        <p:grpSpPr>
          <a:xfrm>
            <a:off x="1179705" y="3425652"/>
            <a:ext cx="2686900" cy="461665"/>
            <a:chOff x="1104223" y="1687621"/>
            <a:chExt cx="2686900" cy="461665"/>
          </a:xfrm>
        </p:grpSpPr>
        <p:sp>
          <p:nvSpPr>
            <p:cNvPr id="14" name="Flecha: cheurón 13">
              <a:extLst>
                <a:ext uri="{FF2B5EF4-FFF2-40B4-BE49-F238E27FC236}">
                  <a16:creationId xmlns:a16="http://schemas.microsoft.com/office/drawing/2014/main" id="{B0F4E338-5F7A-491C-B1F9-6B9E88501C2F}"/>
                </a:ext>
              </a:extLst>
            </p:cNvPr>
            <p:cNvSpPr/>
            <p:nvPr/>
          </p:nvSpPr>
          <p:spPr>
            <a:xfrm>
              <a:off x="1104223" y="1687622"/>
              <a:ext cx="268690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3D5A4844-BA67-44D3-A1FB-848ABCA527C3}"/>
                </a:ext>
              </a:extLst>
            </p:cNvPr>
            <p:cNvSpPr txBox="1"/>
            <p:nvPr/>
          </p:nvSpPr>
          <p:spPr>
            <a:xfrm>
              <a:off x="1245648" y="1687621"/>
              <a:ext cx="2375659" cy="461665"/>
            </a:xfrm>
            <a:prstGeom prst="rect">
              <a:avLst/>
            </a:prstGeom>
            <a:noFill/>
          </p:spPr>
          <p:txBody>
            <a:bodyPr wrap="square" rtlCol="0">
              <a:spAutoFit/>
            </a:bodyPr>
            <a:lstStyle/>
            <a:p>
              <a:r>
                <a:rPr lang="es-MX" sz="2400" dirty="0">
                  <a:latin typeface="Becca &amp; Perry" panose="02000500000000000000" pitchFamily="2" charset="0"/>
                </a:rPr>
                <a:t>TEMAS A TRATAR</a:t>
              </a:r>
            </a:p>
          </p:txBody>
        </p:sp>
      </p:grpSp>
      <p:sp>
        <p:nvSpPr>
          <p:cNvPr id="16" name="CuadroTexto 15">
            <a:extLst>
              <a:ext uri="{FF2B5EF4-FFF2-40B4-BE49-F238E27FC236}">
                <a16:creationId xmlns:a16="http://schemas.microsoft.com/office/drawing/2014/main" id="{5C8082B6-1242-4E3C-932F-DB9D28F8BD43}"/>
              </a:ext>
            </a:extLst>
          </p:cNvPr>
          <p:cNvSpPr txBox="1"/>
          <p:nvPr/>
        </p:nvSpPr>
        <p:spPr>
          <a:xfrm>
            <a:off x="1179704" y="4061208"/>
            <a:ext cx="33161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PROGRAMAS A UTILIZAR</a:t>
            </a:r>
          </a:p>
        </p:txBody>
      </p:sp>
      <p:sp>
        <p:nvSpPr>
          <p:cNvPr id="17" name="CuadroTexto 16">
            <a:extLst>
              <a:ext uri="{FF2B5EF4-FFF2-40B4-BE49-F238E27FC236}">
                <a16:creationId xmlns:a16="http://schemas.microsoft.com/office/drawing/2014/main" id="{1E6B9290-30B3-4A15-9A87-A1568FD344B4}"/>
              </a:ext>
            </a:extLst>
          </p:cNvPr>
          <p:cNvSpPr txBox="1"/>
          <p:nvPr/>
        </p:nvSpPr>
        <p:spPr>
          <a:xfrm>
            <a:off x="1179704" y="4421469"/>
            <a:ext cx="3316184" cy="461665"/>
          </a:xfrm>
          <a:prstGeom prst="rect">
            <a:avLst/>
          </a:prstGeom>
          <a:noFill/>
        </p:spPr>
        <p:txBody>
          <a:bodyPr wrap="square" rtlCol="0">
            <a:spAutoFit/>
          </a:bodyPr>
          <a:lstStyle/>
          <a:p>
            <a:r>
              <a:rPr lang="es-CO" sz="2400" dirty="0">
                <a:solidFill>
                  <a:srgbClr val="92D050"/>
                </a:solidFill>
                <a:latin typeface="Becca &amp; Perry" panose="02000500000000000000" pitchFamily="2" charset="0"/>
              </a:rPr>
              <a:t>REUNIONES EN GRUPO</a:t>
            </a:r>
          </a:p>
        </p:txBody>
      </p:sp>
      <p:sp>
        <p:nvSpPr>
          <p:cNvPr id="18" name="CuadroTexto 17">
            <a:extLst>
              <a:ext uri="{FF2B5EF4-FFF2-40B4-BE49-F238E27FC236}">
                <a16:creationId xmlns:a16="http://schemas.microsoft.com/office/drawing/2014/main" id="{D9AD8428-E14E-4AE3-8121-A83AA6CB4CA3}"/>
              </a:ext>
            </a:extLst>
          </p:cNvPr>
          <p:cNvSpPr txBox="1"/>
          <p:nvPr/>
        </p:nvSpPr>
        <p:spPr>
          <a:xfrm>
            <a:off x="1188259" y="4781730"/>
            <a:ext cx="3316184"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ANOTACIONES DE LA CLASE</a:t>
            </a:r>
          </a:p>
        </p:txBody>
      </p:sp>
      <p:sp>
        <p:nvSpPr>
          <p:cNvPr id="19" name="CuadroTexto 18">
            <a:extLst>
              <a:ext uri="{FF2B5EF4-FFF2-40B4-BE49-F238E27FC236}">
                <a16:creationId xmlns:a16="http://schemas.microsoft.com/office/drawing/2014/main" id="{AFDE2819-A9A0-4003-B659-799D8DFDA782}"/>
              </a:ext>
            </a:extLst>
          </p:cNvPr>
          <p:cNvSpPr txBox="1"/>
          <p:nvPr/>
        </p:nvSpPr>
        <p:spPr>
          <a:xfrm>
            <a:off x="1179704" y="5202325"/>
            <a:ext cx="331618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NOMBRES DE PROYECTOS</a:t>
            </a:r>
          </a:p>
        </p:txBody>
      </p:sp>
      <p:grpSp>
        <p:nvGrpSpPr>
          <p:cNvPr id="20" name="Grupo 19">
            <a:extLst>
              <a:ext uri="{FF2B5EF4-FFF2-40B4-BE49-F238E27FC236}">
                <a16:creationId xmlns:a16="http://schemas.microsoft.com/office/drawing/2014/main" id="{8F6D9E36-91C2-42B8-98D2-9F392F2E7909}"/>
              </a:ext>
            </a:extLst>
          </p:cNvPr>
          <p:cNvGrpSpPr/>
          <p:nvPr/>
        </p:nvGrpSpPr>
        <p:grpSpPr>
          <a:xfrm>
            <a:off x="6896883" y="201540"/>
            <a:ext cx="4781310" cy="830997"/>
            <a:chOff x="1104222" y="1687621"/>
            <a:chExt cx="4781310" cy="830997"/>
          </a:xfrm>
        </p:grpSpPr>
        <p:sp>
          <p:nvSpPr>
            <p:cNvPr id="21" name="Flecha: cheurón 20">
              <a:extLst>
                <a:ext uri="{FF2B5EF4-FFF2-40B4-BE49-F238E27FC236}">
                  <a16:creationId xmlns:a16="http://schemas.microsoft.com/office/drawing/2014/main" id="{855691BE-0AB3-4A10-B7A4-D594F9FC981D}"/>
                </a:ext>
              </a:extLst>
            </p:cNvPr>
            <p:cNvSpPr/>
            <p:nvPr/>
          </p:nvSpPr>
          <p:spPr>
            <a:xfrm>
              <a:off x="1104222" y="1687622"/>
              <a:ext cx="4781310" cy="82768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AC30AB0D-102B-43F8-A3DA-618199ED22B6}"/>
                </a:ext>
              </a:extLst>
            </p:cNvPr>
            <p:cNvSpPr txBox="1"/>
            <p:nvPr/>
          </p:nvSpPr>
          <p:spPr>
            <a:xfrm>
              <a:off x="1487400" y="1687621"/>
              <a:ext cx="3993186" cy="830997"/>
            </a:xfrm>
            <a:prstGeom prst="rect">
              <a:avLst/>
            </a:prstGeom>
            <a:noFill/>
          </p:spPr>
          <p:txBody>
            <a:bodyPr wrap="square" rtlCol="0">
              <a:spAutoFit/>
            </a:bodyPr>
            <a:lstStyle/>
            <a:p>
              <a:pPr algn="ctr"/>
              <a:r>
                <a:rPr lang="es-419" sz="2400" dirty="0">
                  <a:latin typeface="Becca &amp; Perry" panose="02000500000000000000" pitchFamily="2" charset="0"/>
                </a:rPr>
                <a:t>REFLEXIÓN DE LA CONSTITUCIÓN DE 1991 JAIME GARZÓN </a:t>
              </a:r>
              <a:endParaRPr lang="es-MX" sz="1200" dirty="0">
                <a:latin typeface="Becca &amp; Perry" panose="02000500000000000000" pitchFamily="2" charset="0"/>
              </a:endParaRPr>
            </a:p>
          </p:txBody>
        </p:sp>
      </p:grpSp>
      <p:sp>
        <p:nvSpPr>
          <p:cNvPr id="24" name="CuadroTexto 23">
            <a:extLst>
              <a:ext uri="{FF2B5EF4-FFF2-40B4-BE49-F238E27FC236}">
                <a16:creationId xmlns:a16="http://schemas.microsoft.com/office/drawing/2014/main" id="{313C44C9-C785-47DC-9183-9DCE0FD53450}"/>
              </a:ext>
            </a:extLst>
          </p:cNvPr>
          <p:cNvSpPr txBox="1"/>
          <p:nvPr/>
        </p:nvSpPr>
        <p:spPr>
          <a:xfrm>
            <a:off x="7083193" y="1154666"/>
            <a:ext cx="4398132"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Última reforma constitucional a la fecha</a:t>
            </a:r>
          </a:p>
          <a:p>
            <a:pPr algn="ctr"/>
            <a:r>
              <a:rPr lang="es-CO" dirty="0">
                <a:latin typeface="Papyrus" panose="03070502060502030205" pitchFamily="66" charset="0"/>
                <a:ea typeface="Becca" panose="02000603000000000000" pitchFamily="2" charset="0"/>
              </a:rPr>
              <a:t>Reforma 2005</a:t>
            </a:r>
          </a:p>
          <a:p>
            <a:r>
              <a:rPr lang="es-CO" dirty="0">
                <a:latin typeface="Papyrus" panose="03070502060502030205" pitchFamily="66" charset="0"/>
                <a:ea typeface="Becca" panose="02000603000000000000" pitchFamily="2" charset="0"/>
              </a:rPr>
              <a:t>En el año 2004, el Expresidente Álvaro Uribe Vélez, impulsó en el congreso una reforma constitucional para permitir la elección de presidente de la República hasta por dos periodos, siendo aprobada en el año siguiente modificando así el artículo 197 de la constitución Política de Colombia.</a:t>
            </a:r>
          </a:p>
          <a:p>
            <a:r>
              <a:rPr lang="es-CO" dirty="0">
                <a:latin typeface="Papyrus" panose="03070502060502030205" pitchFamily="66" charset="0"/>
                <a:ea typeface="Becca" panose="02000603000000000000" pitchFamily="2" charset="0"/>
              </a:rPr>
              <a:t>Palabras de Garzón</a:t>
            </a:r>
          </a:p>
          <a:p>
            <a:r>
              <a:rPr lang="es-CO" dirty="0">
                <a:latin typeface="Papyrus" panose="03070502060502030205" pitchFamily="66" charset="0"/>
                <a:ea typeface="Becca" panose="02000603000000000000" pitchFamily="2" charset="0"/>
              </a:rPr>
              <a:t>‘(…) le vamos a decir  COLOMBIANOS al grupo heterogéneo de personas que habitan el territorio llamado COLOMBIA, los que por culpa de Dios, el destino, la divina providencia nos tocó habitar este espacio, los vamos a llamar colombianos (…)’</a:t>
            </a:r>
          </a:p>
        </p:txBody>
      </p:sp>
      <p:sp>
        <p:nvSpPr>
          <p:cNvPr id="25" name="CuadroTexto 24">
            <a:extLst>
              <a:ext uri="{FF2B5EF4-FFF2-40B4-BE49-F238E27FC236}">
                <a16:creationId xmlns:a16="http://schemas.microsoft.com/office/drawing/2014/main" id="{98158A1E-1477-461C-8445-B31063C99C2C}"/>
              </a:ext>
            </a:extLst>
          </p:cNvPr>
          <p:cNvSpPr txBox="1"/>
          <p:nvPr/>
        </p:nvSpPr>
        <p:spPr>
          <a:xfrm>
            <a:off x="1171149" y="5597939"/>
            <a:ext cx="3316184" cy="461665"/>
          </a:xfrm>
          <a:prstGeom prst="rect">
            <a:avLst/>
          </a:prstGeom>
          <a:noFill/>
        </p:spPr>
        <p:txBody>
          <a:bodyPr wrap="square" rtlCol="0">
            <a:spAutoFit/>
          </a:bodyPr>
          <a:lstStyle/>
          <a:p>
            <a:r>
              <a:rPr lang="es-CO" sz="2400" dirty="0">
                <a:solidFill>
                  <a:srgbClr val="F89AA1"/>
                </a:solidFill>
                <a:latin typeface="Becca &amp; Perry" panose="02000500000000000000" pitchFamily="2" charset="0"/>
              </a:rPr>
              <a:t>FECHAS</a:t>
            </a:r>
          </a:p>
        </p:txBody>
      </p:sp>
    </p:spTree>
    <p:extLst>
      <p:ext uri="{BB962C8B-B14F-4D97-AF65-F5344CB8AC3E}">
        <p14:creationId xmlns:p14="http://schemas.microsoft.com/office/powerpoint/2010/main" val="195668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8E62EDF-DF07-419D-BCA9-0FE632D26ADB}"/>
              </a:ext>
            </a:extLst>
          </p:cNvPr>
          <p:cNvGrpSpPr/>
          <p:nvPr/>
        </p:nvGrpSpPr>
        <p:grpSpPr>
          <a:xfrm>
            <a:off x="1164890" y="244938"/>
            <a:ext cx="1617499" cy="461666"/>
            <a:chOff x="1104222" y="1687621"/>
            <a:chExt cx="1617499" cy="461666"/>
          </a:xfrm>
        </p:grpSpPr>
        <p:sp>
          <p:nvSpPr>
            <p:cNvPr id="3" name="Flecha: cheurón 2">
              <a:extLst>
                <a:ext uri="{FF2B5EF4-FFF2-40B4-BE49-F238E27FC236}">
                  <a16:creationId xmlns:a16="http://schemas.microsoft.com/office/drawing/2014/main" id="{94B3F518-3237-4662-8686-B135915EF53F}"/>
                </a:ext>
              </a:extLst>
            </p:cNvPr>
            <p:cNvSpPr/>
            <p:nvPr/>
          </p:nvSpPr>
          <p:spPr>
            <a:xfrm>
              <a:off x="1104222" y="1687621"/>
              <a:ext cx="1617499" cy="46166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0C87CF33-AB71-42E5-9513-CFA5DE627554}"/>
                </a:ext>
              </a:extLst>
            </p:cNvPr>
            <p:cNvSpPr txBox="1"/>
            <p:nvPr/>
          </p:nvSpPr>
          <p:spPr>
            <a:xfrm>
              <a:off x="1323995" y="1687621"/>
              <a:ext cx="1175657" cy="461665"/>
            </a:xfrm>
            <a:prstGeom prst="rect">
              <a:avLst/>
            </a:prstGeom>
            <a:noFill/>
          </p:spPr>
          <p:txBody>
            <a:bodyPr wrap="square" rtlCol="0">
              <a:spAutoFit/>
            </a:bodyPr>
            <a:lstStyle/>
            <a:p>
              <a:r>
                <a:rPr lang="es-MX" sz="2400" dirty="0">
                  <a:latin typeface="Becca &amp; Perry" panose="02000500000000000000" pitchFamily="2" charset="0"/>
                </a:rPr>
                <a:t>Grupo 6 </a:t>
              </a:r>
            </a:p>
          </p:txBody>
        </p:sp>
      </p:grpSp>
      <p:sp>
        <p:nvSpPr>
          <p:cNvPr id="5" name="CuadroTexto 4">
            <a:extLst>
              <a:ext uri="{FF2B5EF4-FFF2-40B4-BE49-F238E27FC236}">
                <a16:creationId xmlns:a16="http://schemas.microsoft.com/office/drawing/2014/main" id="{F9B3EB8D-1211-44F7-BE77-2BD9BB79F1BD}"/>
              </a:ext>
            </a:extLst>
          </p:cNvPr>
          <p:cNvSpPr txBox="1"/>
          <p:nvPr/>
        </p:nvSpPr>
        <p:spPr>
          <a:xfrm>
            <a:off x="1164890" y="706603"/>
            <a:ext cx="4722223" cy="2031325"/>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Definición de trabajo infantil según la OIT:</a:t>
            </a:r>
          </a:p>
          <a:p>
            <a:r>
              <a:rPr lang="es-CO" dirty="0">
                <a:latin typeface="Papyrus" panose="03070502060502030205" pitchFamily="66" charset="0"/>
                <a:ea typeface="Becca" panose="02000603000000000000" pitchFamily="2" charset="0"/>
              </a:rPr>
              <a:t>La OIT define como trabajo infantil “toda actividad económica realizada por menores, por debajo de la edad mínima requerida por la legislación nacional vigente de un país para incorporarse a un empleo, o por menos de 18 años, y que interfiera con su escolarización.”</a:t>
            </a:r>
          </a:p>
        </p:txBody>
      </p:sp>
      <p:sp>
        <p:nvSpPr>
          <p:cNvPr id="6" name="CuadroTexto 5">
            <a:extLst>
              <a:ext uri="{FF2B5EF4-FFF2-40B4-BE49-F238E27FC236}">
                <a16:creationId xmlns:a16="http://schemas.microsoft.com/office/drawing/2014/main" id="{193B3D66-5E16-45D6-88CF-0F23D1C48DF4}"/>
              </a:ext>
            </a:extLst>
          </p:cNvPr>
          <p:cNvSpPr txBox="1"/>
          <p:nvPr/>
        </p:nvSpPr>
        <p:spPr>
          <a:xfrm>
            <a:off x="1222584" y="259800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7" name="Grupo 6">
            <a:extLst>
              <a:ext uri="{FF2B5EF4-FFF2-40B4-BE49-F238E27FC236}">
                <a16:creationId xmlns:a16="http://schemas.microsoft.com/office/drawing/2014/main" id="{A60DD171-7D4D-40FB-BB7C-E1DD8A383924}"/>
              </a:ext>
            </a:extLst>
          </p:cNvPr>
          <p:cNvGrpSpPr/>
          <p:nvPr/>
        </p:nvGrpSpPr>
        <p:grpSpPr>
          <a:xfrm>
            <a:off x="1164888" y="3429000"/>
            <a:ext cx="3890438" cy="461665"/>
            <a:chOff x="1104223" y="1687621"/>
            <a:chExt cx="3890438" cy="461665"/>
          </a:xfrm>
        </p:grpSpPr>
        <p:sp>
          <p:nvSpPr>
            <p:cNvPr id="8" name="Flecha: cheurón 7">
              <a:extLst>
                <a:ext uri="{FF2B5EF4-FFF2-40B4-BE49-F238E27FC236}">
                  <a16:creationId xmlns:a16="http://schemas.microsoft.com/office/drawing/2014/main" id="{83830E29-CDC4-44BD-B187-70CB36D80EB0}"/>
                </a:ext>
              </a:extLst>
            </p:cNvPr>
            <p:cNvSpPr/>
            <p:nvPr/>
          </p:nvSpPr>
          <p:spPr>
            <a:xfrm>
              <a:off x="1104223" y="1687622"/>
              <a:ext cx="3890437"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BBD8FB06-E5C6-48B8-B45F-9AEE3930FDB2}"/>
                </a:ext>
              </a:extLst>
            </p:cNvPr>
            <p:cNvSpPr txBox="1"/>
            <p:nvPr/>
          </p:nvSpPr>
          <p:spPr>
            <a:xfrm>
              <a:off x="1437969" y="1687621"/>
              <a:ext cx="3556692" cy="461665"/>
            </a:xfrm>
            <a:prstGeom prst="rect">
              <a:avLst/>
            </a:prstGeom>
            <a:noFill/>
          </p:spPr>
          <p:txBody>
            <a:bodyPr wrap="square" rtlCol="0">
              <a:spAutoFit/>
            </a:bodyPr>
            <a:lstStyle/>
            <a:p>
              <a:r>
                <a:rPr lang="es-MX" sz="2400" dirty="0">
                  <a:latin typeface="Becca &amp; Perry" panose="02000500000000000000" pitchFamily="2" charset="0"/>
                </a:rPr>
                <a:t>Bases de datos : Foreign Key</a:t>
              </a:r>
            </a:p>
          </p:txBody>
        </p:sp>
      </p:grpSp>
      <p:sp>
        <p:nvSpPr>
          <p:cNvPr id="10" name="CuadroTexto 9">
            <a:extLst>
              <a:ext uri="{FF2B5EF4-FFF2-40B4-BE49-F238E27FC236}">
                <a16:creationId xmlns:a16="http://schemas.microsoft.com/office/drawing/2014/main" id="{8BA1BD38-CBE1-450E-862B-616A246D81F0}"/>
              </a:ext>
            </a:extLst>
          </p:cNvPr>
          <p:cNvSpPr txBox="1"/>
          <p:nvPr/>
        </p:nvSpPr>
        <p:spPr>
          <a:xfrm>
            <a:off x="1164887" y="3890665"/>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crear una relación el campo que es recibido pasa a ser una foránea primaria (fkpk).</a:t>
            </a:r>
          </a:p>
        </p:txBody>
      </p:sp>
      <p:grpSp>
        <p:nvGrpSpPr>
          <p:cNvPr id="11" name="Grupo 10">
            <a:extLst>
              <a:ext uri="{FF2B5EF4-FFF2-40B4-BE49-F238E27FC236}">
                <a16:creationId xmlns:a16="http://schemas.microsoft.com/office/drawing/2014/main" id="{15286A6B-E7B3-448C-B254-6543E9700D70}"/>
              </a:ext>
            </a:extLst>
          </p:cNvPr>
          <p:cNvGrpSpPr/>
          <p:nvPr/>
        </p:nvGrpSpPr>
        <p:grpSpPr>
          <a:xfrm>
            <a:off x="1164890" y="5156439"/>
            <a:ext cx="4399886" cy="896443"/>
            <a:chOff x="1104222" y="1687620"/>
            <a:chExt cx="4399886" cy="896443"/>
          </a:xfrm>
        </p:grpSpPr>
        <p:sp>
          <p:nvSpPr>
            <p:cNvPr id="12" name="Flecha: cheurón 11">
              <a:extLst>
                <a:ext uri="{FF2B5EF4-FFF2-40B4-BE49-F238E27FC236}">
                  <a16:creationId xmlns:a16="http://schemas.microsoft.com/office/drawing/2014/main" id="{8D964C37-D318-413A-9988-667FF48A3E59}"/>
                </a:ext>
              </a:extLst>
            </p:cNvPr>
            <p:cNvSpPr/>
            <p:nvPr/>
          </p:nvSpPr>
          <p:spPr>
            <a:xfrm>
              <a:off x="1104222" y="1687620"/>
              <a:ext cx="4399886" cy="896443"/>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304B9FCE-7F8B-474D-9715-0EDFE94F6587}"/>
                </a:ext>
              </a:extLst>
            </p:cNvPr>
            <p:cNvSpPr txBox="1"/>
            <p:nvPr/>
          </p:nvSpPr>
          <p:spPr>
            <a:xfrm>
              <a:off x="1559125" y="1687621"/>
              <a:ext cx="3944983" cy="830997"/>
            </a:xfrm>
            <a:prstGeom prst="rect">
              <a:avLst/>
            </a:prstGeom>
            <a:noFill/>
          </p:spPr>
          <p:txBody>
            <a:bodyPr wrap="square" rtlCol="0">
              <a:spAutoFit/>
            </a:bodyPr>
            <a:lstStyle/>
            <a:p>
              <a:r>
                <a:rPr lang="es-MX" sz="2400" dirty="0">
                  <a:latin typeface="Becca &amp; Perry" panose="02000500000000000000" pitchFamily="2" charset="0"/>
                </a:rPr>
                <a:t>Cómo hacer una relación identificable o no con código</a:t>
              </a:r>
            </a:p>
          </p:txBody>
        </p:sp>
      </p:grpSp>
      <p:sp>
        <p:nvSpPr>
          <p:cNvPr id="14" name="CuadroTexto 13">
            <a:extLst>
              <a:ext uri="{FF2B5EF4-FFF2-40B4-BE49-F238E27FC236}">
                <a16:creationId xmlns:a16="http://schemas.microsoft.com/office/drawing/2014/main" id="{4F9880DD-5CA4-4AAF-8F54-5F73916682DB}"/>
              </a:ext>
            </a:extLst>
          </p:cNvPr>
          <p:cNvSpPr txBox="1"/>
          <p:nvPr/>
        </p:nvSpPr>
        <p:spPr>
          <a:xfrm>
            <a:off x="6855938" y="20236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la tabla recibe dos campos foráneos nosotros los creamos.</a:t>
            </a:r>
          </a:p>
          <a:p>
            <a:r>
              <a:rPr lang="es-CO" sz="2400" dirty="0">
                <a:solidFill>
                  <a:schemeClr val="accent1">
                    <a:lumMod val="60000"/>
                    <a:lumOff val="40000"/>
                  </a:schemeClr>
                </a:solidFill>
                <a:latin typeface="Becca &amp; Perry" panose="02000500000000000000" pitchFamily="2" charset="0"/>
              </a:rPr>
              <a:t>La tabla que tiene la foránea es nuestra tabla a alterar.</a:t>
            </a:r>
          </a:p>
        </p:txBody>
      </p:sp>
      <p:sp>
        <p:nvSpPr>
          <p:cNvPr id="15" name="CuadroTexto 14">
            <a:extLst>
              <a:ext uri="{FF2B5EF4-FFF2-40B4-BE49-F238E27FC236}">
                <a16:creationId xmlns:a16="http://schemas.microsoft.com/office/drawing/2014/main" id="{71795D9C-B155-4CA9-A6DE-8BC9A4505DE1}"/>
              </a:ext>
            </a:extLst>
          </p:cNvPr>
          <p:cNvSpPr txBox="1"/>
          <p:nvPr/>
        </p:nvSpPr>
        <p:spPr>
          <a:xfrm>
            <a:off x="6855937" y="1626997"/>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6" name="Grupo 15">
            <a:extLst>
              <a:ext uri="{FF2B5EF4-FFF2-40B4-BE49-F238E27FC236}">
                <a16:creationId xmlns:a16="http://schemas.microsoft.com/office/drawing/2014/main" id="{3637C5ED-3C77-4C49-BDE2-C9FFF439B421}"/>
              </a:ext>
            </a:extLst>
          </p:cNvPr>
          <p:cNvGrpSpPr/>
          <p:nvPr/>
        </p:nvGrpSpPr>
        <p:grpSpPr>
          <a:xfrm>
            <a:off x="6855938" y="2507095"/>
            <a:ext cx="1961492" cy="461665"/>
            <a:chOff x="1104224" y="1687621"/>
            <a:chExt cx="1961492" cy="461665"/>
          </a:xfrm>
        </p:grpSpPr>
        <p:sp>
          <p:nvSpPr>
            <p:cNvPr id="17" name="Flecha: cheurón 16">
              <a:extLst>
                <a:ext uri="{FF2B5EF4-FFF2-40B4-BE49-F238E27FC236}">
                  <a16:creationId xmlns:a16="http://schemas.microsoft.com/office/drawing/2014/main" id="{B454D874-8E0C-4FA8-91BF-0A853F691D6C}"/>
                </a:ext>
              </a:extLst>
            </p:cNvPr>
            <p:cNvSpPr/>
            <p:nvPr/>
          </p:nvSpPr>
          <p:spPr>
            <a:xfrm>
              <a:off x="1104224" y="1687622"/>
              <a:ext cx="196149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7D66EC17-11C1-4190-9AF1-38552CC98FA1}"/>
                </a:ext>
              </a:extLst>
            </p:cNvPr>
            <p:cNvSpPr txBox="1"/>
            <p:nvPr/>
          </p:nvSpPr>
          <p:spPr>
            <a:xfrm>
              <a:off x="1437969" y="1687621"/>
              <a:ext cx="1627746" cy="461665"/>
            </a:xfrm>
            <a:prstGeom prst="rect">
              <a:avLst/>
            </a:prstGeom>
            <a:noFill/>
          </p:spPr>
          <p:txBody>
            <a:bodyPr wrap="square" rtlCol="0">
              <a:spAutoFit/>
            </a:bodyPr>
            <a:lstStyle/>
            <a:p>
              <a:r>
                <a:rPr lang="es-MX" sz="2400" dirty="0">
                  <a:latin typeface="Becca &amp; Perry" panose="02000500000000000000" pitchFamily="2" charset="0"/>
                </a:rPr>
                <a:t>DML - DUL</a:t>
              </a:r>
            </a:p>
          </p:txBody>
        </p:sp>
      </p:grpSp>
      <p:grpSp>
        <p:nvGrpSpPr>
          <p:cNvPr id="19" name="Grupo 18">
            <a:extLst>
              <a:ext uri="{FF2B5EF4-FFF2-40B4-BE49-F238E27FC236}">
                <a16:creationId xmlns:a16="http://schemas.microsoft.com/office/drawing/2014/main" id="{A055501A-68E8-4DE1-9DFA-C13C8A470813}"/>
              </a:ext>
            </a:extLst>
          </p:cNvPr>
          <p:cNvGrpSpPr/>
          <p:nvPr/>
        </p:nvGrpSpPr>
        <p:grpSpPr>
          <a:xfrm>
            <a:off x="6908189" y="3013501"/>
            <a:ext cx="4399886" cy="1245072"/>
            <a:chOff x="1104222" y="1687620"/>
            <a:chExt cx="4399886" cy="1245072"/>
          </a:xfrm>
        </p:grpSpPr>
        <p:sp>
          <p:nvSpPr>
            <p:cNvPr id="20" name="Flecha: cheurón 19">
              <a:extLst>
                <a:ext uri="{FF2B5EF4-FFF2-40B4-BE49-F238E27FC236}">
                  <a16:creationId xmlns:a16="http://schemas.microsoft.com/office/drawing/2014/main" id="{709A6E91-0640-4ACD-AE5E-409BDC1E3B3E}"/>
                </a:ext>
              </a:extLst>
            </p:cNvPr>
            <p:cNvSpPr/>
            <p:nvPr/>
          </p:nvSpPr>
          <p:spPr>
            <a:xfrm>
              <a:off x="1104222" y="1687620"/>
              <a:ext cx="4399886" cy="1245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AA48CDA5-9F1E-4D6D-BD45-4FC6CECD348D}"/>
                </a:ext>
              </a:extLst>
            </p:cNvPr>
            <p:cNvSpPr txBox="1"/>
            <p:nvPr/>
          </p:nvSpPr>
          <p:spPr>
            <a:xfrm>
              <a:off x="1718172" y="1687621"/>
              <a:ext cx="3785936" cy="1200329"/>
            </a:xfrm>
            <a:prstGeom prst="rect">
              <a:avLst/>
            </a:prstGeom>
            <a:noFill/>
          </p:spPr>
          <p:txBody>
            <a:bodyPr wrap="square" rtlCol="0">
              <a:spAutoFit/>
            </a:bodyPr>
            <a:lstStyle/>
            <a:p>
              <a:r>
                <a:rPr lang="es-MX" sz="2400" dirty="0">
                  <a:latin typeface="Becca &amp; Perry" panose="02000500000000000000" pitchFamily="2" charset="0"/>
                </a:rPr>
                <a:t>Inserción de datos : Insert into (tabla) (valores de tabla)</a:t>
              </a:r>
            </a:p>
            <a:p>
              <a:r>
                <a:rPr lang="es-MX" sz="2400" dirty="0">
                  <a:latin typeface="Becca &amp; Perry" panose="02000500000000000000" pitchFamily="2" charset="0"/>
                </a:rPr>
                <a:t>Values (‘Juan', 'carrera 23’,25);</a:t>
              </a:r>
            </a:p>
          </p:txBody>
        </p:sp>
      </p:grpSp>
      <p:sp>
        <p:nvSpPr>
          <p:cNvPr id="22" name="CuadroTexto 21">
            <a:extLst>
              <a:ext uri="{FF2B5EF4-FFF2-40B4-BE49-F238E27FC236}">
                <a16:creationId xmlns:a16="http://schemas.microsoft.com/office/drawing/2014/main" id="{88BE20FF-F660-4CEC-ABCA-4B6FAD3DF01A}"/>
              </a:ext>
            </a:extLst>
          </p:cNvPr>
          <p:cNvSpPr txBox="1"/>
          <p:nvPr/>
        </p:nvSpPr>
        <p:spPr>
          <a:xfrm>
            <a:off x="6855937" y="424969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tenemos un espacio en blanco le ponemos Null.</a:t>
            </a:r>
          </a:p>
          <a:p>
            <a:r>
              <a:rPr lang="es-CO" sz="2400" dirty="0">
                <a:solidFill>
                  <a:schemeClr val="accent1">
                    <a:lumMod val="60000"/>
                    <a:lumOff val="40000"/>
                  </a:schemeClr>
                </a:solidFill>
                <a:latin typeface="Becca &amp; Perry" panose="02000500000000000000" pitchFamily="2" charset="0"/>
              </a:rPr>
              <a:t>Los campos que no son nulos no los podemos dejar vacíos.</a:t>
            </a:r>
          </a:p>
        </p:txBody>
      </p:sp>
    </p:spTree>
    <p:extLst>
      <p:ext uri="{BB962C8B-B14F-4D97-AF65-F5344CB8AC3E}">
        <p14:creationId xmlns:p14="http://schemas.microsoft.com/office/powerpoint/2010/main" val="2248781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C82F4BD-EED3-4BE9-8361-EC94C43CF6A7}"/>
              </a:ext>
            </a:extLst>
          </p:cNvPr>
          <p:cNvGrpSpPr/>
          <p:nvPr/>
        </p:nvGrpSpPr>
        <p:grpSpPr>
          <a:xfrm>
            <a:off x="1160532" y="204987"/>
            <a:ext cx="3542097" cy="830998"/>
            <a:chOff x="1104222" y="1687620"/>
            <a:chExt cx="3542097" cy="830998"/>
          </a:xfrm>
        </p:grpSpPr>
        <p:sp>
          <p:nvSpPr>
            <p:cNvPr id="3" name="Flecha: cheurón 2">
              <a:extLst>
                <a:ext uri="{FF2B5EF4-FFF2-40B4-BE49-F238E27FC236}">
                  <a16:creationId xmlns:a16="http://schemas.microsoft.com/office/drawing/2014/main" id="{6CE93D01-149A-41FA-BEDC-A898B34054B8}"/>
                </a:ext>
              </a:extLst>
            </p:cNvPr>
            <p:cNvSpPr/>
            <p:nvPr/>
          </p:nvSpPr>
          <p:spPr>
            <a:xfrm>
              <a:off x="1104222" y="1687620"/>
              <a:ext cx="3542097" cy="830997"/>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D3AED42A-EFFD-4CB0-B790-BDE3F317C310}"/>
                </a:ext>
              </a:extLst>
            </p:cNvPr>
            <p:cNvSpPr txBox="1"/>
            <p:nvPr/>
          </p:nvSpPr>
          <p:spPr>
            <a:xfrm>
              <a:off x="1524296" y="1687621"/>
              <a:ext cx="2808514" cy="830997"/>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(tabla)</a:t>
              </a:r>
            </a:p>
          </p:txBody>
        </p:sp>
      </p:grpSp>
      <p:grpSp>
        <p:nvGrpSpPr>
          <p:cNvPr id="5" name="Grupo 4">
            <a:extLst>
              <a:ext uri="{FF2B5EF4-FFF2-40B4-BE49-F238E27FC236}">
                <a16:creationId xmlns:a16="http://schemas.microsoft.com/office/drawing/2014/main" id="{26DC23B1-5CCB-4CB2-95B9-EA3A1BEED91C}"/>
              </a:ext>
            </a:extLst>
          </p:cNvPr>
          <p:cNvGrpSpPr/>
          <p:nvPr/>
        </p:nvGrpSpPr>
        <p:grpSpPr>
          <a:xfrm>
            <a:off x="1160531" y="1141159"/>
            <a:ext cx="2928143" cy="461666"/>
            <a:chOff x="1104222" y="1687620"/>
            <a:chExt cx="2928143" cy="461666"/>
          </a:xfrm>
        </p:grpSpPr>
        <p:sp>
          <p:nvSpPr>
            <p:cNvPr id="6" name="Flecha: cheurón 5">
              <a:extLst>
                <a:ext uri="{FF2B5EF4-FFF2-40B4-BE49-F238E27FC236}">
                  <a16:creationId xmlns:a16="http://schemas.microsoft.com/office/drawing/2014/main" id="{375225D5-6B07-41EF-945B-347C81A3F974}"/>
                </a:ext>
              </a:extLst>
            </p:cNvPr>
            <p:cNvSpPr/>
            <p:nvPr/>
          </p:nvSpPr>
          <p:spPr>
            <a:xfrm>
              <a:off x="1104222" y="1687620"/>
              <a:ext cx="2928143" cy="461665"/>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F368574D-F22D-452E-A582-7956CEC86A9E}"/>
                </a:ext>
              </a:extLst>
            </p:cNvPr>
            <p:cNvSpPr txBox="1"/>
            <p:nvPr/>
          </p:nvSpPr>
          <p:spPr>
            <a:xfrm>
              <a:off x="1354480" y="1687621"/>
              <a:ext cx="2495005" cy="461665"/>
            </a:xfrm>
            <a:prstGeom prst="rect">
              <a:avLst/>
            </a:prstGeom>
            <a:noFill/>
          </p:spPr>
          <p:txBody>
            <a:bodyPr wrap="square" rtlCol="0">
              <a:spAutoFit/>
            </a:bodyPr>
            <a:lstStyle/>
            <a:p>
              <a:r>
                <a:rPr lang="es-MX" sz="2400" dirty="0">
                  <a:latin typeface="Becca &amp; Perry" panose="02000500000000000000" pitchFamily="2" charset="0"/>
                </a:rPr>
                <a:t>Select * from (tabla)</a:t>
              </a:r>
            </a:p>
          </p:txBody>
        </p:sp>
      </p:grpSp>
      <p:grpSp>
        <p:nvGrpSpPr>
          <p:cNvPr id="8" name="Grupo 7">
            <a:extLst>
              <a:ext uri="{FF2B5EF4-FFF2-40B4-BE49-F238E27FC236}">
                <a16:creationId xmlns:a16="http://schemas.microsoft.com/office/drawing/2014/main" id="{59893034-0A95-4D82-B67A-605A686FE8AD}"/>
              </a:ext>
            </a:extLst>
          </p:cNvPr>
          <p:cNvGrpSpPr/>
          <p:nvPr/>
        </p:nvGrpSpPr>
        <p:grpSpPr>
          <a:xfrm>
            <a:off x="1160530" y="1707998"/>
            <a:ext cx="4169116" cy="1305504"/>
            <a:chOff x="1104222" y="1687620"/>
            <a:chExt cx="4169116" cy="1305504"/>
          </a:xfrm>
        </p:grpSpPr>
        <p:sp>
          <p:nvSpPr>
            <p:cNvPr id="9" name="Flecha: cheurón 8">
              <a:extLst>
                <a:ext uri="{FF2B5EF4-FFF2-40B4-BE49-F238E27FC236}">
                  <a16:creationId xmlns:a16="http://schemas.microsoft.com/office/drawing/2014/main" id="{8D5FBD04-7694-4838-9492-0FF2165E777A}"/>
                </a:ext>
              </a:extLst>
            </p:cNvPr>
            <p:cNvSpPr/>
            <p:nvPr/>
          </p:nvSpPr>
          <p:spPr>
            <a:xfrm>
              <a:off x="1104222" y="1687620"/>
              <a:ext cx="4169116"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978934EC-6DE3-439D-A2B8-924E68CEFC5E}"/>
                </a:ext>
              </a:extLst>
            </p:cNvPr>
            <p:cNvSpPr txBox="1"/>
            <p:nvPr/>
          </p:nvSpPr>
          <p:spPr>
            <a:xfrm>
              <a:off x="1759429" y="1687621"/>
              <a:ext cx="3200400" cy="1200329"/>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personas </a:t>
              </a:r>
            </a:p>
            <a:p>
              <a:r>
                <a:rPr lang="es-MX" sz="2400" dirty="0">
                  <a:latin typeface="Becca &amp; Perry" panose="02000500000000000000" pitchFamily="2" charset="0"/>
                </a:rPr>
                <a:t>Where (valor) = ‘valor1’;</a:t>
              </a:r>
            </a:p>
          </p:txBody>
        </p:sp>
      </p:grpSp>
      <p:grpSp>
        <p:nvGrpSpPr>
          <p:cNvPr id="11" name="Grupo 10">
            <a:extLst>
              <a:ext uri="{FF2B5EF4-FFF2-40B4-BE49-F238E27FC236}">
                <a16:creationId xmlns:a16="http://schemas.microsoft.com/office/drawing/2014/main" id="{35B4312C-AD5F-4991-8993-02FAB5685577}"/>
              </a:ext>
            </a:extLst>
          </p:cNvPr>
          <p:cNvGrpSpPr/>
          <p:nvPr/>
        </p:nvGrpSpPr>
        <p:grpSpPr>
          <a:xfrm>
            <a:off x="1160530" y="3118675"/>
            <a:ext cx="4574064" cy="1305504"/>
            <a:chOff x="1104222" y="1687620"/>
            <a:chExt cx="4574064" cy="1305504"/>
          </a:xfrm>
        </p:grpSpPr>
        <p:sp>
          <p:nvSpPr>
            <p:cNvPr id="12" name="Flecha: cheurón 11">
              <a:extLst>
                <a:ext uri="{FF2B5EF4-FFF2-40B4-BE49-F238E27FC236}">
                  <a16:creationId xmlns:a16="http://schemas.microsoft.com/office/drawing/2014/main" id="{D0B0B8FF-3C25-40D2-AAA6-CA6E4AA3C21D}"/>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2A31F677-0384-4037-87E1-BBD331B50844}"/>
                </a:ext>
              </a:extLst>
            </p:cNvPr>
            <p:cNvSpPr txBox="1"/>
            <p:nvPr/>
          </p:nvSpPr>
          <p:spPr>
            <a:xfrm>
              <a:off x="1759429" y="1687621"/>
              <a:ext cx="3396343" cy="1200329"/>
            </a:xfrm>
            <a:prstGeom prst="rect">
              <a:avLst/>
            </a:prstGeom>
            <a:noFill/>
          </p:spPr>
          <p:txBody>
            <a:bodyPr wrap="square" rtlCol="0">
              <a:spAutoFit/>
            </a:bodyPr>
            <a:lstStyle/>
            <a:p>
              <a:r>
                <a:rPr lang="es-MX" sz="2400" dirty="0">
                  <a:latin typeface="Becca &amp; Perry" panose="02000500000000000000" pitchFamily="2" charset="0"/>
                </a:rPr>
                <a:t>Select (valores a pedir) from (tabla) where (espacio) like ‘%referencia%’</a:t>
              </a:r>
            </a:p>
          </p:txBody>
        </p:sp>
      </p:grpSp>
      <p:sp>
        <p:nvSpPr>
          <p:cNvPr id="14" name="CuadroTexto 13">
            <a:extLst>
              <a:ext uri="{FF2B5EF4-FFF2-40B4-BE49-F238E27FC236}">
                <a16:creationId xmlns:a16="http://schemas.microsoft.com/office/drawing/2014/main" id="{ACAB91C8-493C-4A53-891A-03B21DD11A8D}"/>
              </a:ext>
            </a:extLst>
          </p:cNvPr>
          <p:cNvSpPr txBox="1"/>
          <p:nvPr/>
        </p:nvSpPr>
        <p:spPr>
          <a:xfrm>
            <a:off x="1160530" y="4424179"/>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queremos adicionar más usamos “and”.</a:t>
            </a:r>
          </a:p>
          <a:p>
            <a:r>
              <a:rPr lang="es-CO" sz="2400" dirty="0">
                <a:solidFill>
                  <a:schemeClr val="accent1">
                    <a:lumMod val="60000"/>
                    <a:lumOff val="40000"/>
                  </a:schemeClr>
                </a:solidFill>
                <a:latin typeface="Becca &amp; Perry" panose="02000500000000000000" pitchFamily="2" charset="0"/>
              </a:rPr>
              <a:t>Es preferible utilizar “like”.</a:t>
            </a:r>
          </a:p>
          <a:p>
            <a:r>
              <a:rPr lang="es-CO" sz="2400" dirty="0">
                <a:solidFill>
                  <a:schemeClr val="accent1">
                    <a:lumMod val="60000"/>
                    <a:lumOff val="40000"/>
                  </a:schemeClr>
                </a:solidFill>
                <a:latin typeface="Becca &amp; Perry" panose="02000500000000000000" pitchFamily="2" charset="0"/>
              </a:rPr>
              <a:t>Si queremos un datos de más de 2 casillas usamos “or”.</a:t>
            </a:r>
          </a:p>
        </p:txBody>
      </p:sp>
      <p:grpSp>
        <p:nvGrpSpPr>
          <p:cNvPr id="15" name="Grupo 14">
            <a:extLst>
              <a:ext uri="{FF2B5EF4-FFF2-40B4-BE49-F238E27FC236}">
                <a16:creationId xmlns:a16="http://schemas.microsoft.com/office/drawing/2014/main" id="{93B73572-5E38-4E7B-AC2D-2F514B6FB3D4}"/>
              </a:ext>
            </a:extLst>
          </p:cNvPr>
          <p:cNvGrpSpPr/>
          <p:nvPr/>
        </p:nvGrpSpPr>
        <p:grpSpPr>
          <a:xfrm>
            <a:off x="6890770" y="204987"/>
            <a:ext cx="4574064" cy="830998"/>
            <a:chOff x="1104222" y="1687620"/>
            <a:chExt cx="4574064" cy="1305506"/>
          </a:xfrm>
        </p:grpSpPr>
        <p:sp>
          <p:nvSpPr>
            <p:cNvPr id="16" name="Flecha: cheurón 15">
              <a:extLst>
                <a:ext uri="{FF2B5EF4-FFF2-40B4-BE49-F238E27FC236}">
                  <a16:creationId xmlns:a16="http://schemas.microsoft.com/office/drawing/2014/main" id="{8DB49111-5B77-4A6C-B701-3CB6734EA179}"/>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2DF879C2-296E-4436-94ED-E47869731FD3}"/>
                </a:ext>
              </a:extLst>
            </p:cNvPr>
            <p:cNvSpPr txBox="1"/>
            <p:nvPr/>
          </p:nvSpPr>
          <p:spPr>
            <a:xfrm>
              <a:off x="1541715" y="1687622"/>
              <a:ext cx="3703205" cy="1305504"/>
            </a:xfrm>
            <a:prstGeom prst="rect">
              <a:avLst/>
            </a:prstGeom>
            <a:noFill/>
          </p:spPr>
          <p:txBody>
            <a:bodyPr wrap="square" rtlCol="0">
              <a:spAutoFit/>
            </a:bodyPr>
            <a:lstStyle/>
            <a:p>
              <a:r>
                <a:rPr lang="es-MX" sz="2400" dirty="0">
                  <a:latin typeface="Becca &amp; Perry" panose="02000500000000000000" pitchFamily="2" charset="0"/>
                </a:rPr>
                <a:t>Select * from personas</a:t>
              </a:r>
            </a:p>
            <a:p>
              <a:r>
                <a:rPr lang="es-MX" sz="2400" dirty="0">
                  <a:latin typeface="Becca &amp; Perry" panose="02000500000000000000" pitchFamily="2" charset="0"/>
                </a:rPr>
                <a:t>Order by (variable) “asc” “desc”;</a:t>
              </a:r>
            </a:p>
          </p:txBody>
        </p:sp>
      </p:grpSp>
      <p:grpSp>
        <p:nvGrpSpPr>
          <p:cNvPr id="18" name="Grupo 17">
            <a:extLst>
              <a:ext uri="{FF2B5EF4-FFF2-40B4-BE49-F238E27FC236}">
                <a16:creationId xmlns:a16="http://schemas.microsoft.com/office/drawing/2014/main" id="{D689AD60-373E-48BE-A8ED-577565EA39B1}"/>
              </a:ext>
            </a:extLst>
          </p:cNvPr>
          <p:cNvGrpSpPr/>
          <p:nvPr/>
        </p:nvGrpSpPr>
        <p:grpSpPr>
          <a:xfrm>
            <a:off x="6890770" y="1141159"/>
            <a:ext cx="3703205" cy="830997"/>
            <a:chOff x="991892" y="1687621"/>
            <a:chExt cx="3243445" cy="830997"/>
          </a:xfrm>
        </p:grpSpPr>
        <p:sp>
          <p:nvSpPr>
            <p:cNvPr id="19" name="Flecha: cheurón 18">
              <a:extLst>
                <a:ext uri="{FF2B5EF4-FFF2-40B4-BE49-F238E27FC236}">
                  <a16:creationId xmlns:a16="http://schemas.microsoft.com/office/drawing/2014/main" id="{336C3492-D740-4E9E-AC58-3CA3D498C547}"/>
                </a:ext>
              </a:extLst>
            </p:cNvPr>
            <p:cNvSpPr/>
            <p:nvPr/>
          </p:nvSpPr>
          <p:spPr>
            <a:xfrm>
              <a:off x="991892" y="1687622"/>
              <a:ext cx="3243445"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1B75C0DC-5BDC-4E3B-960A-EFB2C5AD7DB6}"/>
                </a:ext>
              </a:extLst>
            </p:cNvPr>
            <p:cNvSpPr txBox="1"/>
            <p:nvPr/>
          </p:nvSpPr>
          <p:spPr>
            <a:xfrm>
              <a:off x="1284203" y="1687621"/>
              <a:ext cx="2564609" cy="830997"/>
            </a:xfrm>
            <a:prstGeom prst="rect">
              <a:avLst/>
            </a:prstGeom>
            <a:noFill/>
          </p:spPr>
          <p:txBody>
            <a:bodyPr wrap="square" rtlCol="0">
              <a:spAutoFit/>
            </a:bodyPr>
            <a:lstStyle/>
            <a:p>
              <a:r>
                <a:rPr lang="es-419" sz="2400" dirty="0">
                  <a:latin typeface="Becca &amp; Perry" panose="02000500000000000000" pitchFamily="2" charset="0"/>
                </a:rPr>
                <a:t>Hacer la tarea dejada en classroom</a:t>
              </a:r>
              <a:endParaRPr lang="es-MX" sz="1200" dirty="0">
                <a:latin typeface="Becca &amp; Perry" panose="02000500000000000000" pitchFamily="2" charset="0"/>
              </a:endParaRPr>
            </a:p>
          </p:txBody>
        </p:sp>
      </p:grpSp>
      <p:sp>
        <p:nvSpPr>
          <p:cNvPr id="21" name="Rectángulo 20">
            <a:extLst>
              <a:ext uri="{FF2B5EF4-FFF2-40B4-BE49-F238E27FC236}">
                <a16:creationId xmlns:a16="http://schemas.microsoft.com/office/drawing/2014/main" id="{77EA2B7B-DD9C-4B7A-98C1-363D3AB020EC}"/>
              </a:ext>
            </a:extLst>
          </p:cNvPr>
          <p:cNvSpPr/>
          <p:nvPr/>
        </p:nvSpPr>
        <p:spPr>
          <a:xfrm>
            <a:off x="6890770" y="208260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F6653A55-E4A1-4DC4-8F32-D4E3476A11E5}"/>
              </a:ext>
            </a:extLst>
          </p:cNvPr>
          <p:cNvSpPr txBox="1"/>
          <p:nvPr/>
        </p:nvSpPr>
        <p:spPr>
          <a:xfrm>
            <a:off x="10104809" y="2006544"/>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3" name="CuadroTexto 22">
            <a:extLst>
              <a:ext uri="{FF2B5EF4-FFF2-40B4-BE49-F238E27FC236}">
                <a16:creationId xmlns:a16="http://schemas.microsoft.com/office/drawing/2014/main" id="{472401B2-0DFF-4B6E-90AA-9F9FFD9D998C}"/>
              </a:ext>
            </a:extLst>
          </p:cNvPr>
          <p:cNvSpPr txBox="1"/>
          <p:nvPr/>
        </p:nvSpPr>
        <p:spPr>
          <a:xfrm>
            <a:off x="6890770" y="2287678"/>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12 Mayo</a:t>
            </a:r>
          </a:p>
          <a:p>
            <a:pPr algn="ctr"/>
            <a:r>
              <a:rPr lang="es-CO" sz="2400" dirty="0">
                <a:solidFill>
                  <a:srgbClr val="F89AA1"/>
                </a:solidFill>
                <a:latin typeface="Becca &amp; Perry" panose="02000500000000000000" pitchFamily="2" charset="0"/>
              </a:rPr>
              <a:t>2 Trimestre</a:t>
            </a:r>
          </a:p>
        </p:txBody>
      </p:sp>
      <p:sp>
        <p:nvSpPr>
          <p:cNvPr id="24" name="CuadroTexto 23">
            <a:extLst>
              <a:ext uri="{FF2B5EF4-FFF2-40B4-BE49-F238E27FC236}">
                <a16:creationId xmlns:a16="http://schemas.microsoft.com/office/drawing/2014/main" id="{197A04E1-514C-43F6-B54A-E2CC4B0396F2}"/>
              </a:ext>
            </a:extLst>
          </p:cNvPr>
          <p:cNvSpPr txBox="1"/>
          <p:nvPr/>
        </p:nvSpPr>
        <p:spPr>
          <a:xfrm>
            <a:off x="6821095" y="3013502"/>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Between lo podemos utilizar para las consultas.</a:t>
            </a:r>
          </a:p>
          <a:p>
            <a:r>
              <a:rPr lang="es-CO" sz="2400" dirty="0">
                <a:solidFill>
                  <a:schemeClr val="accent1">
                    <a:lumMod val="60000"/>
                    <a:lumOff val="40000"/>
                  </a:schemeClr>
                </a:solidFill>
                <a:latin typeface="Becca &amp; Perry" panose="02000500000000000000" pitchFamily="2" charset="0"/>
              </a:rPr>
              <a:t>Cuando pedimos nombre usamos or en caso de que el nombre esté en de segundo.</a:t>
            </a:r>
          </a:p>
          <a:p>
            <a:r>
              <a:rPr lang="es-CO" sz="2400" dirty="0">
                <a:solidFill>
                  <a:schemeClr val="accent1">
                    <a:lumMod val="60000"/>
                    <a:lumOff val="40000"/>
                  </a:schemeClr>
                </a:solidFill>
                <a:latin typeface="Becca &amp; Perry" panose="02000500000000000000" pitchFamily="2" charset="0"/>
              </a:rPr>
              <a:t>Para darle prioridad a una parte de la consulta lo ponemos entre paréntesis ().</a:t>
            </a:r>
          </a:p>
        </p:txBody>
      </p:sp>
    </p:spTree>
    <p:extLst>
      <p:ext uri="{BB962C8B-B14F-4D97-AF65-F5344CB8AC3E}">
        <p14:creationId xmlns:p14="http://schemas.microsoft.com/office/powerpoint/2010/main" val="3612011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03393B3-3A9F-4AC1-9E08-5004E0D45AD1}"/>
              </a:ext>
            </a:extLst>
          </p:cNvPr>
          <p:cNvGrpSpPr/>
          <p:nvPr/>
        </p:nvGrpSpPr>
        <p:grpSpPr>
          <a:xfrm>
            <a:off x="1186658" y="168844"/>
            <a:ext cx="1491228" cy="461665"/>
            <a:chOff x="1104224" y="1687621"/>
            <a:chExt cx="1491228" cy="461665"/>
          </a:xfrm>
        </p:grpSpPr>
        <p:sp>
          <p:nvSpPr>
            <p:cNvPr id="3" name="Flecha: cheurón 2">
              <a:extLst>
                <a:ext uri="{FF2B5EF4-FFF2-40B4-BE49-F238E27FC236}">
                  <a16:creationId xmlns:a16="http://schemas.microsoft.com/office/drawing/2014/main" id="{BB605202-BC80-4EE9-90FF-B01E3F60B436}"/>
                </a:ext>
              </a:extLst>
            </p:cNvPr>
            <p:cNvSpPr/>
            <p:nvPr/>
          </p:nvSpPr>
          <p:spPr>
            <a:xfrm>
              <a:off x="1104224" y="1687622"/>
              <a:ext cx="149122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F0DD1A0D-DB54-4452-9D56-399FC272178F}"/>
                </a:ext>
              </a:extLst>
            </p:cNvPr>
            <p:cNvSpPr txBox="1"/>
            <p:nvPr/>
          </p:nvSpPr>
          <p:spPr>
            <a:xfrm>
              <a:off x="1437969" y="1687621"/>
              <a:ext cx="935414" cy="461665"/>
            </a:xfrm>
            <a:prstGeom prst="rect">
              <a:avLst/>
            </a:prstGeom>
            <a:noFill/>
          </p:spPr>
          <p:txBody>
            <a:bodyPr wrap="square" rtlCol="0">
              <a:spAutoFit/>
            </a:bodyPr>
            <a:lstStyle/>
            <a:p>
              <a:r>
                <a:rPr lang="es-MX" sz="2400" dirty="0">
                  <a:latin typeface="Becca &amp; Perry" panose="02000500000000000000" pitchFamily="2" charset="0"/>
                </a:rPr>
                <a:t>JOINS</a:t>
              </a:r>
            </a:p>
          </p:txBody>
        </p:sp>
      </p:grpSp>
      <p:sp>
        <p:nvSpPr>
          <p:cNvPr id="5" name="CuadroTexto 4">
            <a:extLst>
              <a:ext uri="{FF2B5EF4-FFF2-40B4-BE49-F238E27FC236}">
                <a16:creationId xmlns:a16="http://schemas.microsoft.com/office/drawing/2014/main" id="{54173D8B-29E6-45EA-804B-D714E8D6B096}"/>
              </a:ext>
            </a:extLst>
          </p:cNvPr>
          <p:cNvSpPr txBox="1"/>
          <p:nvPr/>
        </p:nvSpPr>
        <p:spPr>
          <a:xfrm>
            <a:off x="1186658" y="630509"/>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hacer una consulta de más tablas utilizamos los Joins.</a:t>
            </a:r>
          </a:p>
        </p:txBody>
      </p:sp>
      <p:grpSp>
        <p:nvGrpSpPr>
          <p:cNvPr id="6" name="Grupo 5">
            <a:extLst>
              <a:ext uri="{FF2B5EF4-FFF2-40B4-BE49-F238E27FC236}">
                <a16:creationId xmlns:a16="http://schemas.microsoft.com/office/drawing/2014/main" id="{0F7F5024-B7B5-47EF-B72F-0C043CF915E5}"/>
              </a:ext>
            </a:extLst>
          </p:cNvPr>
          <p:cNvGrpSpPr/>
          <p:nvPr/>
        </p:nvGrpSpPr>
        <p:grpSpPr>
          <a:xfrm>
            <a:off x="1186659" y="1507671"/>
            <a:ext cx="3573086" cy="1615827"/>
            <a:chOff x="1104223" y="1687620"/>
            <a:chExt cx="4140699" cy="2538479"/>
          </a:xfrm>
        </p:grpSpPr>
        <p:sp>
          <p:nvSpPr>
            <p:cNvPr id="7" name="Rectángulo 6">
              <a:extLst>
                <a:ext uri="{FF2B5EF4-FFF2-40B4-BE49-F238E27FC236}">
                  <a16:creationId xmlns:a16="http://schemas.microsoft.com/office/drawing/2014/main" id="{834EA6B5-7700-436D-87A6-DA3031B88271}"/>
                </a:ext>
              </a:extLst>
            </p:cNvPr>
            <p:cNvSpPr/>
            <p:nvPr/>
          </p:nvSpPr>
          <p:spPr>
            <a:xfrm>
              <a:off x="1104223" y="1687620"/>
              <a:ext cx="2651539" cy="25384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46A797AB-76DF-4D46-8DC9-0304C536B49C}"/>
                </a:ext>
              </a:extLst>
            </p:cNvPr>
            <p:cNvSpPr txBox="1"/>
            <p:nvPr/>
          </p:nvSpPr>
          <p:spPr>
            <a:xfrm>
              <a:off x="1104223" y="1687622"/>
              <a:ext cx="4140699" cy="2465950"/>
            </a:xfrm>
            <a:prstGeom prst="rect">
              <a:avLst/>
            </a:prstGeom>
            <a:noFill/>
          </p:spPr>
          <p:txBody>
            <a:bodyPr wrap="square" rtlCol="0">
              <a:spAutoFit/>
            </a:bodyPr>
            <a:lstStyle/>
            <a:p>
              <a:r>
                <a:rPr lang="es-MX" sz="2400" dirty="0">
                  <a:latin typeface="Becca &amp; Perry" panose="02000500000000000000" pitchFamily="2" charset="0"/>
                </a:rPr>
                <a:t>Select &lt;fields&gt;</a:t>
              </a:r>
            </a:p>
            <a:p>
              <a:r>
                <a:rPr lang="es-MX" sz="2400" dirty="0">
                  <a:latin typeface="Becca &amp; Perry" panose="02000500000000000000" pitchFamily="2" charset="0"/>
                </a:rPr>
                <a:t>From table A </a:t>
              </a:r>
            </a:p>
            <a:p>
              <a:r>
                <a:rPr lang="es-MX" sz="2400" dirty="0">
                  <a:latin typeface="Becca &amp; Perry" panose="02000500000000000000" pitchFamily="2" charset="0"/>
                </a:rPr>
                <a:t>Left Join table B</a:t>
              </a:r>
            </a:p>
            <a:p>
              <a:r>
                <a:rPr lang="es-MX" sz="2400" dirty="0">
                  <a:latin typeface="Becca &amp; Perry" panose="02000500000000000000" pitchFamily="2" charset="0"/>
                </a:rPr>
                <a:t>On A..key = B.key</a:t>
              </a:r>
            </a:p>
          </p:txBody>
        </p:sp>
      </p:grpSp>
      <p:sp>
        <p:nvSpPr>
          <p:cNvPr id="9" name="CuadroTexto 8">
            <a:extLst>
              <a:ext uri="{FF2B5EF4-FFF2-40B4-BE49-F238E27FC236}">
                <a16:creationId xmlns:a16="http://schemas.microsoft.com/office/drawing/2014/main" id="{3088AA6E-444B-491B-8FB0-495585EB5E2F}"/>
              </a:ext>
            </a:extLst>
          </p:cNvPr>
          <p:cNvSpPr txBox="1"/>
          <p:nvPr/>
        </p:nvSpPr>
        <p:spPr>
          <a:xfrm>
            <a:off x="1186658" y="3169663"/>
            <a:ext cx="4404245"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Mayo</a:t>
            </a:r>
          </a:p>
          <a:p>
            <a:pPr algn="ctr"/>
            <a:r>
              <a:rPr lang="es-CO" sz="2400" dirty="0">
                <a:solidFill>
                  <a:srgbClr val="F89AA1"/>
                </a:solidFill>
                <a:latin typeface="Becca &amp; Perry" panose="02000500000000000000" pitchFamily="2" charset="0"/>
              </a:rPr>
              <a:t>2 Trimestre</a:t>
            </a:r>
          </a:p>
        </p:txBody>
      </p:sp>
      <p:grpSp>
        <p:nvGrpSpPr>
          <p:cNvPr id="10" name="Grupo 9">
            <a:extLst>
              <a:ext uri="{FF2B5EF4-FFF2-40B4-BE49-F238E27FC236}">
                <a16:creationId xmlns:a16="http://schemas.microsoft.com/office/drawing/2014/main" id="{FB5857C8-CC62-4D77-9CAB-F25121D2345A}"/>
              </a:ext>
            </a:extLst>
          </p:cNvPr>
          <p:cNvGrpSpPr/>
          <p:nvPr/>
        </p:nvGrpSpPr>
        <p:grpSpPr>
          <a:xfrm>
            <a:off x="1161623" y="3991023"/>
            <a:ext cx="4220275" cy="840631"/>
            <a:chOff x="991892" y="1687621"/>
            <a:chExt cx="3696319" cy="840631"/>
          </a:xfrm>
        </p:grpSpPr>
        <p:sp>
          <p:nvSpPr>
            <p:cNvPr id="11" name="Flecha: cheurón 10">
              <a:extLst>
                <a:ext uri="{FF2B5EF4-FFF2-40B4-BE49-F238E27FC236}">
                  <a16:creationId xmlns:a16="http://schemas.microsoft.com/office/drawing/2014/main" id="{115D9DC6-C6B8-488A-8BA6-6725D4B14958}"/>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0872EDC3-B6A4-4B9D-A417-14DA03E2BFBA}"/>
                </a:ext>
              </a:extLst>
            </p:cNvPr>
            <p:cNvSpPr txBox="1"/>
            <p:nvPr/>
          </p:nvSpPr>
          <p:spPr>
            <a:xfrm>
              <a:off x="1306130" y="1687621"/>
              <a:ext cx="3084614" cy="830997"/>
            </a:xfrm>
            <a:prstGeom prst="rect">
              <a:avLst/>
            </a:prstGeom>
            <a:noFill/>
          </p:spPr>
          <p:txBody>
            <a:bodyPr wrap="square" rtlCol="0">
              <a:spAutoFit/>
            </a:bodyPr>
            <a:lstStyle/>
            <a:p>
              <a:r>
                <a:rPr lang="es-419" sz="2400" dirty="0">
                  <a:latin typeface="Becca &amp; Perry" panose="02000500000000000000" pitchFamily="2" charset="0"/>
                </a:rPr>
                <a:t>Añadirle a la tabla los datos adicionales</a:t>
              </a:r>
              <a:endParaRPr lang="es-MX" sz="1200" dirty="0">
                <a:latin typeface="Becca &amp; Perry" panose="02000500000000000000" pitchFamily="2" charset="0"/>
              </a:endParaRPr>
            </a:p>
          </p:txBody>
        </p:sp>
      </p:grpSp>
      <p:sp>
        <p:nvSpPr>
          <p:cNvPr id="13" name="Rectángulo 12">
            <a:extLst>
              <a:ext uri="{FF2B5EF4-FFF2-40B4-BE49-F238E27FC236}">
                <a16:creationId xmlns:a16="http://schemas.microsoft.com/office/drawing/2014/main" id="{B3DE8133-CE5A-48F8-8AC3-4BC5331E024D}"/>
              </a:ext>
            </a:extLst>
          </p:cNvPr>
          <p:cNvSpPr/>
          <p:nvPr/>
        </p:nvSpPr>
        <p:spPr>
          <a:xfrm>
            <a:off x="1186658" y="505706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37AE546F-4497-477D-8DE7-EF30FC7C72CB}"/>
              </a:ext>
            </a:extLst>
          </p:cNvPr>
          <p:cNvSpPr txBox="1"/>
          <p:nvPr/>
        </p:nvSpPr>
        <p:spPr>
          <a:xfrm>
            <a:off x="4400697" y="498099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5" name="CuadroTexto 14">
            <a:extLst>
              <a:ext uri="{FF2B5EF4-FFF2-40B4-BE49-F238E27FC236}">
                <a16:creationId xmlns:a16="http://schemas.microsoft.com/office/drawing/2014/main" id="{9B2E171B-2258-4ADE-8725-B75D291F0D27}"/>
              </a:ext>
            </a:extLst>
          </p:cNvPr>
          <p:cNvSpPr txBox="1"/>
          <p:nvPr/>
        </p:nvSpPr>
        <p:spPr>
          <a:xfrm>
            <a:off x="6851584" y="215010"/>
            <a:ext cx="4504389"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traer consultas de más de una tabla usando Joins.</a:t>
            </a:r>
          </a:p>
          <a:p>
            <a:r>
              <a:rPr lang="es-CO" sz="2400" dirty="0">
                <a:solidFill>
                  <a:schemeClr val="accent1">
                    <a:lumMod val="60000"/>
                    <a:lumOff val="40000"/>
                  </a:schemeClr>
                </a:solidFill>
                <a:latin typeface="Becca &amp; Perry" panose="02000500000000000000" pitchFamily="2" charset="0"/>
              </a:rPr>
              <a:t>Si vamos a llenar un campo foráneo tenemos que asegurarnos de que los datos coincidan con la tabla de donde proviene la foránea.</a:t>
            </a:r>
          </a:p>
        </p:txBody>
      </p:sp>
      <p:grpSp>
        <p:nvGrpSpPr>
          <p:cNvPr id="16" name="Grupo 15">
            <a:extLst>
              <a:ext uri="{FF2B5EF4-FFF2-40B4-BE49-F238E27FC236}">
                <a16:creationId xmlns:a16="http://schemas.microsoft.com/office/drawing/2014/main" id="{49C124CF-FB0A-4AF7-9F1E-B618270091E6}"/>
              </a:ext>
            </a:extLst>
          </p:cNvPr>
          <p:cNvGrpSpPr/>
          <p:nvPr/>
        </p:nvGrpSpPr>
        <p:grpSpPr>
          <a:xfrm>
            <a:off x="6956087" y="2560322"/>
            <a:ext cx="3076187" cy="461666"/>
            <a:chOff x="1104222" y="1687622"/>
            <a:chExt cx="3564863" cy="725282"/>
          </a:xfrm>
        </p:grpSpPr>
        <p:sp>
          <p:nvSpPr>
            <p:cNvPr id="17" name="Flecha: cheurón 16">
              <a:extLst>
                <a:ext uri="{FF2B5EF4-FFF2-40B4-BE49-F238E27FC236}">
                  <a16:creationId xmlns:a16="http://schemas.microsoft.com/office/drawing/2014/main" id="{015F3B71-EDE6-413B-83DE-2E8AEEE9817C}"/>
                </a:ext>
              </a:extLst>
            </p:cNvPr>
            <p:cNvSpPr/>
            <p:nvPr/>
          </p:nvSpPr>
          <p:spPr>
            <a:xfrm>
              <a:off x="1104222" y="1687622"/>
              <a:ext cx="356486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3FB912A8-C08F-4066-B082-0216C2E128EC}"/>
                </a:ext>
              </a:extLst>
            </p:cNvPr>
            <p:cNvSpPr txBox="1"/>
            <p:nvPr/>
          </p:nvSpPr>
          <p:spPr>
            <a:xfrm>
              <a:off x="1384142" y="1687622"/>
              <a:ext cx="3027600" cy="725280"/>
            </a:xfrm>
            <a:prstGeom prst="rect">
              <a:avLst/>
            </a:prstGeom>
            <a:noFill/>
          </p:spPr>
          <p:txBody>
            <a:bodyPr wrap="square" rtlCol="0">
              <a:spAutoFit/>
            </a:bodyPr>
            <a:lstStyle/>
            <a:p>
              <a:r>
                <a:rPr lang="es-MX" sz="2400" dirty="0">
                  <a:latin typeface="Becca &amp; Perry" panose="02000500000000000000" pitchFamily="2" charset="0"/>
                </a:rPr>
                <a:t>Select * from usuario</a:t>
              </a:r>
            </a:p>
          </p:txBody>
        </p:sp>
      </p:grpSp>
      <p:sp>
        <p:nvSpPr>
          <p:cNvPr id="21" name="CuadroTexto 20">
            <a:extLst>
              <a:ext uri="{FF2B5EF4-FFF2-40B4-BE49-F238E27FC236}">
                <a16:creationId xmlns:a16="http://schemas.microsoft.com/office/drawing/2014/main" id="{315D5A3E-1BDA-4FA5-B51C-D64A1A989B8E}"/>
              </a:ext>
            </a:extLst>
          </p:cNvPr>
          <p:cNvSpPr txBox="1"/>
          <p:nvPr/>
        </p:nvSpPr>
        <p:spPr>
          <a:xfrm>
            <a:off x="6851585" y="2987967"/>
            <a:ext cx="466321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22" name="Grupo 21">
            <a:extLst>
              <a:ext uri="{FF2B5EF4-FFF2-40B4-BE49-F238E27FC236}">
                <a16:creationId xmlns:a16="http://schemas.microsoft.com/office/drawing/2014/main" id="{E6FB01E7-D216-47AA-8ADC-E177A5D2BE0A}"/>
              </a:ext>
            </a:extLst>
          </p:cNvPr>
          <p:cNvGrpSpPr/>
          <p:nvPr/>
        </p:nvGrpSpPr>
        <p:grpSpPr>
          <a:xfrm>
            <a:off x="6890773" y="3784944"/>
            <a:ext cx="1848278" cy="461665"/>
            <a:chOff x="1104224" y="1687621"/>
            <a:chExt cx="1848278" cy="461665"/>
          </a:xfrm>
        </p:grpSpPr>
        <p:sp>
          <p:nvSpPr>
            <p:cNvPr id="23" name="Flecha: cheurón 22">
              <a:extLst>
                <a:ext uri="{FF2B5EF4-FFF2-40B4-BE49-F238E27FC236}">
                  <a16:creationId xmlns:a16="http://schemas.microsoft.com/office/drawing/2014/main" id="{8716F4CB-041D-47EB-ACD8-2AE9781B2977}"/>
                </a:ext>
              </a:extLst>
            </p:cNvPr>
            <p:cNvSpPr/>
            <p:nvPr/>
          </p:nvSpPr>
          <p:spPr>
            <a:xfrm>
              <a:off x="1104224" y="1687622"/>
              <a:ext cx="184827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EBF65473-9AF1-4EB1-B486-E2A762FC0D04}"/>
                </a:ext>
              </a:extLst>
            </p:cNvPr>
            <p:cNvSpPr txBox="1"/>
            <p:nvPr/>
          </p:nvSpPr>
          <p:spPr>
            <a:xfrm>
              <a:off x="1437969" y="1687621"/>
              <a:ext cx="1370842" cy="461665"/>
            </a:xfrm>
            <a:prstGeom prst="rect">
              <a:avLst/>
            </a:prstGeom>
            <a:noFill/>
          </p:spPr>
          <p:txBody>
            <a:bodyPr wrap="square" rtlCol="0">
              <a:spAutoFit/>
            </a:bodyPr>
            <a:lstStyle/>
            <a:p>
              <a:r>
                <a:rPr lang="es-MX" sz="2400" dirty="0">
                  <a:latin typeface="Becca &amp; Perry" panose="02000500000000000000" pitchFamily="2" charset="0"/>
                </a:rPr>
                <a:t>Mockups</a:t>
              </a:r>
            </a:p>
          </p:txBody>
        </p:sp>
      </p:grpSp>
      <p:sp>
        <p:nvSpPr>
          <p:cNvPr id="25" name="CuadroTexto 24">
            <a:extLst>
              <a:ext uri="{FF2B5EF4-FFF2-40B4-BE49-F238E27FC236}">
                <a16:creationId xmlns:a16="http://schemas.microsoft.com/office/drawing/2014/main" id="{98464D42-5E48-4D02-A56E-AC150EE49D17}"/>
              </a:ext>
            </a:extLst>
          </p:cNvPr>
          <p:cNvSpPr txBox="1"/>
          <p:nvPr/>
        </p:nvSpPr>
        <p:spPr>
          <a:xfrm>
            <a:off x="6810104" y="4283597"/>
            <a:ext cx="300010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Balsamiq_Mockups_3.5.17</a:t>
            </a:r>
          </a:p>
        </p:txBody>
      </p:sp>
      <p:grpSp>
        <p:nvGrpSpPr>
          <p:cNvPr id="26" name="Grupo 25">
            <a:extLst>
              <a:ext uri="{FF2B5EF4-FFF2-40B4-BE49-F238E27FC236}">
                <a16:creationId xmlns:a16="http://schemas.microsoft.com/office/drawing/2014/main" id="{70781400-12ED-4FA7-9949-534B18D26C3E}"/>
              </a:ext>
            </a:extLst>
          </p:cNvPr>
          <p:cNvGrpSpPr/>
          <p:nvPr/>
        </p:nvGrpSpPr>
        <p:grpSpPr>
          <a:xfrm>
            <a:off x="6851584" y="4738596"/>
            <a:ext cx="4220275" cy="840631"/>
            <a:chOff x="991892" y="1687621"/>
            <a:chExt cx="3696319" cy="840631"/>
          </a:xfrm>
        </p:grpSpPr>
        <p:sp>
          <p:nvSpPr>
            <p:cNvPr id="27" name="Flecha: cheurón 26">
              <a:extLst>
                <a:ext uri="{FF2B5EF4-FFF2-40B4-BE49-F238E27FC236}">
                  <a16:creationId xmlns:a16="http://schemas.microsoft.com/office/drawing/2014/main" id="{325EB512-51EC-4F84-90B0-A2F04D11F6A5}"/>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B47D99F9-A5E3-45C7-AD03-B59B28235FA3}"/>
                </a:ext>
              </a:extLst>
            </p:cNvPr>
            <p:cNvSpPr txBox="1"/>
            <p:nvPr/>
          </p:nvSpPr>
          <p:spPr>
            <a:xfrm>
              <a:off x="1306129" y="1687621"/>
              <a:ext cx="3112263" cy="830997"/>
            </a:xfrm>
            <a:prstGeom prst="rect">
              <a:avLst/>
            </a:prstGeom>
            <a:noFill/>
          </p:spPr>
          <p:txBody>
            <a:bodyPr wrap="square" rtlCol="0">
              <a:spAutoFit/>
            </a:bodyPr>
            <a:lstStyle/>
            <a:p>
              <a:r>
                <a:rPr lang="es-419" sz="2400" dirty="0">
                  <a:latin typeface="Becca &amp; Perry" panose="02000500000000000000" pitchFamily="2" charset="0"/>
                </a:rPr>
                <a:t>Realizar la interfaz gráfica de nuestro proyecto</a:t>
              </a:r>
              <a:endParaRPr lang="es-MX" sz="1200" dirty="0">
                <a:latin typeface="Becca &amp; Perry" panose="02000500000000000000" pitchFamily="2" charset="0"/>
              </a:endParaRPr>
            </a:p>
          </p:txBody>
        </p:sp>
      </p:grpSp>
      <p:sp>
        <p:nvSpPr>
          <p:cNvPr id="29" name="Rectángulo 28">
            <a:extLst>
              <a:ext uri="{FF2B5EF4-FFF2-40B4-BE49-F238E27FC236}">
                <a16:creationId xmlns:a16="http://schemas.microsoft.com/office/drawing/2014/main" id="{AC807242-8719-48F5-8A57-961116E776C6}"/>
              </a:ext>
            </a:extLst>
          </p:cNvPr>
          <p:cNvSpPr/>
          <p:nvPr/>
        </p:nvSpPr>
        <p:spPr>
          <a:xfrm>
            <a:off x="6890773" y="5734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CuadroTexto 29">
            <a:extLst>
              <a:ext uri="{FF2B5EF4-FFF2-40B4-BE49-F238E27FC236}">
                <a16:creationId xmlns:a16="http://schemas.microsoft.com/office/drawing/2014/main" id="{463E1653-2AC0-4322-990A-180562C3CB99}"/>
              </a:ext>
            </a:extLst>
          </p:cNvPr>
          <p:cNvSpPr txBox="1"/>
          <p:nvPr/>
        </p:nvSpPr>
        <p:spPr>
          <a:xfrm>
            <a:off x="10104812" y="5658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84601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C1EB4E-E003-4E94-A349-B838138DE580}"/>
              </a:ext>
            </a:extLst>
          </p:cNvPr>
          <p:cNvSpPr txBox="1"/>
          <p:nvPr/>
        </p:nvSpPr>
        <p:spPr>
          <a:xfrm>
            <a:off x="1149531" y="244766"/>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5C66399-0FC4-450F-A885-9237FEE3B745}"/>
              </a:ext>
            </a:extLst>
          </p:cNvPr>
          <p:cNvGrpSpPr/>
          <p:nvPr/>
        </p:nvGrpSpPr>
        <p:grpSpPr>
          <a:xfrm>
            <a:off x="1149530" y="937304"/>
            <a:ext cx="4519749" cy="840631"/>
            <a:chOff x="991891" y="1687621"/>
            <a:chExt cx="3947304" cy="840631"/>
          </a:xfrm>
        </p:grpSpPr>
        <p:sp>
          <p:nvSpPr>
            <p:cNvPr id="4" name="Flecha: cheurón 3">
              <a:extLst>
                <a:ext uri="{FF2B5EF4-FFF2-40B4-BE49-F238E27FC236}">
                  <a16:creationId xmlns:a16="http://schemas.microsoft.com/office/drawing/2014/main" id="{C33742FC-47FB-4E7C-9B23-805F8DAECA93}"/>
                </a:ext>
              </a:extLst>
            </p:cNvPr>
            <p:cNvSpPr/>
            <p:nvPr/>
          </p:nvSpPr>
          <p:spPr>
            <a:xfrm>
              <a:off x="991891" y="1687621"/>
              <a:ext cx="3947304"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B7A042B-C3DB-404A-884C-B2D83CF9B933}"/>
                </a:ext>
              </a:extLst>
            </p:cNvPr>
            <p:cNvSpPr txBox="1"/>
            <p:nvPr/>
          </p:nvSpPr>
          <p:spPr>
            <a:xfrm>
              <a:off x="1306129" y="1687621"/>
              <a:ext cx="3382082" cy="830997"/>
            </a:xfrm>
            <a:prstGeom prst="rect">
              <a:avLst/>
            </a:prstGeom>
            <a:noFill/>
          </p:spPr>
          <p:txBody>
            <a:bodyPr wrap="square" rtlCol="0">
              <a:spAutoFit/>
            </a:bodyPr>
            <a:lstStyle/>
            <a:p>
              <a:r>
                <a:rPr lang="es-419" sz="2400" dirty="0">
                  <a:latin typeface="Becca &amp; Perry" panose="02000500000000000000" pitchFamily="2" charset="0"/>
                </a:rPr>
                <a:t>Aprender HTML para adicionarlo a la maqueta </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D8E68719-DC3F-4A35-9D3B-7CD03403639D}"/>
              </a:ext>
            </a:extLst>
          </p:cNvPr>
          <p:cNvSpPr/>
          <p:nvPr/>
        </p:nvSpPr>
        <p:spPr>
          <a:xfrm>
            <a:off x="1149530" y="194618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BE93DFB-57E2-4AC8-9BC1-1B4575DCB890}"/>
              </a:ext>
            </a:extLst>
          </p:cNvPr>
          <p:cNvSpPr txBox="1"/>
          <p:nvPr/>
        </p:nvSpPr>
        <p:spPr>
          <a:xfrm>
            <a:off x="4363569" y="187012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34D6C416-D9AC-4592-A14E-49592C5A944C}"/>
              </a:ext>
            </a:extLst>
          </p:cNvPr>
          <p:cNvGrpSpPr/>
          <p:nvPr/>
        </p:nvGrpSpPr>
        <p:grpSpPr>
          <a:xfrm>
            <a:off x="1149530" y="2185837"/>
            <a:ext cx="3214039" cy="446032"/>
            <a:chOff x="991891" y="1687621"/>
            <a:chExt cx="2806968" cy="840631"/>
          </a:xfrm>
        </p:grpSpPr>
        <p:sp>
          <p:nvSpPr>
            <p:cNvPr id="9" name="Flecha: cheurón 8">
              <a:extLst>
                <a:ext uri="{FF2B5EF4-FFF2-40B4-BE49-F238E27FC236}">
                  <a16:creationId xmlns:a16="http://schemas.microsoft.com/office/drawing/2014/main" id="{2AAC4487-4B37-46E9-8252-D35AA15E11AB}"/>
                </a:ext>
              </a:extLst>
            </p:cNvPr>
            <p:cNvSpPr/>
            <p:nvPr/>
          </p:nvSpPr>
          <p:spPr>
            <a:xfrm>
              <a:off x="991891" y="1687621"/>
              <a:ext cx="2806968"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C09099A6-7335-4D40-81BB-97AB260B03D0}"/>
                </a:ext>
              </a:extLst>
            </p:cNvPr>
            <p:cNvSpPr txBox="1"/>
            <p:nvPr/>
          </p:nvSpPr>
          <p:spPr>
            <a:xfrm>
              <a:off x="1306129" y="1687621"/>
              <a:ext cx="2389553" cy="461665"/>
            </a:xfrm>
            <a:prstGeom prst="rect">
              <a:avLst/>
            </a:prstGeom>
            <a:noFill/>
          </p:spPr>
          <p:txBody>
            <a:bodyPr wrap="square" rtlCol="0">
              <a:spAutoFit/>
            </a:bodyPr>
            <a:lstStyle/>
            <a:p>
              <a:r>
                <a:rPr lang="es-419" sz="2400" dirty="0">
                  <a:latin typeface="Becca &amp; Perry" panose="02000500000000000000" pitchFamily="2" charset="0"/>
                </a:rPr>
                <a:t>Exposición promover</a:t>
              </a:r>
              <a:endParaRPr lang="es-MX" sz="1200" dirty="0">
                <a:latin typeface="Becca &amp; Perry" panose="02000500000000000000" pitchFamily="2" charset="0"/>
              </a:endParaRPr>
            </a:p>
          </p:txBody>
        </p:sp>
      </p:grpSp>
      <p:sp>
        <p:nvSpPr>
          <p:cNvPr id="11" name="CuadroTexto 10">
            <a:extLst>
              <a:ext uri="{FF2B5EF4-FFF2-40B4-BE49-F238E27FC236}">
                <a16:creationId xmlns:a16="http://schemas.microsoft.com/office/drawing/2014/main" id="{21292DAF-EC87-46B4-AF4C-BE8DDCC38F37}"/>
              </a:ext>
            </a:extLst>
          </p:cNvPr>
          <p:cNvSpPr txBox="1"/>
          <p:nvPr/>
        </p:nvSpPr>
        <p:spPr>
          <a:xfrm>
            <a:off x="1084506" y="2635792"/>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La capa de ozono</a:t>
            </a:r>
          </a:p>
          <a:p>
            <a:r>
              <a:rPr lang="es-CO" b="1" dirty="0">
                <a:latin typeface="Papyrus" panose="03070502060502030205" pitchFamily="66" charset="0"/>
                <a:ea typeface="Becca" panose="02000603000000000000" pitchFamily="2" charset="0"/>
              </a:rPr>
              <a:t>Amenazas : </a:t>
            </a:r>
            <a:r>
              <a:rPr lang="es-CO" dirty="0">
                <a:latin typeface="Papyrus" panose="03070502060502030205" pitchFamily="66" charset="0"/>
                <a:ea typeface="Becca" panose="02000603000000000000" pitchFamily="2" charset="0"/>
              </a:rPr>
              <a:t>* Ahogamiento de la capa de ozono : En los años 70 del siglo pasado, los científicos descubrieron que la capa de ozono se estaba agotando.</a:t>
            </a:r>
          </a:p>
          <a:p>
            <a:r>
              <a:rPr lang="es-CO" dirty="0">
                <a:latin typeface="Papyrus" panose="03070502060502030205" pitchFamily="66" charset="0"/>
                <a:ea typeface="Becca" panose="02000603000000000000" pitchFamily="2" charset="0"/>
              </a:rPr>
              <a:t>* Las concentraciones de ozono en la atmósfera varían de forma natural en función de la temperatura, las condiciones meteorológicas, la latitud y la altitud, mientras que las sustancias expulsadas a raíz de fenómenos naturales, como las erupciones volcánicas, pueden afectar también a los niveles de ozono.</a:t>
            </a:r>
          </a:p>
        </p:txBody>
      </p:sp>
      <p:sp>
        <p:nvSpPr>
          <p:cNvPr id="12" name="CuadroTexto 11">
            <a:extLst>
              <a:ext uri="{FF2B5EF4-FFF2-40B4-BE49-F238E27FC236}">
                <a16:creationId xmlns:a16="http://schemas.microsoft.com/office/drawing/2014/main" id="{9400F8DE-9D7D-4B5C-81C0-F4EA0B841386}"/>
              </a:ext>
            </a:extLst>
          </p:cNvPr>
          <p:cNvSpPr txBox="1"/>
          <p:nvPr/>
        </p:nvSpPr>
        <p:spPr>
          <a:xfrm>
            <a:off x="6834054" y="263112"/>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Sin embargo, estos fenómenos naturales no podían explicar los niveles de agotamiento observados, y los datos científicos pusieron de manifiesto que la causa residía en determinadas sustancias químicas artificiales. Estas sustancias que agotan la capa de ozono setenta en una amplia garra de aplicaciones industriales y de consumo, sobre todo en refrigeradores, aparatos de aire acondicionado y extintores de incendios.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Agujeros en la capa de ozono : El agotamiento de la capa de ozono es mayor en el polo sur. Se produce sobre todo a finales del invierno y al inicio de la primavera (de agosto a noviembre) y suele alcanzar su valor más elevado y principios de octubre, cuando el ozono queda a menudo completamente destruido en grandes zonas.</a:t>
            </a:r>
          </a:p>
          <a:p>
            <a:r>
              <a:rPr lang="es-CO" dirty="0">
                <a:latin typeface="Papyrus" panose="03070502060502030205" pitchFamily="66" charset="0"/>
                <a:ea typeface="Becca" panose="02000603000000000000" pitchFamily="2" charset="0"/>
              </a:rPr>
              <a:t>Este grave agotamiento crea el denominado “agujero de la capa de ozono”, que puede verse en las imágenes del ozono por medio de observaciones por satélites. La mayoría de los </a:t>
            </a:r>
          </a:p>
        </p:txBody>
      </p:sp>
    </p:spTree>
    <p:extLst>
      <p:ext uri="{BB962C8B-B14F-4D97-AF65-F5344CB8AC3E}">
        <p14:creationId xmlns:p14="http://schemas.microsoft.com/office/powerpoint/2010/main" val="136239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9655B-41FD-43C2-930B-549A270AB059}"/>
              </a:ext>
            </a:extLst>
          </p:cNvPr>
          <p:cNvSpPr txBox="1"/>
          <p:nvPr/>
        </p:nvSpPr>
        <p:spPr>
          <a:xfrm>
            <a:off x="1125585" y="223924"/>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años, la superficie máxima del agujero es superior al propio continente antártico. Aunque las perdidas de ozono son menos extremas en el hemisferio norte, se ha observado también un debilamiento significado de la capa de ozono en el Ártico, e incluso en la Europa continental.</a:t>
            </a:r>
          </a:p>
          <a:p>
            <a:r>
              <a:rPr lang="es-CO" dirty="0">
                <a:latin typeface="Papyrus" panose="03070502060502030205" pitchFamily="66" charset="0"/>
                <a:ea typeface="Becca" panose="02000603000000000000" pitchFamily="2" charset="0"/>
              </a:rPr>
              <a:t>La mayoría de las sustancias emitidas por la actividad humana que agotan la capa de ozono permanecen en la estratósfera durante décadas. De ahí que la recuperación de la capa de ozono sea un proceso muy lento y muy largo.</a:t>
            </a:r>
          </a:p>
          <a:p>
            <a:r>
              <a:rPr lang="es-CO" dirty="0">
                <a:latin typeface="Papyrus" panose="03070502060502030205" pitchFamily="66" charset="0"/>
                <a:ea typeface="Becca" panose="02000603000000000000" pitchFamily="2" charset="0"/>
              </a:rPr>
              <a:t>El gráfico que figura a continuación muestra la evolución del tamaño (máximo anual) del agujero de la capa de ozono sobre la Antártida. El agujero siguió creciendo en los años posteriores a la latificación del protocolo de Montreal debido al trazo causado por el hecho de que las sustancias que agotan la capa de ozono permanecen en la estratosfera durante mucho tiempo.</a:t>
            </a:r>
          </a:p>
        </p:txBody>
      </p:sp>
      <p:sp>
        <p:nvSpPr>
          <p:cNvPr id="3" name="CuadroTexto 2">
            <a:extLst>
              <a:ext uri="{FF2B5EF4-FFF2-40B4-BE49-F238E27FC236}">
                <a16:creationId xmlns:a16="http://schemas.microsoft.com/office/drawing/2014/main" id="{D824C0E6-0C69-4EE5-B3B7-C3AB0FA015DB}"/>
              </a:ext>
            </a:extLst>
          </p:cNvPr>
          <p:cNvSpPr txBox="1"/>
          <p:nvPr/>
        </p:nvSpPr>
        <p:spPr>
          <a:xfrm>
            <a:off x="6816636" y="223923"/>
            <a:ext cx="4722223" cy="64633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El tamaño máximo del agujero de la capa de ozono se está reduciendo en la actualidad.</a:t>
            </a:r>
          </a:p>
        </p:txBody>
      </p:sp>
      <p:sp>
        <p:nvSpPr>
          <p:cNvPr id="4" name="CuadroTexto 3">
            <a:extLst>
              <a:ext uri="{FF2B5EF4-FFF2-40B4-BE49-F238E27FC236}">
                <a16:creationId xmlns:a16="http://schemas.microsoft.com/office/drawing/2014/main" id="{74824C84-21EB-49B4-A754-8B6CF284F3DC}"/>
              </a:ext>
            </a:extLst>
          </p:cNvPr>
          <p:cNvSpPr txBox="1"/>
          <p:nvPr/>
        </p:nvSpPr>
        <p:spPr>
          <a:xfrm>
            <a:off x="6963592" y="870254"/>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Mayo</a:t>
            </a:r>
          </a:p>
          <a:p>
            <a:pPr algn="ctr"/>
            <a:r>
              <a:rPr lang="es-CO" sz="2400" dirty="0">
                <a:solidFill>
                  <a:srgbClr val="F89AA1"/>
                </a:solidFill>
                <a:latin typeface="Becca &amp; Perry" panose="02000500000000000000" pitchFamily="2" charset="0"/>
              </a:rPr>
              <a:t>2 Trimestre</a:t>
            </a:r>
          </a:p>
        </p:txBody>
      </p:sp>
      <p:grpSp>
        <p:nvGrpSpPr>
          <p:cNvPr id="5" name="Grupo 4">
            <a:extLst>
              <a:ext uri="{FF2B5EF4-FFF2-40B4-BE49-F238E27FC236}">
                <a16:creationId xmlns:a16="http://schemas.microsoft.com/office/drawing/2014/main" id="{DD55A52C-EDD6-4A7E-AAAC-BE49DE11CBFB}"/>
              </a:ext>
            </a:extLst>
          </p:cNvPr>
          <p:cNvGrpSpPr/>
          <p:nvPr/>
        </p:nvGrpSpPr>
        <p:grpSpPr>
          <a:xfrm>
            <a:off x="6963591" y="1701251"/>
            <a:ext cx="1995234" cy="461665"/>
            <a:chOff x="1104223" y="1687621"/>
            <a:chExt cx="1995234" cy="461665"/>
          </a:xfrm>
        </p:grpSpPr>
        <p:sp>
          <p:nvSpPr>
            <p:cNvPr id="6" name="Flecha: cheurón 5">
              <a:extLst>
                <a:ext uri="{FF2B5EF4-FFF2-40B4-BE49-F238E27FC236}">
                  <a16:creationId xmlns:a16="http://schemas.microsoft.com/office/drawing/2014/main" id="{461B87E4-29E3-4202-893A-DEF65583856F}"/>
                </a:ext>
              </a:extLst>
            </p:cNvPr>
            <p:cNvSpPr/>
            <p:nvPr/>
          </p:nvSpPr>
          <p:spPr>
            <a:xfrm>
              <a:off x="1104223" y="1687622"/>
              <a:ext cx="199523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AEED8EB2-9F32-41BB-AAB9-B8B099C10955}"/>
                </a:ext>
              </a:extLst>
            </p:cNvPr>
            <p:cNvSpPr txBox="1"/>
            <p:nvPr/>
          </p:nvSpPr>
          <p:spPr>
            <a:xfrm>
              <a:off x="1338266" y="1687621"/>
              <a:ext cx="1761191" cy="461665"/>
            </a:xfrm>
            <a:prstGeom prst="rect">
              <a:avLst/>
            </a:prstGeom>
            <a:noFill/>
          </p:spPr>
          <p:txBody>
            <a:bodyPr wrap="square" rtlCol="0">
              <a:spAutoFit/>
            </a:bodyPr>
            <a:lstStyle/>
            <a:p>
              <a:r>
                <a:rPr lang="es-MX" sz="2400" dirty="0">
                  <a:latin typeface="Becca &amp; Perry" panose="02000500000000000000" pitchFamily="2" charset="0"/>
                </a:rPr>
                <a:t>HTML - CSS</a:t>
              </a:r>
            </a:p>
          </p:txBody>
        </p:sp>
      </p:grpSp>
      <p:sp>
        <p:nvSpPr>
          <p:cNvPr id="8" name="CuadroTexto 7">
            <a:extLst>
              <a:ext uri="{FF2B5EF4-FFF2-40B4-BE49-F238E27FC236}">
                <a16:creationId xmlns:a16="http://schemas.microsoft.com/office/drawing/2014/main" id="{6E07A477-B4AF-4F37-A2AC-2CF26C1DA2E8}"/>
              </a:ext>
            </a:extLst>
          </p:cNvPr>
          <p:cNvSpPr txBox="1"/>
          <p:nvPr/>
        </p:nvSpPr>
        <p:spPr>
          <a:xfrm>
            <a:off x="6816636" y="2162916"/>
            <a:ext cx="4504389" cy="415498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atributo “long” es el idioma con el que recibirá el código.</a:t>
            </a:r>
          </a:p>
          <a:p>
            <a:r>
              <a:rPr lang="es-CO" sz="2400" dirty="0">
                <a:solidFill>
                  <a:schemeClr val="accent1">
                    <a:lumMod val="60000"/>
                    <a:lumOff val="40000"/>
                  </a:schemeClr>
                </a:solidFill>
                <a:latin typeface="Becca &amp; Perry" panose="02000500000000000000" pitchFamily="2" charset="0"/>
              </a:rPr>
              <a:t>La parte “title” es la etiqueta de la página.</a:t>
            </a:r>
          </a:p>
          <a:p>
            <a:r>
              <a:rPr lang="es-CO" sz="2400" dirty="0">
                <a:solidFill>
                  <a:schemeClr val="accent1">
                    <a:lumMod val="60000"/>
                    <a:lumOff val="40000"/>
                  </a:schemeClr>
                </a:solidFill>
                <a:latin typeface="Becca &amp; Perry" panose="02000500000000000000" pitchFamily="2" charset="0"/>
              </a:rPr>
              <a:t>“form” es un formulario.</a:t>
            </a:r>
          </a:p>
          <a:p>
            <a:r>
              <a:rPr lang="es-CO" sz="2400" dirty="0">
                <a:solidFill>
                  <a:schemeClr val="accent1">
                    <a:lumMod val="60000"/>
                    <a:lumOff val="40000"/>
                  </a:schemeClr>
                </a:solidFill>
                <a:latin typeface="Becca &amp; Perry" panose="02000500000000000000" pitchFamily="2" charset="0"/>
              </a:rPr>
              <a:t>“label” es un texto pequeño encabezado.</a:t>
            </a:r>
          </a:p>
          <a:p>
            <a:r>
              <a:rPr lang="es-CO" sz="2400" dirty="0">
                <a:solidFill>
                  <a:schemeClr val="accent1">
                    <a:lumMod val="60000"/>
                    <a:lumOff val="40000"/>
                  </a:schemeClr>
                </a:solidFill>
                <a:latin typeface="Becca &amp; Perry" panose="02000500000000000000" pitchFamily="2" charset="0"/>
              </a:rPr>
              <a:t>“input” hace referencia a un cuadro con varios tipos de ingreso de texto/números.</a:t>
            </a:r>
          </a:p>
          <a:p>
            <a:r>
              <a:rPr lang="es-CO" sz="2400" dirty="0">
                <a:solidFill>
                  <a:schemeClr val="accent1">
                    <a:lumMod val="60000"/>
                    <a:lumOff val="40000"/>
                  </a:schemeClr>
                </a:solidFill>
                <a:latin typeface="Becca &amp; Perry" panose="02000500000000000000" pitchFamily="2" charset="0"/>
              </a:rPr>
              <a:t>“br” es un salto de línea.</a:t>
            </a:r>
          </a:p>
        </p:txBody>
      </p:sp>
      <p:sp>
        <p:nvSpPr>
          <p:cNvPr id="9" name="Rectángulo 8">
            <a:extLst>
              <a:ext uri="{FF2B5EF4-FFF2-40B4-BE49-F238E27FC236}">
                <a16:creationId xmlns:a16="http://schemas.microsoft.com/office/drawing/2014/main" id="{2506FB1D-F299-446E-B68E-0F9F53017111}"/>
              </a:ext>
            </a:extLst>
          </p:cNvPr>
          <p:cNvSpPr/>
          <p:nvPr/>
        </p:nvSpPr>
        <p:spPr>
          <a:xfrm>
            <a:off x="6963591" y="78846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9C914240-F8A1-421E-93E5-5CC121149F3C}"/>
              </a:ext>
            </a:extLst>
          </p:cNvPr>
          <p:cNvSpPr txBox="1"/>
          <p:nvPr/>
        </p:nvSpPr>
        <p:spPr>
          <a:xfrm>
            <a:off x="10177630" y="71239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5296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642957-4848-47EB-A39C-FA933288ADBC}"/>
              </a:ext>
            </a:extLst>
          </p:cNvPr>
          <p:cNvSpPr txBox="1"/>
          <p:nvPr/>
        </p:nvSpPr>
        <p:spPr>
          <a:xfrm>
            <a:off x="1121231" y="151236"/>
            <a:ext cx="4504389"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lenguaje </a:t>
            </a:r>
            <a:r>
              <a:rPr lang="es-CO" sz="2400" dirty="0" err="1">
                <a:solidFill>
                  <a:schemeClr val="accent1">
                    <a:lumMod val="60000"/>
                    <a:lumOff val="40000"/>
                  </a:schemeClr>
                </a:solidFill>
                <a:latin typeface="Becca &amp; Perry" panose="02000500000000000000" pitchFamily="2" charset="0"/>
              </a:rPr>
              <a:t>css</a:t>
            </a:r>
            <a:r>
              <a:rPr lang="es-CO" sz="2400" dirty="0">
                <a:solidFill>
                  <a:schemeClr val="accent1">
                    <a:lumMod val="60000"/>
                    <a:lumOff val="40000"/>
                  </a:schemeClr>
                </a:solidFill>
                <a:latin typeface="Becca &amp; Perry" panose="02000500000000000000" pitchFamily="2" charset="0"/>
              </a:rPr>
              <a:t> nos permite cambiar todo lo relacionado con el estilo de la página.</a:t>
            </a:r>
          </a:p>
          <a:p>
            <a:r>
              <a:rPr lang="es-CO" sz="2400" dirty="0">
                <a:solidFill>
                  <a:schemeClr val="accent1">
                    <a:lumMod val="60000"/>
                    <a:lumOff val="40000"/>
                  </a:schemeClr>
                </a:solidFill>
                <a:latin typeface="Becca &amp; Perry" panose="02000500000000000000" pitchFamily="2" charset="0"/>
              </a:rPr>
              <a:t>Para poder personalizar todo de diferente manera se le agrega una clase.</a:t>
            </a:r>
          </a:p>
          <a:p>
            <a:r>
              <a:rPr lang="es-CO" sz="2400" dirty="0">
                <a:solidFill>
                  <a:schemeClr val="accent1">
                    <a:lumMod val="60000"/>
                    <a:lumOff val="40000"/>
                  </a:schemeClr>
                </a:solidFill>
                <a:latin typeface="Becca &amp; Perry" panose="02000500000000000000" pitchFamily="2" charset="0"/>
              </a:rPr>
              <a:t>Para modificar un “id” utilizamos “#”.</a:t>
            </a:r>
          </a:p>
        </p:txBody>
      </p:sp>
      <p:sp>
        <p:nvSpPr>
          <p:cNvPr id="3" name="CuadroTexto 2">
            <a:extLst>
              <a:ext uri="{FF2B5EF4-FFF2-40B4-BE49-F238E27FC236}">
                <a16:creationId xmlns:a16="http://schemas.microsoft.com/office/drawing/2014/main" id="{7B765A4C-541F-4B86-856A-9B60178E1E30}"/>
              </a:ext>
            </a:extLst>
          </p:cNvPr>
          <p:cNvSpPr txBox="1"/>
          <p:nvPr/>
        </p:nvSpPr>
        <p:spPr>
          <a:xfrm>
            <a:off x="1159270" y="2598003"/>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31 Mayo</a:t>
            </a:r>
          </a:p>
          <a:p>
            <a:pPr algn="ctr"/>
            <a:r>
              <a:rPr lang="es-CO" sz="2400" dirty="0">
                <a:solidFill>
                  <a:srgbClr val="F89AA1"/>
                </a:solidFill>
                <a:latin typeface="Becca &amp; Perry" panose="02000500000000000000" pitchFamily="2" charset="0"/>
              </a:rPr>
              <a:t>2 Trimestre</a:t>
            </a:r>
          </a:p>
        </p:txBody>
      </p:sp>
      <p:sp>
        <p:nvSpPr>
          <p:cNvPr id="4" name="CuadroTexto 3">
            <a:extLst>
              <a:ext uri="{FF2B5EF4-FFF2-40B4-BE49-F238E27FC236}">
                <a16:creationId xmlns:a16="http://schemas.microsoft.com/office/drawing/2014/main" id="{30D1F4C4-065B-40CF-9A37-610581BBF791}"/>
              </a:ext>
            </a:extLst>
          </p:cNvPr>
          <p:cNvSpPr txBox="1"/>
          <p:nvPr/>
        </p:nvSpPr>
        <p:spPr>
          <a:xfrm>
            <a:off x="1121231" y="3207155"/>
            <a:ext cx="4504389"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subir todo al portafolio..</a:t>
            </a:r>
          </a:p>
        </p:txBody>
      </p:sp>
      <p:grpSp>
        <p:nvGrpSpPr>
          <p:cNvPr id="5" name="Grupo 4">
            <a:extLst>
              <a:ext uri="{FF2B5EF4-FFF2-40B4-BE49-F238E27FC236}">
                <a16:creationId xmlns:a16="http://schemas.microsoft.com/office/drawing/2014/main" id="{B73E0656-4972-432B-9E56-4DD0CB2AA0A6}"/>
              </a:ext>
            </a:extLst>
          </p:cNvPr>
          <p:cNvGrpSpPr/>
          <p:nvPr/>
        </p:nvGrpSpPr>
        <p:grpSpPr>
          <a:xfrm>
            <a:off x="1159270" y="3673680"/>
            <a:ext cx="4065873" cy="1200329"/>
            <a:chOff x="991891" y="1687621"/>
            <a:chExt cx="3550914" cy="2262244"/>
          </a:xfrm>
        </p:grpSpPr>
        <p:sp>
          <p:nvSpPr>
            <p:cNvPr id="6" name="Flecha: cheurón 5">
              <a:extLst>
                <a:ext uri="{FF2B5EF4-FFF2-40B4-BE49-F238E27FC236}">
                  <a16:creationId xmlns:a16="http://schemas.microsoft.com/office/drawing/2014/main" id="{2E001CE7-885F-494C-92DC-2D3DCF2FAF60}"/>
                </a:ext>
              </a:extLst>
            </p:cNvPr>
            <p:cNvSpPr/>
            <p:nvPr/>
          </p:nvSpPr>
          <p:spPr>
            <a:xfrm>
              <a:off x="991891" y="1687621"/>
              <a:ext cx="3550914" cy="226224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1A986AD8-C3DB-4FD4-A3A6-C5D03BE1E21B}"/>
                </a:ext>
              </a:extLst>
            </p:cNvPr>
            <p:cNvSpPr txBox="1"/>
            <p:nvPr/>
          </p:nvSpPr>
          <p:spPr>
            <a:xfrm>
              <a:off x="1496763" y="1687621"/>
              <a:ext cx="2616332" cy="2262244"/>
            </a:xfrm>
            <a:prstGeom prst="rect">
              <a:avLst/>
            </a:prstGeom>
            <a:noFill/>
          </p:spPr>
          <p:txBody>
            <a:bodyPr wrap="square" rtlCol="0">
              <a:spAutoFit/>
            </a:bodyPr>
            <a:lstStyle/>
            <a:p>
              <a:r>
                <a:rPr lang="es-419" sz="2400" dirty="0">
                  <a:latin typeface="Becca &amp; Perry" panose="02000500000000000000" pitchFamily="2" charset="0"/>
                </a:rPr>
                <a:t>Subir el plan de trabajo concertado a su carpeta correspondiente</a:t>
              </a:r>
              <a:endParaRPr lang="es-MX" sz="1200" dirty="0">
                <a:latin typeface="Becca &amp; Perry" panose="02000500000000000000" pitchFamily="2" charset="0"/>
              </a:endParaRPr>
            </a:p>
          </p:txBody>
        </p:sp>
      </p:grpSp>
      <p:sp>
        <p:nvSpPr>
          <p:cNvPr id="8" name="Rectángulo 7">
            <a:extLst>
              <a:ext uri="{FF2B5EF4-FFF2-40B4-BE49-F238E27FC236}">
                <a16:creationId xmlns:a16="http://schemas.microsoft.com/office/drawing/2014/main" id="{63670803-2F28-471B-ACD4-352A04691AD4}"/>
              </a:ext>
            </a:extLst>
          </p:cNvPr>
          <p:cNvSpPr/>
          <p:nvPr/>
        </p:nvSpPr>
        <p:spPr>
          <a:xfrm>
            <a:off x="1159270" y="498239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0E3A0F04-41EC-4CC2-8EC0-C6BE0A4BEF7A}"/>
              </a:ext>
            </a:extLst>
          </p:cNvPr>
          <p:cNvSpPr txBox="1"/>
          <p:nvPr/>
        </p:nvSpPr>
        <p:spPr>
          <a:xfrm>
            <a:off x="4373309" y="490632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0" name="CuadroTexto 9">
            <a:extLst>
              <a:ext uri="{FF2B5EF4-FFF2-40B4-BE49-F238E27FC236}">
                <a16:creationId xmlns:a16="http://schemas.microsoft.com/office/drawing/2014/main" id="{F27B9AAC-8990-4775-A6C8-5792E248FB0D}"/>
              </a:ext>
            </a:extLst>
          </p:cNvPr>
          <p:cNvSpPr txBox="1"/>
          <p:nvPr/>
        </p:nvSpPr>
        <p:spPr>
          <a:xfrm>
            <a:off x="6910251" y="165080"/>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9 Junio</a:t>
            </a:r>
          </a:p>
          <a:p>
            <a:pPr algn="ctr"/>
            <a:r>
              <a:rPr lang="es-CO" sz="2400" dirty="0">
                <a:solidFill>
                  <a:srgbClr val="F89AA1"/>
                </a:solidFill>
                <a:latin typeface="Becca &amp; Perry" panose="02000500000000000000" pitchFamily="2" charset="0"/>
              </a:rPr>
              <a:t>2 Trimestre</a:t>
            </a:r>
          </a:p>
        </p:txBody>
      </p:sp>
      <p:grpSp>
        <p:nvGrpSpPr>
          <p:cNvPr id="11" name="Grupo 10">
            <a:extLst>
              <a:ext uri="{FF2B5EF4-FFF2-40B4-BE49-F238E27FC236}">
                <a16:creationId xmlns:a16="http://schemas.microsoft.com/office/drawing/2014/main" id="{ED820F2D-E867-44F6-B1A7-8FB90EE73029}"/>
              </a:ext>
            </a:extLst>
          </p:cNvPr>
          <p:cNvGrpSpPr/>
          <p:nvPr/>
        </p:nvGrpSpPr>
        <p:grpSpPr>
          <a:xfrm>
            <a:off x="6910251" y="996077"/>
            <a:ext cx="3069772" cy="461665"/>
            <a:chOff x="1104223" y="1687621"/>
            <a:chExt cx="3069772" cy="461665"/>
          </a:xfrm>
        </p:grpSpPr>
        <p:sp>
          <p:nvSpPr>
            <p:cNvPr id="12" name="Flecha: cheurón 11">
              <a:extLst>
                <a:ext uri="{FF2B5EF4-FFF2-40B4-BE49-F238E27FC236}">
                  <a16:creationId xmlns:a16="http://schemas.microsoft.com/office/drawing/2014/main" id="{C803699B-01EA-4416-BCA4-0B8229695BFE}"/>
                </a:ext>
              </a:extLst>
            </p:cNvPr>
            <p:cNvSpPr/>
            <p:nvPr/>
          </p:nvSpPr>
          <p:spPr>
            <a:xfrm>
              <a:off x="1104223" y="1687622"/>
              <a:ext cx="306977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47190686-BF43-4D5C-8C4B-91C923F50F64}"/>
                </a:ext>
              </a:extLst>
            </p:cNvPr>
            <p:cNvSpPr txBox="1"/>
            <p:nvPr/>
          </p:nvSpPr>
          <p:spPr>
            <a:xfrm>
              <a:off x="1338266" y="1687621"/>
              <a:ext cx="2835729" cy="461665"/>
            </a:xfrm>
            <a:prstGeom prst="rect">
              <a:avLst/>
            </a:prstGeom>
            <a:noFill/>
          </p:spPr>
          <p:txBody>
            <a:bodyPr wrap="square" rtlCol="0">
              <a:spAutoFit/>
            </a:bodyPr>
            <a:lstStyle/>
            <a:p>
              <a:r>
                <a:rPr lang="es-MX" sz="2400" dirty="0">
                  <a:latin typeface="Becca &amp; Perry" panose="02000500000000000000" pitchFamily="2" charset="0"/>
                </a:rPr>
                <a:t>Temas de presentación</a:t>
              </a:r>
            </a:p>
          </p:txBody>
        </p:sp>
      </p:grpSp>
      <p:sp>
        <p:nvSpPr>
          <p:cNvPr id="14" name="CuadroTexto 13">
            <a:extLst>
              <a:ext uri="{FF2B5EF4-FFF2-40B4-BE49-F238E27FC236}">
                <a16:creationId xmlns:a16="http://schemas.microsoft.com/office/drawing/2014/main" id="{1D3EE91A-F91E-4CC2-9AA1-3C501AEC75CF}"/>
              </a:ext>
            </a:extLst>
          </p:cNvPr>
          <p:cNvSpPr txBox="1"/>
          <p:nvPr/>
        </p:nvSpPr>
        <p:spPr>
          <a:xfrm>
            <a:off x="6910251" y="1457742"/>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Junio</a:t>
            </a:r>
          </a:p>
          <a:p>
            <a:pPr algn="ctr"/>
            <a:r>
              <a:rPr lang="es-CO" sz="2400" dirty="0">
                <a:solidFill>
                  <a:srgbClr val="F89AA1"/>
                </a:solidFill>
                <a:latin typeface="Becca &amp; Perry" panose="02000500000000000000" pitchFamily="2" charset="0"/>
              </a:rPr>
              <a:t>2 Trimestre</a:t>
            </a:r>
          </a:p>
        </p:txBody>
      </p:sp>
      <p:grpSp>
        <p:nvGrpSpPr>
          <p:cNvPr id="15" name="Grupo 14">
            <a:extLst>
              <a:ext uri="{FF2B5EF4-FFF2-40B4-BE49-F238E27FC236}">
                <a16:creationId xmlns:a16="http://schemas.microsoft.com/office/drawing/2014/main" id="{DCA41876-A585-4944-A4ED-8C6041EE148C}"/>
              </a:ext>
            </a:extLst>
          </p:cNvPr>
          <p:cNvGrpSpPr/>
          <p:nvPr/>
        </p:nvGrpSpPr>
        <p:grpSpPr>
          <a:xfrm>
            <a:off x="6916211" y="2237658"/>
            <a:ext cx="3442635" cy="461665"/>
            <a:chOff x="991891" y="1687621"/>
            <a:chExt cx="3006612" cy="870094"/>
          </a:xfrm>
        </p:grpSpPr>
        <p:sp>
          <p:nvSpPr>
            <p:cNvPr id="16" name="Flecha: cheurón 15">
              <a:extLst>
                <a:ext uri="{FF2B5EF4-FFF2-40B4-BE49-F238E27FC236}">
                  <a16:creationId xmlns:a16="http://schemas.microsoft.com/office/drawing/2014/main" id="{0AF13126-CBD5-4748-A3CB-34FD579D03E1}"/>
                </a:ext>
              </a:extLst>
            </p:cNvPr>
            <p:cNvSpPr/>
            <p:nvPr/>
          </p:nvSpPr>
          <p:spPr>
            <a:xfrm>
              <a:off x="991891" y="1687621"/>
              <a:ext cx="3006612"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C2494212-DB6D-4ECF-AAB0-FB3885FC38A0}"/>
                </a:ext>
              </a:extLst>
            </p:cNvPr>
            <p:cNvSpPr txBox="1"/>
            <p:nvPr/>
          </p:nvSpPr>
          <p:spPr>
            <a:xfrm>
              <a:off x="1191086" y="1687621"/>
              <a:ext cx="2680973" cy="870094"/>
            </a:xfrm>
            <a:prstGeom prst="rect">
              <a:avLst/>
            </a:prstGeom>
            <a:noFill/>
          </p:spPr>
          <p:txBody>
            <a:bodyPr wrap="square" rtlCol="0">
              <a:spAutoFit/>
            </a:bodyPr>
            <a:lstStyle/>
            <a:p>
              <a:r>
                <a:rPr lang="es-419" sz="2400" dirty="0">
                  <a:latin typeface="Becca &amp; Perry" panose="02000500000000000000" pitchFamily="2" charset="0"/>
                </a:rPr>
                <a:t>Presentación del proyecto</a:t>
              </a:r>
              <a:endParaRPr lang="es-MX" sz="1200" dirty="0">
                <a:latin typeface="Becca &amp; Perry" panose="02000500000000000000" pitchFamily="2" charset="0"/>
              </a:endParaRPr>
            </a:p>
          </p:txBody>
        </p:sp>
      </p:grpSp>
      <p:sp>
        <p:nvSpPr>
          <p:cNvPr id="18" name="CuadroTexto 17">
            <a:extLst>
              <a:ext uri="{FF2B5EF4-FFF2-40B4-BE49-F238E27FC236}">
                <a16:creationId xmlns:a16="http://schemas.microsoft.com/office/drawing/2014/main" id="{312A96DF-0DE5-41CA-A46A-D35B571D8131}"/>
              </a:ext>
            </a:extLst>
          </p:cNvPr>
          <p:cNvSpPr txBox="1"/>
          <p:nvPr/>
        </p:nvSpPr>
        <p:spPr>
          <a:xfrm>
            <a:off x="6848202" y="2745489"/>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Logo-eslogan : El nombre de nuestro proyecto es FarmiFarmacy 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Justificación : Queremos facilitar la organización de inventarios en las farmacias de ciertas localidades por medio de nuestro software.</a:t>
            </a:r>
          </a:p>
          <a:p>
            <a:pPr marL="285750" indent="-285750">
              <a:buFontTx/>
              <a:buChar char="-"/>
            </a:pPr>
            <a:r>
              <a:rPr lang="es-CO" dirty="0">
                <a:latin typeface="Papyrus" panose="03070502060502030205" pitchFamily="66" charset="0"/>
                <a:ea typeface="Becca" panose="02000603000000000000" pitchFamily="2" charset="0"/>
              </a:rPr>
              <a:t>Preguntas de entrevista : En las preguntas para la entrevista nos encargamos de recolectar la información de acuerdo a como las farmacias manejan un inventario y a las comodidades que les gustaría, para poder </a:t>
            </a:r>
          </a:p>
        </p:txBody>
      </p:sp>
    </p:spTree>
    <p:extLst>
      <p:ext uri="{BB962C8B-B14F-4D97-AF65-F5344CB8AC3E}">
        <p14:creationId xmlns:p14="http://schemas.microsoft.com/office/powerpoint/2010/main" val="388462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22C94-6DBE-4BB2-A77B-4F6927AE2045}"/>
              </a:ext>
            </a:extLst>
          </p:cNvPr>
          <p:cNvSpPr txBox="1"/>
          <p:nvPr/>
        </p:nvSpPr>
        <p:spPr>
          <a:xfrm>
            <a:off x="1110343" y="224358"/>
            <a:ext cx="4467498" cy="590931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entender las necesidades de nuestros clientes.</a:t>
            </a:r>
          </a:p>
          <a:p>
            <a:pPr marL="285750" indent="-285750">
              <a:buFontTx/>
              <a:buChar char="-"/>
            </a:pPr>
            <a:r>
              <a:rPr lang="es-CO" dirty="0">
                <a:latin typeface="Papyrus" panose="03070502060502030205" pitchFamily="66" charset="0"/>
                <a:ea typeface="Becca" panose="02000603000000000000" pitchFamily="2" charset="0"/>
              </a:rPr>
              <a:t>Fichas de casos de uso : En los casos de uso nos encargamos de poner las acciones que más se realizan en softwares como estos.</a:t>
            </a:r>
          </a:p>
          <a:p>
            <a:pPr marL="285750" indent="-285750">
              <a:buFontTx/>
              <a:buChar char="-"/>
            </a:pPr>
            <a:r>
              <a:rPr lang="es-CO" dirty="0">
                <a:latin typeface="Papyrus" panose="03070502060502030205" pitchFamily="66" charset="0"/>
                <a:ea typeface="Becca" panose="02000603000000000000" pitchFamily="2" charset="0"/>
              </a:rPr>
              <a:t>MR Y DD : Aquí tenemos el MR y DD que están de acuerdo a las funciones que tenemos en el software.</a:t>
            </a:r>
          </a:p>
          <a:p>
            <a:pPr marL="285750" indent="-285750">
              <a:buFontTx/>
              <a:buChar char="-"/>
            </a:pPr>
            <a:r>
              <a:rPr lang="es-CO" dirty="0">
                <a:latin typeface="Papyrus" panose="03070502060502030205" pitchFamily="66" charset="0"/>
                <a:ea typeface="Becca" panose="02000603000000000000" pitchFamily="2" charset="0"/>
              </a:rPr>
              <a:t>Mockups : En  los mockups nos basamos más en las funciones que vamos adicionar a nuestro software como lo es crear sesión, iniciar sesión, realizar una compra y las funciones del administrador que son: Visualizar los productos del inventario, las facturas del ingreso y los productos agotados. En la función de facturas tiene las opciones de: añadir y ver las facturas ya ingresadas. Y, en la sección de agotados, tiene las opciones de: añadir y eliminar los productos agotados.</a:t>
            </a:r>
          </a:p>
        </p:txBody>
      </p:sp>
      <p:sp>
        <p:nvSpPr>
          <p:cNvPr id="3" name="CuadroTexto 2">
            <a:extLst>
              <a:ext uri="{FF2B5EF4-FFF2-40B4-BE49-F238E27FC236}">
                <a16:creationId xmlns:a16="http://schemas.microsoft.com/office/drawing/2014/main" id="{9586DFC7-D290-47C6-B02C-1A7CDAA3AAC2}"/>
              </a:ext>
            </a:extLst>
          </p:cNvPr>
          <p:cNvSpPr txBox="1"/>
          <p:nvPr/>
        </p:nvSpPr>
        <p:spPr>
          <a:xfrm>
            <a:off x="6853646" y="240255"/>
            <a:ext cx="4467498"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(Otra de las funciones que tiene) En la opción de empleados, el administrador tiene las funciones de añadir empleado, cambiar contraseña, activar o desactivar a un empleado.</a:t>
            </a:r>
          </a:p>
          <a:p>
            <a:r>
              <a:rPr lang="es-CO" dirty="0">
                <a:latin typeface="Papyrus" panose="03070502060502030205" pitchFamily="66" charset="0"/>
                <a:ea typeface="Becca" panose="02000603000000000000" pitchFamily="2" charset="0"/>
              </a:rPr>
              <a:t>Por el momento estas son las funciones que tenemos en nuestro mockup.</a:t>
            </a:r>
          </a:p>
          <a:p>
            <a:pPr marL="285750" indent="-285750">
              <a:buFontTx/>
              <a:buChar char="-"/>
            </a:pPr>
            <a:r>
              <a:rPr lang="es-CO" dirty="0">
                <a:latin typeface="Papyrus" panose="03070502060502030205" pitchFamily="66" charset="0"/>
                <a:ea typeface="Becca" panose="02000603000000000000" pitchFamily="2" charset="0"/>
              </a:rPr>
              <a:t>Página web: Aquí tenemos nuestra página web donde podemos ver el ingreso por medio de sesión, los datos que se van a ingresar son datos. Al ingresar podemos visualizar la página principal donde se encuentran los productos en ella tenemos opciones como categorías donde tenemos la función “Sobre Nosotros” que nos dirige a otra página donde tenemos toda la información de la empresa que manejará el inventario.</a:t>
            </a:r>
          </a:p>
          <a:p>
            <a:r>
              <a:rPr lang="es-CO" dirty="0">
                <a:latin typeface="Papyrus" panose="03070502060502030205" pitchFamily="66" charset="0"/>
                <a:ea typeface="Becca" panose="02000603000000000000" pitchFamily="2" charset="0"/>
              </a:rPr>
              <a:t>Luego, volviendo a la página principal podemos (ver) realizar la compra de nuestros productos. Al momento de seleccionar algún</a:t>
            </a:r>
          </a:p>
        </p:txBody>
      </p:sp>
    </p:spTree>
    <p:extLst>
      <p:ext uri="{BB962C8B-B14F-4D97-AF65-F5344CB8AC3E}">
        <p14:creationId xmlns:p14="http://schemas.microsoft.com/office/powerpoint/2010/main" val="65777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9306F9-EFEE-43AB-9096-AE5EADED0D61}"/>
              </a:ext>
            </a:extLst>
          </p:cNvPr>
          <p:cNvSpPr txBox="1"/>
          <p:nvPr/>
        </p:nvSpPr>
        <p:spPr>
          <a:xfrm>
            <a:off x="1119051" y="240255"/>
            <a:ext cx="4467498" cy="341632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producto nos avisa que el producto ya ha sido agregado al carro de compras, al ver el carro de compras nos muestra el producto que está agregado con su valor unitario, teniendo la opción de elegir la cantidad del producto, aquí se (realiza) muestra el precio de acuerdo a la cantidad, y aquí vemos el valor total de la compra, también tenemos la opción de eliminar el producto. Por el momento estas son las funciones que tenemos agregados correctamente a nuestro software.</a:t>
            </a:r>
          </a:p>
        </p:txBody>
      </p:sp>
      <p:sp>
        <p:nvSpPr>
          <p:cNvPr id="3" name="CuadroTexto 2">
            <a:extLst>
              <a:ext uri="{FF2B5EF4-FFF2-40B4-BE49-F238E27FC236}">
                <a16:creationId xmlns:a16="http://schemas.microsoft.com/office/drawing/2014/main" id="{733BA1CB-907E-4101-A822-721D634C52F2}"/>
              </a:ext>
            </a:extLst>
          </p:cNvPr>
          <p:cNvSpPr txBox="1"/>
          <p:nvPr/>
        </p:nvSpPr>
        <p:spPr>
          <a:xfrm>
            <a:off x="1138644" y="4008859"/>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Julio</a:t>
            </a:r>
          </a:p>
          <a:p>
            <a:pPr algn="ctr"/>
            <a:r>
              <a:rPr lang="es-CO" sz="2400" dirty="0">
                <a:solidFill>
                  <a:srgbClr val="F89AA1"/>
                </a:solidFill>
                <a:latin typeface="Becca &amp; Perry" panose="02000500000000000000" pitchFamily="2" charset="0"/>
              </a:rPr>
              <a:t>3 Trimestre</a:t>
            </a:r>
          </a:p>
        </p:txBody>
      </p:sp>
      <p:grpSp>
        <p:nvGrpSpPr>
          <p:cNvPr id="4" name="Grupo 3">
            <a:extLst>
              <a:ext uri="{FF2B5EF4-FFF2-40B4-BE49-F238E27FC236}">
                <a16:creationId xmlns:a16="http://schemas.microsoft.com/office/drawing/2014/main" id="{BB35028C-0419-4433-B255-F55E45ED8BAE}"/>
              </a:ext>
            </a:extLst>
          </p:cNvPr>
          <p:cNvGrpSpPr/>
          <p:nvPr/>
        </p:nvGrpSpPr>
        <p:grpSpPr>
          <a:xfrm>
            <a:off x="1100605" y="4839856"/>
            <a:ext cx="4093029" cy="830997"/>
            <a:chOff x="1104222" y="1687621"/>
            <a:chExt cx="4093029" cy="830997"/>
          </a:xfrm>
        </p:grpSpPr>
        <p:sp>
          <p:nvSpPr>
            <p:cNvPr id="5" name="Flecha: cheurón 4">
              <a:extLst>
                <a:ext uri="{FF2B5EF4-FFF2-40B4-BE49-F238E27FC236}">
                  <a16:creationId xmlns:a16="http://schemas.microsoft.com/office/drawing/2014/main" id="{59F37E84-D12E-40AD-AD33-6C9A11A17976}"/>
                </a:ext>
              </a:extLst>
            </p:cNvPr>
            <p:cNvSpPr/>
            <p:nvPr/>
          </p:nvSpPr>
          <p:spPr>
            <a:xfrm>
              <a:off x="1104222" y="1687622"/>
              <a:ext cx="4093029"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9FFBFD76-63AD-4C3C-8282-FAEB03878874}"/>
                </a:ext>
              </a:extLst>
            </p:cNvPr>
            <p:cNvSpPr txBox="1"/>
            <p:nvPr/>
          </p:nvSpPr>
          <p:spPr>
            <a:xfrm>
              <a:off x="1474338" y="1687621"/>
              <a:ext cx="3331028" cy="830997"/>
            </a:xfrm>
            <a:prstGeom prst="rect">
              <a:avLst/>
            </a:prstGeom>
            <a:noFill/>
          </p:spPr>
          <p:txBody>
            <a:bodyPr wrap="square" rtlCol="0">
              <a:spAutoFit/>
            </a:bodyPr>
            <a:lstStyle/>
            <a:p>
              <a:r>
                <a:rPr lang="es-MX" sz="2400" dirty="0">
                  <a:latin typeface="Becca &amp; Perry" panose="02000500000000000000" pitchFamily="2" charset="0"/>
                </a:rPr>
                <a:t>Días en los que tengo que ir presencial </a:t>
              </a:r>
            </a:p>
          </p:txBody>
        </p:sp>
      </p:grpSp>
      <p:sp>
        <p:nvSpPr>
          <p:cNvPr id="7" name="CuadroTexto 6">
            <a:extLst>
              <a:ext uri="{FF2B5EF4-FFF2-40B4-BE49-F238E27FC236}">
                <a16:creationId xmlns:a16="http://schemas.microsoft.com/office/drawing/2014/main" id="{110EF54F-F59C-4309-9FB1-BCB60106EFC7}"/>
              </a:ext>
            </a:extLst>
          </p:cNvPr>
          <p:cNvSpPr txBox="1"/>
          <p:nvPr/>
        </p:nvSpPr>
        <p:spPr>
          <a:xfrm>
            <a:off x="1100605" y="5670853"/>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Martes 3 de Agosto</a:t>
            </a:r>
          </a:p>
          <a:p>
            <a:r>
              <a:rPr lang="es-CO" sz="2400" dirty="0">
                <a:solidFill>
                  <a:schemeClr val="accent1">
                    <a:lumMod val="60000"/>
                    <a:lumOff val="40000"/>
                  </a:schemeClr>
                </a:solidFill>
                <a:latin typeface="Becca &amp; Perry" panose="02000500000000000000" pitchFamily="2" charset="0"/>
              </a:rPr>
              <a:t>Martes 10 de Agosto</a:t>
            </a:r>
          </a:p>
        </p:txBody>
      </p:sp>
      <p:sp>
        <p:nvSpPr>
          <p:cNvPr id="8" name="CuadroTexto 7">
            <a:extLst>
              <a:ext uri="{FF2B5EF4-FFF2-40B4-BE49-F238E27FC236}">
                <a16:creationId xmlns:a16="http://schemas.microsoft.com/office/drawing/2014/main" id="{F55F61DB-6292-44CB-9291-381BCBA02BFB}"/>
              </a:ext>
            </a:extLst>
          </p:cNvPr>
          <p:cNvSpPr txBox="1"/>
          <p:nvPr/>
        </p:nvSpPr>
        <p:spPr>
          <a:xfrm>
            <a:off x="6884125" y="190277"/>
            <a:ext cx="462425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22 Julio</a:t>
            </a:r>
          </a:p>
          <a:p>
            <a:pPr algn="ctr"/>
            <a:r>
              <a:rPr lang="es-CO" sz="2400" dirty="0">
                <a:solidFill>
                  <a:srgbClr val="F89AA1"/>
                </a:solidFill>
                <a:latin typeface="Becca &amp; Perry" panose="02000500000000000000" pitchFamily="2" charset="0"/>
              </a:rPr>
              <a:t>3 Trimestre</a:t>
            </a:r>
          </a:p>
        </p:txBody>
      </p:sp>
      <p:grpSp>
        <p:nvGrpSpPr>
          <p:cNvPr id="9" name="Grupo 8">
            <a:extLst>
              <a:ext uri="{FF2B5EF4-FFF2-40B4-BE49-F238E27FC236}">
                <a16:creationId xmlns:a16="http://schemas.microsoft.com/office/drawing/2014/main" id="{DF3F8B13-D827-44DB-92DF-8FADCFB875B2}"/>
              </a:ext>
            </a:extLst>
          </p:cNvPr>
          <p:cNvGrpSpPr/>
          <p:nvPr/>
        </p:nvGrpSpPr>
        <p:grpSpPr>
          <a:xfrm>
            <a:off x="6884125" y="1021274"/>
            <a:ext cx="4297681" cy="830997"/>
            <a:chOff x="1104222" y="1687621"/>
            <a:chExt cx="4297681" cy="830997"/>
          </a:xfrm>
        </p:grpSpPr>
        <p:sp>
          <p:nvSpPr>
            <p:cNvPr id="10" name="Flecha: cheurón 9">
              <a:extLst>
                <a:ext uri="{FF2B5EF4-FFF2-40B4-BE49-F238E27FC236}">
                  <a16:creationId xmlns:a16="http://schemas.microsoft.com/office/drawing/2014/main" id="{6D0A03F1-8919-4222-A696-A7F5E47F9D2A}"/>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A82BE43B-9DD1-4CB8-B569-8B12F42A7F7E}"/>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Bases de la maquetación de un software</a:t>
              </a:r>
            </a:p>
          </p:txBody>
        </p:sp>
      </p:grpSp>
      <p:sp>
        <p:nvSpPr>
          <p:cNvPr id="12" name="CuadroTexto 11">
            <a:extLst>
              <a:ext uri="{FF2B5EF4-FFF2-40B4-BE49-F238E27FC236}">
                <a16:creationId xmlns:a16="http://schemas.microsoft.com/office/drawing/2014/main" id="{72D13AC3-3D7F-4137-A451-4FBFD7C5B3B1}"/>
              </a:ext>
            </a:extLst>
          </p:cNvPr>
          <p:cNvSpPr txBox="1"/>
          <p:nvPr/>
        </p:nvSpPr>
        <p:spPr>
          <a:xfrm>
            <a:off x="6884125" y="1852271"/>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Una de las bases principales son : &lt;header&gt;, &lt;nav&gt;, &lt;section&gt;, &lt;article&gt;, &lt;aside&gt;, &lt;footer&gt;.</a:t>
            </a:r>
          </a:p>
        </p:txBody>
      </p:sp>
      <p:sp>
        <p:nvSpPr>
          <p:cNvPr id="13" name="CuadroTexto 12">
            <a:extLst>
              <a:ext uri="{FF2B5EF4-FFF2-40B4-BE49-F238E27FC236}">
                <a16:creationId xmlns:a16="http://schemas.microsoft.com/office/drawing/2014/main" id="{ABED3583-4DB6-401C-92F4-877835078518}"/>
              </a:ext>
            </a:extLst>
          </p:cNvPr>
          <p:cNvSpPr txBox="1"/>
          <p:nvPr/>
        </p:nvSpPr>
        <p:spPr>
          <a:xfrm>
            <a:off x="6884125" y="2974404"/>
            <a:ext cx="456431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23 Julio</a:t>
            </a:r>
          </a:p>
          <a:p>
            <a:pPr algn="ctr"/>
            <a:r>
              <a:rPr lang="es-CO" sz="2400" dirty="0">
                <a:solidFill>
                  <a:srgbClr val="F89AA1"/>
                </a:solidFill>
                <a:latin typeface="Becca &amp; Perry" panose="02000500000000000000" pitchFamily="2" charset="0"/>
              </a:rPr>
              <a:t>3 Trimestre</a:t>
            </a:r>
          </a:p>
        </p:txBody>
      </p:sp>
      <p:sp>
        <p:nvSpPr>
          <p:cNvPr id="14" name="Rectángulo 13">
            <a:extLst>
              <a:ext uri="{FF2B5EF4-FFF2-40B4-BE49-F238E27FC236}">
                <a16:creationId xmlns:a16="http://schemas.microsoft.com/office/drawing/2014/main" id="{246774CD-FCED-41E6-A80F-D16DEA24BD41}"/>
              </a:ext>
            </a:extLst>
          </p:cNvPr>
          <p:cNvSpPr/>
          <p:nvPr/>
        </p:nvSpPr>
        <p:spPr>
          <a:xfrm>
            <a:off x="1138644" y="372177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F1449BCE-5FB4-4243-A419-11E257FBEBF8}"/>
              </a:ext>
            </a:extLst>
          </p:cNvPr>
          <p:cNvSpPr txBox="1"/>
          <p:nvPr/>
        </p:nvSpPr>
        <p:spPr>
          <a:xfrm>
            <a:off x="4352683" y="364571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F5B80EB4-393F-490D-9EC5-F418EFB43D9C}"/>
              </a:ext>
            </a:extLst>
          </p:cNvPr>
          <p:cNvGrpSpPr/>
          <p:nvPr/>
        </p:nvGrpSpPr>
        <p:grpSpPr>
          <a:xfrm>
            <a:off x="6884125" y="3713068"/>
            <a:ext cx="4624251" cy="830997"/>
            <a:chOff x="991891" y="1687621"/>
            <a:chExt cx="4038572" cy="1566169"/>
          </a:xfrm>
        </p:grpSpPr>
        <p:sp>
          <p:nvSpPr>
            <p:cNvPr id="17" name="Flecha: cheurón 16">
              <a:extLst>
                <a:ext uri="{FF2B5EF4-FFF2-40B4-BE49-F238E27FC236}">
                  <a16:creationId xmlns:a16="http://schemas.microsoft.com/office/drawing/2014/main" id="{E93BE33C-A3E9-4097-A4E4-7657BDF3D3A8}"/>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C26027B0-76A5-4C21-B99E-583516DD721E}"/>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Consultar qué es y cuáles son los elementos de un manual técnico</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FB147383-66B6-4FEF-80E0-7AFA15746FB0}"/>
              </a:ext>
            </a:extLst>
          </p:cNvPr>
          <p:cNvSpPr/>
          <p:nvPr/>
        </p:nvSpPr>
        <p:spPr>
          <a:xfrm>
            <a:off x="6884125" y="46789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EFDA15D9-54E4-4C53-A225-BE5FB44B969F}"/>
              </a:ext>
            </a:extLst>
          </p:cNvPr>
          <p:cNvSpPr txBox="1"/>
          <p:nvPr/>
        </p:nvSpPr>
        <p:spPr>
          <a:xfrm>
            <a:off x="10098164" y="46029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33227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E94EC3F-1976-4AE2-9E04-FED06D6A4578}"/>
              </a:ext>
            </a:extLst>
          </p:cNvPr>
          <p:cNvSpPr txBox="1"/>
          <p:nvPr/>
        </p:nvSpPr>
        <p:spPr>
          <a:xfrm>
            <a:off x="1136470" y="178952"/>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Julio</a:t>
            </a:r>
          </a:p>
          <a:p>
            <a:pPr algn="ctr"/>
            <a:r>
              <a:rPr lang="es-CO" sz="2400" dirty="0">
                <a:solidFill>
                  <a:srgbClr val="F89AA1"/>
                </a:solidFill>
                <a:latin typeface="Becca &amp; Perry" panose="02000500000000000000" pitchFamily="2" charset="0"/>
              </a:rPr>
              <a:t>3 Trimestre</a:t>
            </a:r>
          </a:p>
        </p:txBody>
      </p:sp>
      <p:sp>
        <p:nvSpPr>
          <p:cNvPr id="3" name="CuadroTexto 2">
            <a:extLst>
              <a:ext uri="{FF2B5EF4-FFF2-40B4-BE49-F238E27FC236}">
                <a16:creationId xmlns:a16="http://schemas.microsoft.com/office/drawing/2014/main" id="{11C7EEDB-549D-4BE5-B3B0-430E73ABFC51}"/>
              </a:ext>
            </a:extLst>
          </p:cNvPr>
          <p:cNvSpPr txBox="1"/>
          <p:nvPr/>
        </p:nvSpPr>
        <p:spPr>
          <a:xfrm>
            <a:off x="1136470" y="859494"/>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 didáctico sobre manual técnico.</a:t>
            </a:r>
          </a:p>
          <a:p>
            <a:r>
              <a:rPr lang="es-CO" sz="2400" dirty="0">
                <a:solidFill>
                  <a:schemeClr val="accent1">
                    <a:lumMod val="60000"/>
                    <a:lumOff val="40000"/>
                  </a:schemeClr>
                </a:solidFill>
                <a:latin typeface="Becca &amp; Perry" panose="02000500000000000000" pitchFamily="2" charset="0"/>
              </a:rPr>
              <a:t>Tiempo para hacer el trabajo didáctico.</a:t>
            </a:r>
          </a:p>
        </p:txBody>
      </p:sp>
      <p:grpSp>
        <p:nvGrpSpPr>
          <p:cNvPr id="4" name="Grupo 3">
            <a:extLst>
              <a:ext uri="{FF2B5EF4-FFF2-40B4-BE49-F238E27FC236}">
                <a16:creationId xmlns:a16="http://schemas.microsoft.com/office/drawing/2014/main" id="{9483083C-A142-4D3D-98AD-D7E171DF8FFA}"/>
              </a:ext>
            </a:extLst>
          </p:cNvPr>
          <p:cNvGrpSpPr/>
          <p:nvPr/>
        </p:nvGrpSpPr>
        <p:grpSpPr>
          <a:xfrm>
            <a:off x="1136470" y="2059823"/>
            <a:ext cx="4624251" cy="830997"/>
            <a:chOff x="991891" y="1687621"/>
            <a:chExt cx="4038572" cy="1566169"/>
          </a:xfrm>
        </p:grpSpPr>
        <p:sp>
          <p:nvSpPr>
            <p:cNvPr id="5" name="Flecha: cheurón 4">
              <a:extLst>
                <a:ext uri="{FF2B5EF4-FFF2-40B4-BE49-F238E27FC236}">
                  <a16:creationId xmlns:a16="http://schemas.microsoft.com/office/drawing/2014/main" id="{57838265-2931-467C-BFE0-0F31D0A54EE5}"/>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B069D176-F621-4513-89E7-4A82653BA3D3}"/>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Revisar los dos manuales técnicos y compararlos </a:t>
              </a:r>
              <a:endParaRPr lang="es-MX" sz="1200" dirty="0">
                <a:latin typeface="Becca &amp; Perry" panose="02000500000000000000" pitchFamily="2" charset="0"/>
              </a:endParaRPr>
            </a:p>
          </p:txBody>
        </p:sp>
      </p:grpSp>
      <p:sp>
        <p:nvSpPr>
          <p:cNvPr id="7" name="CuadroTexto 6">
            <a:extLst>
              <a:ext uri="{FF2B5EF4-FFF2-40B4-BE49-F238E27FC236}">
                <a16:creationId xmlns:a16="http://schemas.microsoft.com/office/drawing/2014/main" id="{F33264C5-7CE3-4D04-82FE-D518F6016690}"/>
              </a:ext>
            </a:extLst>
          </p:cNvPr>
          <p:cNvSpPr txBox="1"/>
          <p:nvPr/>
        </p:nvSpPr>
        <p:spPr>
          <a:xfrm>
            <a:off x="1136470" y="3013500"/>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28 Julio</a:t>
            </a:r>
          </a:p>
          <a:p>
            <a:pPr algn="ctr"/>
            <a:r>
              <a:rPr lang="es-CO" sz="2400" dirty="0">
                <a:solidFill>
                  <a:srgbClr val="F89AA1"/>
                </a:solidFill>
                <a:latin typeface="Becca &amp; Perry" panose="02000500000000000000" pitchFamily="2" charset="0"/>
              </a:rPr>
              <a:t>3 Trimestre</a:t>
            </a:r>
          </a:p>
        </p:txBody>
      </p:sp>
      <p:grpSp>
        <p:nvGrpSpPr>
          <p:cNvPr id="8" name="Grupo 7">
            <a:extLst>
              <a:ext uri="{FF2B5EF4-FFF2-40B4-BE49-F238E27FC236}">
                <a16:creationId xmlns:a16="http://schemas.microsoft.com/office/drawing/2014/main" id="{6190DA00-1D82-44C3-855F-9FE1B38C82B3}"/>
              </a:ext>
            </a:extLst>
          </p:cNvPr>
          <p:cNvGrpSpPr/>
          <p:nvPr/>
        </p:nvGrpSpPr>
        <p:grpSpPr>
          <a:xfrm>
            <a:off x="1135438" y="3721097"/>
            <a:ext cx="4297681" cy="830997"/>
            <a:chOff x="1104222" y="1687621"/>
            <a:chExt cx="4297681" cy="830997"/>
          </a:xfrm>
        </p:grpSpPr>
        <p:sp>
          <p:nvSpPr>
            <p:cNvPr id="9" name="Flecha: cheurón 8">
              <a:extLst>
                <a:ext uri="{FF2B5EF4-FFF2-40B4-BE49-F238E27FC236}">
                  <a16:creationId xmlns:a16="http://schemas.microsoft.com/office/drawing/2014/main" id="{A8451540-8483-4028-B1BF-696A646ACAE4}"/>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1B4E6D0-4D13-4B79-9368-329E404688AF}"/>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Manejo de posicionamiento relative utilizando div – class</a:t>
              </a:r>
            </a:p>
          </p:txBody>
        </p:sp>
      </p:grpSp>
      <p:sp>
        <p:nvSpPr>
          <p:cNvPr id="11" name="CuadroTexto 10">
            <a:extLst>
              <a:ext uri="{FF2B5EF4-FFF2-40B4-BE49-F238E27FC236}">
                <a16:creationId xmlns:a16="http://schemas.microsoft.com/office/drawing/2014/main" id="{060DDE80-891B-4F39-B88A-B4990042B671}"/>
              </a:ext>
            </a:extLst>
          </p:cNvPr>
          <p:cNvSpPr txBox="1"/>
          <p:nvPr/>
        </p:nvSpPr>
        <p:spPr>
          <a:xfrm>
            <a:off x="1136470" y="4549771"/>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Top : Espacio superior metido con em</a:t>
            </a:r>
          </a:p>
          <a:p>
            <a:r>
              <a:rPr lang="es-CO" sz="2400" dirty="0">
                <a:solidFill>
                  <a:schemeClr val="accent1">
                    <a:lumMod val="60000"/>
                    <a:lumOff val="40000"/>
                  </a:schemeClr>
                </a:solidFill>
                <a:latin typeface="Becca &amp; Perry" panose="02000500000000000000" pitchFamily="2" charset="0"/>
              </a:rPr>
              <a:t>Left : Espacio izquierdo medido con em.</a:t>
            </a:r>
          </a:p>
          <a:p>
            <a:r>
              <a:rPr lang="es-CO" sz="2400" dirty="0">
                <a:solidFill>
                  <a:schemeClr val="accent1">
                    <a:lumMod val="60000"/>
                    <a:lumOff val="40000"/>
                  </a:schemeClr>
                </a:solidFill>
                <a:latin typeface="Becca &amp; Perry" panose="02000500000000000000" pitchFamily="2" charset="0"/>
              </a:rPr>
              <a:t>Para dividir un div de otro grupo utilizamos Id.</a:t>
            </a:r>
          </a:p>
        </p:txBody>
      </p:sp>
      <p:sp>
        <p:nvSpPr>
          <p:cNvPr id="12" name="CuadroTexto 11">
            <a:extLst>
              <a:ext uri="{FF2B5EF4-FFF2-40B4-BE49-F238E27FC236}">
                <a16:creationId xmlns:a16="http://schemas.microsoft.com/office/drawing/2014/main" id="{C729D79B-A1D8-4273-9596-EA67786E69E8}"/>
              </a:ext>
            </a:extLst>
          </p:cNvPr>
          <p:cNvSpPr txBox="1"/>
          <p:nvPr/>
        </p:nvSpPr>
        <p:spPr>
          <a:xfrm>
            <a:off x="6840584" y="182880"/>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position : Relative nos ubica el campo de acuerdo a las especificaciones del body.</a:t>
            </a:r>
          </a:p>
          <a:p>
            <a:r>
              <a:rPr lang="es-CO" sz="2400" dirty="0">
                <a:solidFill>
                  <a:schemeClr val="accent1">
                    <a:lumMod val="60000"/>
                    <a:lumOff val="40000"/>
                  </a:schemeClr>
                </a:solidFill>
                <a:latin typeface="Becca &amp; Perry" panose="02000500000000000000" pitchFamily="2" charset="0"/>
              </a:rPr>
              <a:t>El position : Absolute obliga al campo a ocupar su espacio exacto con un posicionamiento completo.</a:t>
            </a:r>
          </a:p>
          <a:p>
            <a:r>
              <a:rPr lang="es-CO" sz="2400" dirty="0">
                <a:solidFill>
                  <a:schemeClr val="accent1">
                    <a:lumMod val="60000"/>
                    <a:lumOff val="40000"/>
                  </a:schemeClr>
                </a:solidFill>
                <a:latin typeface="Becca &amp; Perry" panose="02000500000000000000" pitchFamily="2" charset="0"/>
              </a:rPr>
              <a:t>Como obtener el código del visual paradigm.</a:t>
            </a:r>
          </a:p>
        </p:txBody>
      </p:sp>
      <p:sp>
        <p:nvSpPr>
          <p:cNvPr id="13" name="CuadroTexto 12">
            <a:extLst>
              <a:ext uri="{FF2B5EF4-FFF2-40B4-BE49-F238E27FC236}">
                <a16:creationId xmlns:a16="http://schemas.microsoft.com/office/drawing/2014/main" id="{B103B0AC-26F7-47B8-9767-6CDEE4ED0246}"/>
              </a:ext>
            </a:extLst>
          </p:cNvPr>
          <p:cNvSpPr txBox="1"/>
          <p:nvPr/>
        </p:nvSpPr>
        <p:spPr>
          <a:xfrm>
            <a:off x="6875418" y="3013501"/>
            <a:ext cx="464602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29 Julio</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4E370E5E-DFCE-472C-9FAF-3A9EE17CEAE9}"/>
              </a:ext>
            </a:extLst>
          </p:cNvPr>
          <p:cNvGrpSpPr/>
          <p:nvPr/>
        </p:nvGrpSpPr>
        <p:grpSpPr>
          <a:xfrm>
            <a:off x="6875418" y="3951874"/>
            <a:ext cx="4297681" cy="461665"/>
            <a:chOff x="1104222" y="1687621"/>
            <a:chExt cx="4297681" cy="461665"/>
          </a:xfrm>
        </p:grpSpPr>
        <p:sp>
          <p:nvSpPr>
            <p:cNvPr id="15" name="Flecha: cheurón 14">
              <a:extLst>
                <a:ext uri="{FF2B5EF4-FFF2-40B4-BE49-F238E27FC236}">
                  <a16:creationId xmlns:a16="http://schemas.microsoft.com/office/drawing/2014/main" id="{3E0074DF-5A0D-4FDF-8000-009AC2414725}"/>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3C4D4D5E-90D2-4E9E-A073-D81908BCF727}"/>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Actualización de correos misena</a:t>
              </a:r>
            </a:p>
          </p:txBody>
        </p:sp>
      </p:grpSp>
      <p:grpSp>
        <p:nvGrpSpPr>
          <p:cNvPr id="17" name="Grupo 16">
            <a:extLst>
              <a:ext uri="{FF2B5EF4-FFF2-40B4-BE49-F238E27FC236}">
                <a16:creationId xmlns:a16="http://schemas.microsoft.com/office/drawing/2014/main" id="{1EBC65DD-482C-44BD-9002-DE2DD35A335A}"/>
              </a:ext>
            </a:extLst>
          </p:cNvPr>
          <p:cNvGrpSpPr/>
          <p:nvPr/>
        </p:nvGrpSpPr>
        <p:grpSpPr>
          <a:xfrm>
            <a:off x="6849293" y="4549771"/>
            <a:ext cx="4297681" cy="461665"/>
            <a:chOff x="1104222" y="1687621"/>
            <a:chExt cx="4297681" cy="461665"/>
          </a:xfrm>
        </p:grpSpPr>
        <p:sp>
          <p:nvSpPr>
            <p:cNvPr id="18" name="Flecha: cheurón 17">
              <a:extLst>
                <a:ext uri="{FF2B5EF4-FFF2-40B4-BE49-F238E27FC236}">
                  <a16:creationId xmlns:a16="http://schemas.microsoft.com/office/drawing/2014/main" id="{1052DDB5-81F2-438C-A530-89282BB29130}"/>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D38AED93-A1A4-4D9B-AB17-84F5FE4CA466}"/>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Manejo de pruebas de software </a:t>
              </a:r>
            </a:p>
          </p:txBody>
        </p:sp>
      </p:grpSp>
      <p:grpSp>
        <p:nvGrpSpPr>
          <p:cNvPr id="20" name="Grupo 19">
            <a:extLst>
              <a:ext uri="{FF2B5EF4-FFF2-40B4-BE49-F238E27FC236}">
                <a16:creationId xmlns:a16="http://schemas.microsoft.com/office/drawing/2014/main" id="{1F38D0C8-02B8-40FA-9B56-851C0CF30922}"/>
              </a:ext>
            </a:extLst>
          </p:cNvPr>
          <p:cNvGrpSpPr/>
          <p:nvPr/>
        </p:nvGrpSpPr>
        <p:grpSpPr>
          <a:xfrm>
            <a:off x="6918960" y="5096155"/>
            <a:ext cx="4624251" cy="830997"/>
            <a:chOff x="991891" y="1687621"/>
            <a:chExt cx="4038572" cy="1566169"/>
          </a:xfrm>
        </p:grpSpPr>
        <p:sp>
          <p:nvSpPr>
            <p:cNvPr id="21" name="Flecha: cheurón 20">
              <a:extLst>
                <a:ext uri="{FF2B5EF4-FFF2-40B4-BE49-F238E27FC236}">
                  <a16:creationId xmlns:a16="http://schemas.microsoft.com/office/drawing/2014/main" id="{730C56BF-81EB-4B8B-B763-2E1B0F25D392}"/>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E0332873-1962-4203-AF3C-073B2FCAD11E}"/>
                </a:ext>
              </a:extLst>
            </p:cNvPr>
            <p:cNvSpPr txBox="1"/>
            <p:nvPr/>
          </p:nvSpPr>
          <p:spPr>
            <a:xfrm>
              <a:off x="1315130" y="1687621"/>
              <a:ext cx="3542202" cy="1566169"/>
            </a:xfrm>
            <a:prstGeom prst="rect">
              <a:avLst/>
            </a:prstGeom>
            <a:noFill/>
          </p:spPr>
          <p:txBody>
            <a:bodyPr wrap="square" rtlCol="0">
              <a:spAutoFit/>
            </a:bodyPr>
            <a:lstStyle/>
            <a:p>
              <a:r>
                <a:rPr lang="es-419" sz="2400" dirty="0">
                  <a:latin typeface="Becca &amp; Perry" panose="02000500000000000000" pitchFamily="2" charset="0"/>
                </a:rPr>
                <a:t>Investigar qué es SQA y cuáles son sus funciones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8C3235A5-9900-43C2-885B-AA81382622D6}"/>
              </a:ext>
            </a:extLst>
          </p:cNvPr>
          <p:cNvSpPr/>
          <p:nvPr/>
        </p:nvSpPr>
        <p:spPr>
          <a:xfrm>
            <a:off x="1168035" y="295770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0688E032-178B-4359-9CF1-D03714A39D56}"/>
              </a:ext>
            </a:extLst>
          </p:cNvPr>
          <p:cNvSpPr txBox="1"/>
          <p:nvPr/>
        </p:nvSpPr>
        <p:spPr>
          <a:xfrm>
            <a:off x="4382074" y="288164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Rectángulo 24">
            <a:extLst>
              <a:ext uri="{FF2B5EF4-FFF2-40B4-BE49-F238E27FC236}">
                <a16:creationId xmlns:a16="http://schemas.microsoft.com/office/drawing/2014/main" id="{DB171E07-2EEA-4940-B238-FA6107C4A46E}"/>
              </a:ext>
            </a:extLst>
          </p:cNvPr>
          <p:cNvSpPr/>
          <p:nvPr/>
        </p:nvSpPr>
        <p:spPr>
          <a:xfrm>
            <a:off x="6918960" y="601962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20BA974-E28A-4B73-B89F-9D152ACDD2EB}"/>
              </a:ext>
            </a:extLst>
          </p:cNvPr>
          <p:cNvSpPr txBox="1"/>
          <p:nvPr/>
        </p:nvSpPr>
        <p:spPr>
          <a:xfrm>
            <a:off x="10132999" y="594355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40757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046CB-3CF2-4890-B862-C1DE80426C1A}"/>
              </a:ext>
            </a:extLst>
          </p:cNvPr>
          <p:cNvSpPr txBox="1"/>
          <p:nvPr/>
        </p:nvSpPr>
        <p:spPr>
          <a:xfrm>
            <a:off x="1149531" y="191924"/>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5DB29522-D4E5-44DD-BF16-3F34E85214FF}"/>
              </a:ext>
            </a:extLst>
          </p:cNvPr>
          <p:cNvGrpSpPr/>
          <p:nvPr/>
        </p:nvGrpSpPr>
        <p:grpSpPr>
          <a:xfrm>
            <a:off x="1149531" y="1022921"/>
            <a:ext cx="4297681" cy="830997"/>
            <a:chOff x="1104222" y="1687621"/>
            <a:chExt cx="4297681" cy="830997"/>
          </a:xfrm>
        </p:grpSpPr>
        <p:sp>
          <p:nvSpPr>
            <p:cNvPr id="4" name="Flecha: cheurón 3">
              <a:extLst>
                <a:ext uri="{FF2B5EF4-FFF2-40B4-BE49-F238E27FC236}">
                  <a16:creationId xmlns:a16="http://schemas.microsoft.com/office/drawing/2014/main" id="{0A4C16D9-C035-4F28-A8EB-38B11286397F}"/>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591ADB62-D6CC-4E58-A937-BCA12833DE83}"/>
                </a:ext>
              </a:extLst>
            </p:cNvPr>
            <p:cNvSpPr txBox="1"/>
            <p:nvPr/>
          </p:nvSpPr>
          <p:spPr>
            <a:xfrm>
              <a:off x="1483045" y="1687621"/>
              <a:ext cx="3500846" cy="830997"/>
            </a:xfrm>
            <a:prstGeom prst="rect">
              <a:avLst/>
            </a:prstGeom>
            <a:noFill/>
          </p:spPr>
          <p:txBody>
            <a:bodyPr wrap="square" rtlCol="0">
              <a:spAutoFit/>
            </a:bodyPr>
            <a:lstStyle/>
            <a:p>
              <a:r>
                <a:rPr lang="es-MX" sz="2400" dirty="0">
                  <a:latin typeface="Becca &amp; Perry" panose="02000500000000000000" pitchFamily="2" charset="0"/>
                </a:rPr>
                <a:t>Presentación comparación de manuales técnicos</a:t>
              </a:r>
            </a:p>
          </p:txBody>
        </p:sp>
      </p:grpSp>
      <p:sp>
        <p:nvSpPr>
          <p:cNvPr id="6" name="CuadroTexto 5">
            <a:extLst>
              <a:ext uri="{FF2B5EF4-FFF2-40B4-BE49-F238E27FC236}">
                <a16:creationId xmlns:a16="http://schemas.microsoft.com/office/drawing/2014/main" id="{D86DBB58-B8CF-4A34-844A-EB5B4346F868}"/>
              </a:ext>
            </a:extLst>
          </p:cNvPr>
          <p:cNvSpPr txBox="1"/>
          <p:nvPr/>
        </p:nvSpPr>
        <p:spPr>
          <a:xfrm>
            <a:off x="1149531" y="1951056"/>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Agosto</a:t>
            </a:r>
          </a:p>
          <a:p>
            <a:pPr algn="ctr"/>
            <a:r>
              <a:rPr lang="es-CO" sz="2400" dirty="0">
                <a:solidFill>
                  <a:srgbClr val="F89AA1"/>
                </a:solidFill>
                <a:latin typeface="Becca &amp; Perry" panose="02000500000000000000" pitchFamily="2" charset="0"/>
              </a:rPr>
              <a:t>3 Trimestre</a:t>
            </a:r>
          </a:p>
        </p:txBody>
      </p:sp>
      <p:grpSp>
        <p:nvGrpSpPr>
          <p:cNvPr id="7" name="Grupo 6">
            <a:extLst>
              <a:ext uri="{FF2B5EF4-FFF2-40B4-BE49-F238E27FC236}">
                <a16:creationId xmlns:a16="http://schemas.microsoft.com/office/drawing/2014/main" id="{10408569-1171-4EBF-9DB0-F7EF2214EDDF}"/>
              </a:ext>
            </a:extLst>
          </p:cNvPr>
          <p:cNvGrpSpPr/>
          <p:nvPr/>
        </p:nvGrpSpPr>
        <p:grpSpPr>
          <a:xfrm>
            <a:off x="1129936" y="2782053"/>
            <a:ext cx="4454436" cy="461665"/>
            <a:chOff x="1104222" y="1687621"/>
            <a:chExt cx="4454436" cy="461665"/>
          </a:xfrm>
        </p:grpSpPr>
        <p:sp>
          <p:nvSpPr>
            <p:cNvPr id="8" name="Flecha: cheurón 7">
              <a:extLst>
                <a:ext uri="{FF2B5EF4-FFF2-40B4-BE49-F238E27FC236}">
                  <a16:creationId xmlns:a16="http://schemas.microsoft.com/office/drawing/2014/main" id="{E58FC9F4-A308-4C33-8549-72B639E198FA}"/>
                </a:ext>
              </a:extLst>
            </p:cNvPr>
            <p:cNvSpPr/>
            <p:nvPr/>
          </p:nvSpPr>
          <p:spPr>
            <a:xfrm>
              <a:off x="1104222" y="1687622"/>
              <a:ext cx="4454436"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7843757-932E-469E-AC5B-22606362193C}"/>
                </a:ext>
              </a:extLst>
            </p:cNvPr>
            <p:cNvSpPr txBox="1"/>
            <p:nvPr/>
          </p:nvSpPr>
          <p:spPr>
            <a:xfrm>
              <a:off x="1306698" y="1687621"/>
              <a:ext cx="4095205" cy="461665"/>
            </a:xfrm>
            <a:prstGeom prst="rect">
              <a:avLst/>
            </a:prstGeom>
            <a:noFill/>
          </p:spPr>
          <p:txBody>
            <a:bodyPr wrap="square" rtlCol="0">
              <a:spAutoFit/>
            </a:bodyPr>
            <a:lstStyle/>
            <a:p>
              <a:r>
                <a:rPr lang="es-MX" sz="2400" dirty="0">
                  <a:latin typeface="Becca &amp; Perry" panose="02000500000000000000" pitchFamily="2" charset="0"/>
                </a:rPr>
                <a:t>Presentación de manuales técnicos </a:t>
              </a:r>
            </a:p>
          </p:txBody>
        </p:sp>
      </p:grpSp>
      <p:grpSp>
        <p:nvGrpSpPr>
          <p:cNvPr id="10" name="Grupo 9">
            <a:extLst>
              <a:ext uri="{FF2B5EF4-FFF2-40B4-BE49-F238E27FC236}">
                <a16:creationId xmlns:a16="http://schemas.microsoft.com/office/drawing/2014/main" id="{DCA26600-1559-45F7-A834-540186CAE2AB}"/>
              </a:ext>
            </a:extLst>
          </p:cNvPr>
          <p:cNvGrpSpPr/>
          <p:nvPr/>
        </p:nvGrpSpPr>
        <p:grpSpPr>
          <a:xfrm>
            <a:off x="1129937" y="3428999"/>
            <a:ext cx="4454437" cy="1569661"/>
            <a:chOff x="974779" y="1687619"/>
            <a:chExt cx="3890265" cy="2958319"/>
          </a:xfrm>
        </p:grpSpPr>
        <p:sp>
          <p:nvSpPr>
            <p:cNvPr id="11" name="Flecha: cheurón 10">
              <a:extLst>
                <a:ext uri="{FF2B5EF4-FFF2-40B4-BE49-F238E27FC236}">
                  <a16:creationId xmlns:a16="http://schemas.microsoft.com/office/drawing/2014/main" id="{0617FA09-B828-46C4-976B-F0F30779B991}"/>
                </a:ext>
              </a:extLst>
            </p:cNvPr>
            <p:cNvSpPr/>
            <p:nvPr/>
          </p:nvSpPr>
          <p:spPr>
            <a:xfrm>
              <a:off x="991891" y="1687619"/>
              <a:ext cx="3873151" cy="295831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B5B7898B-E5BA-4133-8900-A6BB41F13031}"/>
                </a:ext>
              </a:extLst>
            </p:cNvPr>
            <p:cNvSpPr txBox="1"/>
            <p:nvPr/>
          </p:nvSpPr>
          <p:spPr>
            <a:xfrm>
              <a:off x="974779" y="1687621"/>
              <a:ext cx="3890265" cy="2958317"/>
            </a:xfrm>
            <a:prstGeom prst="rect">
              <a:avLst/>
            </a:prstGeom>
            <a:noFill/>
          </p:spPr>
          <p:txBody>
            <a:bodyPr wrap="square" rtlCol="0">
              <a:spAutoFit/>
            </a:bodyPr>
            <a:lstStyle/>
            <a:p>
              <a:r>
                <a:rPr lang="es-419" sz="2400" dirty="0">
                  <a:latin typeface="Becca &amp; Perry" panose="02000500000000000000" pitchFamily="2" charset="0"/>
                </a:rPr>
                <a:t>Consultar qué son manuales de implementación del sistema, cuáles son los elementos principales y cuál es la diferencia con el manual técnico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EEEE07DC-C5E7-419A-9E84-9324A470E46D}"/>
              </a:ext>
            </a:extLst>
          </p:cNvPr>
          <p:cNvGrpSpPr/>
          <p:nvPr/>
        </p:nvGrpSpPr>
        <p:grpSpPr>
          <a:xfrm>
            <a:off x="6853647" y="185688"/>
            <a:ext cx="4624251" cy="830998"/>
            <a:chOff x="991891" y="1687619"/>
            <a:chExt cx="4038572" cy="1566171"/>
          </a:xfrm>
        </p:grpSpPr>
        <p:sp>
          <p:nvSpPr>
            <p:cNvPr id="16" name="Flecha: cheurón 15">
              <a:extLst>
                <a:ext uri="{FF2B5EF4-FFF2-40B4-BE49-F238E27FC236}">
                  <a16:creationId xmlns:a16="http://schemas.microsoft.com/office/drawing/2014/main" id="{D5017AB4-ED13-4868-B228-A0168A2C5376}"/>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A9CBDA8-D53C-408E-893B-A8CB812C0EB7}"/>
                </a:ext>
              </a:extLst>
            </p:cNvPr>
            <p:cNvSpPr txBox="1"/>
            <p:nvPr/>
          </p:nvSpPr>
          <p:spPr>
            <a:xfrm>
              <a:off x="1356959" y="1687621"/>
              <a:ext cx="3673503" cy="1566169"/>
            </a:xfrm>
            <a:prstGeom prst="rect">
              <a:avLst/>
            </a:prstGeom>
            <a:noFill/>
          </p:spPr>
          <p:txBody>
            <a:bodyPr wrap="square" rtlCol="0">
              <a:spAutoFit/>
            </a:bodyPr>
            <a:lstStyle/>
            <a:p>
              <a:r>
                <a:rPr lang="es-419" sz="2400" dirty="0">
                  <a:latin typeface="Becca &amp; Perry" panose="02000500000000000000" pitchFamily="2" charset="0"/>
                </a:rPr>
                <a:t>Hacer un trabajo didáctico con la consulta anterior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725ADB41-B6B8-4EC1-865D-9F32E54C71A2}"/>
              </a:ext>
            </a:extLst>
          </p:cNvPr>
          <p:cNvSpPr/>
          <p:nvPr/>
        </p:nvSpPr>
        <p:spPr>
          <a:xfrm>
            <a:off x="6871353" y="112232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CE5E744F-D5A3-4F2C-A982-93EBE56A67F9}"/>
              </a:ext>
            </a:extLst>
          </p:cNvPr>
          <p:cNvSpPr txBox="1"/>
          <p:nvPr/>
        </p:nvSpPr>
        <p:spPr>
          <a:xfrm>
            <a:off x="10085392" y="104626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55B35494-327A-4F3B-BA29-D8716D70C195}"/>
              </a:ext>
            </a:extLst>
          </p:cNvPr>
          <p:cNvSpPr txBox="1"/>
          <p:nvPr/>
        </p:nvSpPr>
        <p:spPr>
          <a:xfrm>
            <a:off x="6944287" y="1273340"/>
            <a:ext cx="457853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Agosto</a:t>
            </a:r>
          </a:p>
          <a:p>
            <a:pPr algn="ctr"/>
            <a:r>
              <a:rPr lang="es-CO" sz="2400" dirty="0">
                <a:solidFill>
                  <a:srgbClr val="F89AA1"/>
                </a:solidFill>
                <a:latin typeface="Becca &amp; Perry" panose="02000500000000000000" pitchFamily="2" charset="0"/>
              </a:rPr>
              <a:t>3 Trimestre</a:t>
            </a:r>
          </a:p>
        </p:txBody>
      </p:sp>
      <p:grpSp>
        <p:nvGrpSpPr>
          <p:cNvPr id="21" name="Grupo 20">
            <a:extLst>
              <a:ext uri="{FF2B5EF4-FFF2-40B4-BE49-F238E27FC236}">
                <a16:creationId xmlns:a16="http://schemas.microsoft.com/office/drawing/2014/main" id="{02DE52C4-FCDB-4F4E-B986-1867778D8FE7}"/>
              </a:ext>
            </a:extLst>
          </p:cNvPr>
          <p:cNvGrpSpPr/>
          <p:nvPr/>
        </p:nvGrpSpPr>
        <p:grpSpPr>
          <a:xfrm>
            <a:off x="6871353" y="2104337"/>
            <a:ext cx="4095205" cy="461665"/>
            <a:chOff x="1104222" y="1687621"/>
            <a:chExt cx="4095205" cy="461665"/>
          </a:xfrm>
        </p:grpSpPr>
        <p:sp>
          <p:nvSpPr>
            <p:cNvPr id="22" name="Flecha: cheurón 21">
              <a:extLst>
                <a:ext uri="{FF2B5EF4-FFF2-40B4-BE49-F238E27FC236}">
                  <a16:creationId xmlns:a16="http://schemas.microsoft.com/office/drawing/2014/main" id="{BCBE1188-C3FB-4972-B755-0E809C972601}"/>
                </a:ext>
              </a:extLst>
            </p:cNvPr>
            <p:cNvSpPr/>
            <p:nvPr/>
          </p:nvSpPr>
          <p:spPr>
            <a:xfrm>
              <a:off x="1104222" y="1687622"/>
              <a:ext cx="409520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F6DBBD74-923E-4DFB-8B9C-46FF8912FDB6}"/>
                </a:ext>
              </a:extLst>
            </p:cNvPr>
            <p:cNvSpPr txBox="1"/>
            <p:nvPr/>
          </p:nvSpPr>
          <p:spPr>
            <a:xfrm>
              <a:off x="1306698" y="1687621"/>
              <a:ext cx="3803465" cy="461665"/>
            </a:xfrm>
            <a:prstGeom prst="rect">
              <a:avLst/>
            </a:prstGeom>
            <a:noFill/>
          </p:spPr>
          <p:txBody>
            <a:bodyPr wrap="square" rtlCol="0">
              <a:spAutoFit/>
            </a:bodyPr>
            <a:lstStyle/>
            <a:p>
              <a:r>
                <a:rPr lang="es-MX" sz="2400" dirty="0">
                  <a:latin typeface="Becca &amp; Perry" panose="02000500000000000000" pitchFamily="2" charset="0"/>
                </a:rPr>
                <a:t>Presentación manual de usuario </a:t>
              </a:r>
            </a:p>
          </p:txBody>
        </p:sp>
      </p:grpSp>
      <p:sp>
        <p:nvSpPr>
          <p:cNvPr id="24" name="CuadroTexto 23">
            <a:extLst>
              <a:ext uri="{FF2B5EF4-FFF2-40B4-BE49-F238E27FC236}">
                <a16:creationId xmlns:a16="http://schemas.microsoft.com/office/drawing/2014/main" id="{AEE2A346-31E5-4669-9044-CF46F8CBA269}"/>
              </a:ext>
            </a:extLst>
          </p:cNvPr>
          <p:cNvSpPr txBox="1"/>
          <p:nvPr/>
        </p:nvSpPr>
        <p:spPr>
          <a:xfrm>
            <a:off x="6846736" y="2551220"/>
            <a:ext cx="1950719"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Doctor Explain</a:t>
            </a:r>
          </a:p>
        </p:txBody>
      </p:sp>
      <p:grpSp>
        <p:nvGrpSpPr>
          <p:cNvPr id="25" name="Grupo 24">
            <a:extLst>
              <a:ext uri="{FF2B5EF4-FFF2-40B4-BE49-F238E27FC236}">
                <a16:creationId xmlns:a16="http://schemas.microsoft.com/office/drawing/2014/main" id="{A344D763-D094-4B37-A957-86E833F57C86}"/>
              </a:ext>
            </a:extLst>
          </p:cNvPr>
          <p:cNvGrpSpPr/>
          <p:nvPr/>
        </p:nvGrpSpPr>
        <p:grpSpPr>
          <a:xfrm>
            <a:off x="6921426" y="2950129"/>
            <a:ext cx="4624251" cy="830998"/>
            <a:chOff x="991891" y="1687619"/>
            <a:chExt cx="4038572" cy="1566171"/>
          </a:xfrm>
        </p:grpSpPr>
        <p:sp>
          <p:nvSpPr>
            <p:cNvPr id="26" name="Flecha: cheurón 25">
              <a:extLst>
                <a:ext uri="{FF2B5EF4-FFF2-40B4-BE49-F238E27FC236}">
                  <a16:creationId xmlns:a16="http://schemas.microsoft.com/office/drawing/2014/main" id="{7D145FC4-8427-47AF-AF85-9D57D63BCFBC}"/>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CuadroTexto 26">
              <a:extLst>
                <a:ext uri="{FF2B5EF4-FFF2-40B4-BE49-F238E27FC236}">
                  <a16:creationId xmlns:a16="http://schemas.microsoft.com/office/drawing/2014/main" id="{B71DC3F5-5163-409E-B62C-DAAF85BF93D6}"/>
                </a:ext>
              </a:extLst>
            </p:cNvPr>
            <p:cNvSpPr txBox="1"/>
            <p:nvPr/>
          </p:nvSpPr>
          <p:spPr>
            <a:xfrm>
              <a:off x="1356960" y="1687621"/>
              <a:ext cx="3381191" cy="1566169"/>
            </a:xfrm>
            <a:prstGeom prst="rect">
              <a:avLst/>
            </a:prstGeom>
            <a:noFill/>
          </p:spPr>
          <p:txBody>
            <a:bodyPr wrap="square" rtlCol="0">
              <a:spAutoFit/>
            </a:bodyPr>
            <a:lstStyle/>
            <a:p>
              <a:r>
                <a:rPr lang="es-419" sz="2400" dirty="0">
                  <a:latin typeface="Becca &amp; Perry" panose="02000500000000000000" pitchFamily="2" charset="0"/>
                </a:rPr>
                <a:t>Subir el manual hecho en Doctor Explain pasado a PDF</a:t>
              </a:r>
              <a:endParaRPr lang="es-MX" sz="1200" dirty="0">
                <a:latin typeface="Becca &amp; Perry" panose="02000500000000000000" pitchFamily="2" charset="0"/>
              </a:endParaRPr>
            </a:p>
          </p:txBody>
        </p:sp>
      </p:grpSp>
      <p:sp>
        <p:nvSpPr>
          <p:cNvPr id="28" name="Rectángulo 27">
            <a:extLst>
              <a:ext uri="{FF2B5EF4-FFF2-40B4-BE49-F238E27FC236}">
                <a16:creationId xmlns:a16="http://schemas.microsoft.com/office/drawing/2014/main" id="{BBE26933-CB3F-44B8-9C4F-0AC3D4939241}"/>
              </a:ext>
            </a:extLst>
          </p:cNvPr>
          <p:cNvSpPr/>
          <p:nvPr/>
        </p:nvSpPr>
        <p:spPr>
          <a:xfrm>
            <a:off x="1157665" y="510214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FD76B191-F02A-4CF9-809B-A08F44DE8CC0}"/>
              </a:ext>
            </a:extLst>
          </p:cNvPr>
          <p:cNvSpPr txBox="1"/>
          <p:nvPr/>
        </p:nvSpPr>
        <p:spPr>
          <a:xfrm>
            <a:off x="4371704" y="502608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0" name="Rectángulo 29">
            <a:extLst>
              <a:ext uri="{FF2B5EF4-FFF2-40B4-BE49-F238E27FC236}">
                <a16:creationId xmlns:a16="http://schemas.microsoft.com/office/drawing/2014/main" id="{807E09EA-2716-43D6-9A75-C294A1565340}"/>
              </a:ext>
            </a:extLst>
          </p:cNvPr>
          <p:cNvSpPr/>
          <p:nvPr/>
        </p:nvSpPr>
        <p:spPr>
          <a:xfrm>
            <a:off x="6921427" y="391218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a:extLst>
              <a:ext uri="{FF2B5EF4-FFF2-40B4-BE49-F238E27FC236}">
                <a16:creationId xmlns:a16="http://schemas.microsoft.com/office/drawing/2014/main" id="{72E085F6-55C8-475A-9761-BA08DF8E8777}"/>
              </a:ext>
            </a:extLst>
          </p:cNvPr>
          <p:cNvSpPr txBox="1"/>
          <p:nvPr/>
        </p:nvSpPr>
        <p:spPr>
          <a:xfrm>
            <a:off x="10135466" y="383611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2" name="CuadroTexto 31">
            <a:extLst>
              <a:ext uri="{FF2B5EF4-FFF2-40B4-BE49-F238E27FC236}">
                <a16:creationId xmlns:a16="http://schemas.microsoft.com/office/drawing/2014/main" id="{391860CB-7AAE-4E26-9838-327D25B46049}"/>
              </a:ext>
            </a:extLst>
          </p:cNvPr>
          <p:cNvSpPr txBox="1"/>
          <p:nvPr/>
        </p:nvSpPr>
        <p:spPr>
          <a:xfrm>
            <a:off x="6944287" y="4020784"/>
            <a:ext cx="457852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Agosto</a:t>
            </a:r>
          </a:p>
          <a:p>
            <a:pPr algn="ctr"/>
            <a:r>
              <a:rPr lang="es-CO" sz="2400" dirty="0">
                <a:solidFill>
                  <a:srgbClr val="F89AA1"/>
                </a:solidFill>
                <a:latin typeface="Becca &amp; Perry" panose="02000500000000000000" pitchFamily="2" charset="0"/>
              </a:rPr>
              <a:t>3 Trimestre</a:t>
            </a:r>
          </a:p>
        </p:txBody>
      </p:sp>
      <p:grpSp>
        <p:nvGrpSpPr>
          <p:cNvPr id="33" name="Grupo 32">
            <a:extLst>
              <a:ext uri="{FF2B5EF4-FFF2-40B4-BE49-F238E27FC236}">
                <a16:creationId xmlns:a16="http://schemas.microsoft.com/office/drawing/2014/main" id="{5E32A043-C431-4F0C-A17B-30B0C6879DF2}"/>
              </a:ext>
            </a:extLst>
          </p:cNvPr>
          <p:cNvGrpSpPr/>
          <p:nvPr/>
        </p:nvGrpSpPr>
        <p:grpSpPr>
          <a:xfrm>
            <a:off x="6853645" y="4849205"/>
            <a:ext cx="4624251" cy="1200330"/>
            <a:chOff x="976426" y="1687619"/>
            <a:chExt cx="4038572" cy="2262246"/>
          </a:xfrm>
        </p:grpSpPr>
        <p:sp>
          <p:nvSpPr>
            <p:cNvPr id="34" name="Rectángulo 33">
              <a:extLst>
                <a:ext uri="{FF2B5EF4-FFF2-40B4-BE49-F238E27FC236}">
                  <a16:creationId xmlns:a16="http://schemas.microsoft.com/office/drawing/2014/main" id="{D74CCECC-C9A4-4760-8901-E72FB3094E9D}"/>
                </a:ext>
              </a:extLst>
            </p:cNvPr>
            <p:cNvSpPr/>
            <p:nvPr/>
          </p:nvSpPr>
          <p:spPr>
            <a:xfrm>
              <a:off x="991891" y="1687619"/>
              <a:ext cx="3890265" cy="22622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5B92E819-AFE5-4CF1-BE69-E40DEA6F2F08}"/>
                </a:ext>
              </a:extLst>
            </p:cNvPr>
            <p:cNvSpPr txBox="1"/>
            <p:nvPr/>
          </p:nvSpPr>
          <p:spPr>
            <a:xfrm>
              <a:off x="976426" y="1687621"/>
              <a:ext cx="4038572" cy="2262244"/>
            </a:xfrm>
            <a:prstGeom prst="rect">
              <a:avLst/>
            </a:prstGeom>
            <a:noFill/>
          </p:spPr>
          <p:txBody>
            <a:bodyPr wrap="square" rtlCol="0">
              <a:spAutoFit/>
            </a:bodyPr>
            <a:lstStyle/>
            <a:p>
              <a:r>
                <a:rPr lang="es-419" sz="2400" dirty="0">
                  <a:latin typeface="Becca &amp; Perry" panose="02000500000000000000" pitchFamily="2" charset="0"/>
                </a:rPr>
                <a:t>Resolver la guía sobre programación orientada a objetos y modelo de vista controlador en el orden que indica</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2A3A1A3-83DE-4926-ADEF-0B665B33D8E8}"/>
              </a:ext>
            </a:extLst>
          </p:cNvPr>
          <p:cNvSpPr/>
          <p:nvPr/>
        </p:nvSpPr>
        <p:spPr>
          <a:xfrm>
            <a:off x="6921427" y="614983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CuadroTexto 36">
            <a:extLst>
              <a:ext uri="{FF2B5EF4-FFF2-40B4-BE49-F238E27FC236}">
                <a16:creationId xmlns:a16="http://schemas.microsoft.com/office/drawing/2014/main" id="{CFCA2B9C-BEFD-4C15-919C-DEFB18F581F7}"/>
              </a:ext>
            </a:extLst>
          </p:cNvPr>
          <p:cNvSpPr txBox="1"/>
          <p:nvPr/>
        </p:nvSpPr>
        <p:spPr>
          <a:xfrm>
            <a:off x="10135466" y="607377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167280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614B39-7E2D-43E6-9607-FB92DFB6F96F}"/>
              </a:ext>
            </a:extLst>
          </p:cNvPr>
          <p:cNvSpPr txBox="1"/>
          <p:nvPr/>
        </p:nvSpPr>
        <p:spPr>
          <a:xfrm>
            <a:off x="1113467" y="253328"/>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Juan Carlos Esguerra </a:t>
            </a:r>
          </a:p>
          <a:p>
            <a:r>
              <a:rPr lang="es-CO" dirty="0">
                <a:latin typeface="Papyrus" panose="03070502060502030205" pitchFamily="66" charset="0"/>
                <a:ea typeface="Becca" panose="02000603000000000000" pitchFamily="2" charset="0"/>
              </a:rPr>
              <a:t>“La constitución ha demostrado su plena legitimidad, su plena vigencia, su vocación de futuro, su vocación de patria.”</a:t>
            </a:r>
          </a:p>
          <a:p>
            <a:r>
              <a:rPr lang="es-CO" dirty="0">
                <a:latin typeface="Papyrus" panose="03070502060502030205" pitchFamily="66" charset="0"/>
                <a:ea typeface="Becca" panose="02000603000000000000" pitchFamily="2" charset="0"/>
              </a:rPr>
              <a:t>Horacio Serpa Uribe </a:t>
            </a:r>
          </a:p>
          <a:p>
            <a:r>
              <a:rPr lang="es-CO" dirty="0">
                <a:latin typeface="Papyrus" panose="03070502060502030205" pitchFamily="66" charset="0"/>
                <a:ea typeface="Becca" panose="02000603000000000000" pitchFamily="2" charset="0"/>
              </a:rPr>
              <a:t>“Esta constitución del 91 se hizo sobre la base de un pensamiento, de un compromiso, de dimensionar a Colombia, de recoger las inquietudes de su gente, de repensar a Colombia como nación y de vislumbrar su futuro, y sobre esas bases fue que hicieron los artículos que componen La Constitución.”</a:t>
            </a:r>
          </a:p>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 Bateman hablaba de un sancocho esto es como una colcha de retazos, pero es que eso somos, y por eso hay errores graves: que la injusticia sea nombrada por el congreso es un error, porque es, tu me nombras, yo te elijo, los dos nos callamos (…)</a:t>
            </a:r>
          </a:p>
        </p:txBody>
      </p:sp>
      <p:sp>
        <p:nvSpPr>
          <p:cNvPr id="3" name="CuadroTexto 2">
            <a:extLst>
              <a:ext uri="{FF2B5EF4-FFF2-40B4-BE49-F238E27FC236}">
                <a16:creationId xmlns:a16="http://schemas.microsoft.com/office/drawing/2014/main" id="{F25E799E-5ED7-4582-9993-71AFF78C2D0C}"/>
              </a:ext>
            </a:extLst>
          </p:cNvPr>
          <p:cNvSpPr txBox="1"/>
          <p:nvPr/>
        </p:nvSpPr>
        <p:spPr>
          <a:xfrm>
            <a:off x="6817582" y="232880"/>
            <a:ext cx="4398132" cy="535531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Camilo Gonzales </a:t>
            </a:r>
            <a:r>
              <a:rPr lang="es-CO" dirty="0" err="1">
                <a:latin typeface="Papyrus" panose="03070502060502030205" pitchFamily="66" charset="0"/>
                <a:ea typeface="Becca" panose="02000603000000000000" pitchFamily="2" charset="0"/>
              </a:rPr>
              <a:t>Posso</a:t>
            </a:r>
            <a:r>
              <a:rPr lang="es-CO" dirty="0">
                <a:latin typeface="Papyrus" panose="03070502060502030205" pitchFamily="66" charset="0"/>
                <a:ea typeface="Becca" panose="02000603000000000000" pitchFamily="2" charset="0"/>
              </a:rPr>
              <a:t> </a:t>
            </a:r>
          </a:p>
          <a:p>
            <a:r>
              <a:rPr lang="es-CO" dirty="0">
                <a:latin typeface="Papyrus" panose="03070502060502030205" pitchFamily="66" charset="0"/>
                <a:ea typeface="Becca" panose="02000603000000000000" pitchFamily="2" charset="0"/>
              </a:rPr>
              <a:t>(…) Porque lo que está reafirmando es la necesidad de estado social de derecho, de separación de poderes, de reafirmación de derechos humanos, como se hizo en la carta del 91 : con el pueblo y por el pueblo (…)</a:t>
            </a:r>
          </a:p>
          <a:p>
            <a:r>
              <a:rPr lang="es-CO" dirty="0">
                <a:latin typeface="Papyrus" panose="03070502060502030205" pitchFamily="66" charset="0"/>
                <a:ea typeface="Becca" panose="02000603000000000000" pitchFamily="2" charset="0"/>
              </a:rPr>
              <a:t>Gustavo Gallón Giraldo </a:t>
            </a:r>
          </a:p>
          <a:p>
            <a:r>
              <a:rPr lang="es-CO" dirty="0">
                <a:latin typeface="Papyrus" panose="03070502060502030205" pitchFamily="66" charset="0"/>
                <a:ea typeface="Becca" panose="02000603000000000000" pitchFamily="2" charset="0"/>
              </a:rPr>
              <a:t>(…) Además introdujo mecanismos muy importantes, muy novedosos para ello, como la tutela, como La Corte Constitucional, como la defensoría del pueblo, como la independencia del banco de la república y otras instituciones.</a:t>
            </a:r>
          </a:p>
          <a:p>
            <a:r>
              <a:rPr lang="es-CO" dirty="0">
                <a:latin typeface="Papyrus" panose="03070502060502030205" pitchFamily="66" charset="0"/>
                <a:ea typeface="Becca" panose="02000603000000000000" pitchFamily="2" charset="0"/>
              </a:rPr>
              <a:t>Horacio</a:t>
            </a:r>
          </a:p>
          <a:p>
            <a:r>
              <a:rPr lang="es-CO" dirty="0">
                <a:latin typeface="Papyrus" panose="03070502060502030205" pitchFamily="66" charset="0"/>
                <a:ea typeface="Becca" panose="02000603000000000000" pitchFamily="2" charset="0"/>
              </a:rPr>
              <a:t>“La constitución del 91 ha sido reformada bastantes veces pero ahí está intacta su filosofía, su gran orientación este talento democrático, social, ese gran compromiso con la gente.”</a:t>
            </a:r>
          </a:p>
        </p:txBody>
      </p:sp>
    </p:spTree>
    <p:extLst>
      <p:ext uri="{BB962C8B-B14F-4D97-AF65-F5344CB8AC3E}">
        <p14:creationId xmlns:p14="http://schemas.microsoft.com/office/powerpoint/2010/main" val="178528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BBA2DB-5738-4C29-BDEF-3640F1B5A5DE}"/>
              </a:ext>
            </a:extLst>
          </p:cNvPr>
          <p:cNvSpPr txBox="1"/>
          <p:nvPr/>
        </p:nvSpPr>
        <p:spPr>
          <a:xfrm>
            <a:off x="1162594" y="193367"/>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D527687-FACB-4A6E-813E-572052F90479}"/>
              </a:ext>
            </a:extLst>
          </p:cNvPr>
          <p:cNvGrpSpPr/>
          <p:nvPr/>
        </p:nvGrpSpPr>
        <p:grpSpPr>
          <a:xfrm>
            <a:off x="1162594" y="1124622"/>
            <a:ext cx="3670663" cy="461665"/>
            <a:chOff x="1104222" y="1687621"/>
            <a:chExt cx="3670663" cy="461665"/>
          </a:xfrm>
        </p:grpSpPr>
        <p:sp>
          <p:nvSpPr>
            <p:cNvPr id="4" name="Flecha: cheurón 3">
              <a:extLst>
                <a:ext uri="{FF2B5EF4-FFF2-40B4-BE49-F238E27FC236}">
                  <a16:creationId xmlns:a16="http://schemas.microsoft.com/office/drawing/2014/main" id="{A937E8AF-F6A5-4C7D-8FD3-FAB9EBFCB4BF}"/>
                </a:ext>
              </a:extLst>
            </p:cNvPr>
            <p:cNvSpPr/>
            <p:nvPr/>
          </p:nvSpPr>
          <p:spPr>
            <a:xfrm>
              <a:off x="1104222" y="1687622"/>
              <a:ext cx="367066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8856547-52CE-4CD7-A908-4BE156E74DCE}"/>
                </a:ext>
              </a:extLst>
            </p:cNvPr>
            <p:cNvSpPr txBox="1"/>
            <p:nvPr/>
          </p:nvSpPr>
          <p:spPr>
            <a:xfrm>
              <a:off x="1306699" y="1687621"/>
              <a:ext cx="3272244" cy="461665"/>
            </a:xfrm>
            <a:prstGeom prst="rect">
              <a:avLst/>
            </a:prstGeom>
            <a:noFill/>
          </p:spPr>
          <p:txBody>
            <a:bodyPr wrap="square" rtlCol="0">
              <a:spAutoFit/>
            </a:bodyPr>
            <a:lstStyle/>
            <a:p>
              <a:r>
                <a:rPr lang="es-MX" sz="2400" dirty="0">
                  <a:latin typeface="Becca &amp; Perry" panose="02000500000000000000" pitchFamily="2" charset="0"/>
                </a:rPr>
                <a:t>Almacenación en servidores </a:t>
              </a:r>
            </a:p>
          </p:txBody>
        </p:sp>
      </p:grpSp>
      <p:grpSp>
        <p:nvGrpSpPr>
          <p:cNvPr id="6" name="Grupo 5">
            <a:extLst>
              <a:ext uri="{FF2B5EF4-FFF2-40B4-BE49-F238E27FC236}">
                <a16:creationId xmlns:a16="http://schemas.microsoft.com/office/drawing/2014/main" id="{7FC899CA-C2BE-4246-8433-C92CC92F3D8F}"/>
              </a:ext>
            </a:extLst>
          </p:cNvPr>
          <p:cNvGrpSpPr/>
          <p:nvPr/>
        </p:nvGrpSpPr>
        <p:grpSpPr>
          <a:xfrm>
            <a:off x="1162594" y="1686546"/>
            <a:ext cx="4101737" cy="461666"/>
            <a:chOff x="991891" y="1687619"/>
            <a:chExt cx="3582236" cy="870096"/>
          </a:xfrm>
        </p:grpSpPr>
        <p:sp>
          <p:nvSpPr>
            <p:cNvPr id="7" name="Flecha: cheurón 6">
              <a:extLst>
                <a:ext uri="{FF2B5EF4-FFF2-40B4-BE49-F238E27FC236}">
                  <a16:creationId xmlns:a16="http://schemas.microsoft.com/office/drawing/2014/main" id="{0A933F91-16B3-4101-8357-8C2AFA4C7BE4}"/>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745C7AD7-70FE-4457-809D-B39DEC6D12E6}"/>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¿A qué se le denomina cliente?</a:t>
              </a:r>
              <a:endParaRPr lang="es-MX" sz="1200" dirty="0">
                <a:latin typeface="Becca &amp; Perry" panose="02000500000000000000" pitchFamily="2" charset="0"/>
              </a:endParaRPr>
            </a:p>
          </p:txBody>
        </p:sp>
      </p:grpSp>
      <p:grpSp>
        <p:nvGrpSpPr>
          <p:cNvPr id="9" name="Grupo 8">
            <a:extLst>
              <a:ext uri="{FF2B5EF4-FFF2-40B4-BE49-F238E27FC236}">
                <a16:creationId xmlns:a16="http://schemas.microsoft.com/office/drawing/2014/main" id="{E3AD7E5F-B6A9-4C5C-BD64-62D9A92FC96A}"/>
              </a:ext>
            </a:extLst>
          </p:cNvPr>
          <p:cNvGrpSpPr/>
          <p:nvPr/>
        </p:nvGrpSpPr>
        <p:grpSpPr>
          <a:xfrm>
            <a:off x="1162595" y="2537549"/>
            <a:ext cx="4415245" cy="1200331"/>
            <a:chOff x="991891" y="1687617"/>
            <a:chExt cx="3856037" cy="2262249"/>
          </a:xfrm>
        </p:grpSpPr>
        <p:sp>
          <p:nvSpPr>
            <p:cNvPr id="10" name="Rectángulo 9">
              <a:extLst>
                <a:ext uri="{FF2B5EF4-FFF2-40B4-BE49-F238E27FC236}">
                  <a16:creationId xmlns:a16="http://schemas.microsoft.com/office/drawing/2014/main" id="{C3CCC7D9-B4C8-47B5-AEA7-D13B77B5BC96}"/>
                </a:ext>
              </a:extLst>
            </p:cNvPr>
            <p:cNvSpPr/>
            <p:nvPr/>
          </p:nvSpPr>
          <p:spPr>
            <a:xfrm>
              <a:off x="991891" y="1687617"/>
              <a:ext cx="3856037" cy="2118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B3D52C55-A819-4CA9-A310-FD7AB1FFBC5A}"/>
                </a:ext>
              </a:extLst>
            </p:cNvPr>
            <p:cNvSpPr txBox="1"/>
            <p:nvPr/>
          </p:nvSpPr>
          <p:spPr>
            <a:xfrm>
              <a:off x="991891" y="1687621"/>
              <a:ext cx="3856037" cy="2262245"/>
            </a:xfrm>
            <a:prstGeom prst="rect">
              <a:avLst/>
            </a:prstGeom>
            <a:noFill/>
          </p:spPr>
          <p:txBody>
            <a:bodyPr wrap="square" rtlCol="0">
              <a:spAutoFit/>
            </a:bodyPr>
            <a:lstStyle/>
            <a:p>
              <a:r>
                <a:rPr lang="es-419" sz="2400" dirty="0">
                  <a:latin typeface="Becca &amp; Perry" panose="02000500000000000000" pitchFamily="2" charset="0"/>
                </a:rPr>
                <a:t>¿Cuál es la función que debe cumplir un ordenador al mismo tiempo explique </a:t>
              </a:r>
              <a:endParaRPr lang="es-MX" sz="1200" dirty="0">
                <a:latin typeface="Becca &amp; Perry" panose="02000500000000000000" pitchFamily="2" charset="0"/>
              </a:endParaRPr>
            </a:p>
          </p:txBody>
        </p:sp>
      </p:grpSp>
      <p:sp>
        <p:nvSpPr>
          <p:cNvPr id="12" name="Rectángulo 11">
            <a:extLst>
              <a:ext uri="{FF2B5EF4-FFF2-40B4-BE49-F238E27FC236}">
                <a16:creationId xmlns:a16="http://schemas.microsoft.com/office/drawing/2014/main" id="{38A48244-0930-4682-98F7-C32CE2FAEECA}"/>
              </a:ext>
            </a:extLst>
          </p:cNvPr>
          <p:cNvSpPr/>
          <p:nvPr/>
        </p:nvSpPr>
        <p:spPr>
          <a:xfrm>
            <a:off x="1162594" y="22128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2F697133-C53C-4D0A-844F-C5FE21B087D0}"/>
              </a:ext>
            </a:extLst>
          </p:cNvPr>
          <p:cNvSpPr txBox="1"/>
          <p:nvPr/>
        </p:nvSpPr>
        <p:spPr>
          <a:xfrm>
            <a:off x="4376633" y="213677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4" name="Rectángulo 13">
            <a:extLst>
              <a:ext uri="{FF2B5EF4-FFF2-40B4-BE49-F238E27FC236}">
                <a16:creationId xmlns:a16="http://schemas.microsoft.com/office/drawing/2014/main" id="{235B8EDF-D6C2-4486-AAE4-F7E8C80E0C34}"/>
              </a:ext>
            </a:extLst>
          </p:cNvPr>
          <p:cNvSpPr/>
          <p:nvPr/>
        </p:nvSpPr>
        <p:spPr>
          <a:xfrm>
            <a:off x="1162594" y="37673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B68F0DE7-79A1-4315-94EF-A8A3985EFF0E}"/>
              </a:ext>
            </a:extLst>
          </p:cNvPr>
          <p:cNvSpPr txBox="1"/>
          <p:nvPr/>
        </p:nvSpPr>
        <p:spPr>
          <a:xfrm>
            <a:off x="4376633" y="369127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BB028262-FBFA-4E83-A9BF-1038C68822FB}"/>
              </a:ext>
            </a:extLst>
          </p:cNvPr>
          <p:cNvGrpSpPr/>
          <p:nvPr/>
        </p:nvGrpSpPr>
        <p:grpSpPr>
          <a:xfrm>
            <a:off x="1162594" y="4036865"/>
            <a:ext cx="4289547" cy="461666"/>
            <a:chOff x="1104222" y="1687622"/>
            <a:chExt cx="4970975" cy="725282"/>
          </a:xfrm>
        </p:grpSpPr>
        <p:sp>
          <p:nvSpPr>
            <p:cNvPr id="17" name="Flecha: cheurón 16">
              <a:extLst>
                <a:ext uri="{FF2B5EF4-FFF2-40B4-BE49-F238E27FC236}">
                  <a16:creationId xmlns:a16="http://schemas.microsoft.com/office/drawing/2014/main" id="{9DA44908-C104-4F07-B239-2DEC20B46F2B}"/>
                </a:ext>
              </a:extLst>
            </p:cNvPr>
            <p:cNvSpPr/>
            <p:nvPr/>
          </p:nvSpPr>
          <p:spPr>
            <a:xfrm>
              <a:off x="1104222" y="1687622"/>
              <a:ext cx="4970975"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A7DE5386-FDE0-43F1-9021-BED97C09B386}"/>
                </a:ext>
              </a:extLst>
            </p:cNvPr>
            <p:cNvSpPr txBox="1"/>
            <p:nvPr/>
          </p:nvSpPr>
          <p:spPr>
            <a:xfrm>
              <a:off x="1384142" y="1687622"/>
              <a:ext cx="4691055" cy="725281"/>
            </a:xfrm>
            <a:prstGeom prst="rect">
              <a:avLst/>
            </a:prstGeom>
            <a:noFill/>
          </p:spPr>
          <p:txBody>
            <a:bodyPr wrap="square" rtlCol="0">
              <a:spAutoFit/>
            </a:bodyPr>
            <a:lstStyle/>
            <a:p>
              <a:r>
                <a:rPr lang="es-MX" sz="2400" dirty="0">
                  <a:latin typeface="Becca &amp; Perry" panose="02000500000000000000" pitchFamily="2" charset="0"/>
                </a:rPr>
                <a:t>Presentación de trabajo en grupo</a:t>
              </a:r>
            </a:p>
          </p:txBody>
        </p:sp>
      </p:grpSp>
      <p:sp>
        <p:nvSpPr>
          <p:cNvPr id="19" name="CuadroTexto 18">
            <a:extLst>
              <a:ext uri="{FF2B5EF4-FFF2-40B4-BE49-F238E27FC236}">
                <a16:creationId xmlns:a16="http://schemas.microsoft.com/office/drawing/2014/main" id="{8004FDD2-84DC-4BAF-9C16-B2C73DCC0E16}"/>
              </a:ext>
            </a:extLst>
          </p:cNvPr>
          <p:cNvSpPr txBox="1"/>
          <p:nvPr/>
        </p:nvSpPr>
        <p:spPr>
          <a:xfrm>
            <a:off x="6914606" y="193366"/>
            <a:ext cx="456329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Septiembre</a:t>
            </a:r>
          </a:p>
          <a:p>
            <a:pPr algn="ctr"/>
            <a:r>
              <a:rPr lang="es-CO" sz="2400" dirty="0">
                <a:solidFill>
                  <a:srgbClr val="F89AA1"/>
                </a:solidFill>
                <a:latin typeface="Becca &amp; Perry" panose="02000500000000000000" pitchFamily="2" charset="0"/>
              </a:rPr>
              <a:t>3 Trimestre</a:t>
            </a:r>
          </a:p>
        </p:txBody>
      </p:sp>
      <p:grpSp>
        <p:nvGrpSpPr>
          <p:cNvPr id="20" name="Grupo 19">
            <a:extLst>
              <a:ext uri="{FF2B5EF4-FFF2-40B4-BE49-F238E27FC236}">
                <a16:creationId xmlns:a16="http://schemas.microsoft.com/office/drawing/2014/main" id="{E7326AAC-81D4-4941-B6AF-32C17199C56B}"/>
              </a:ext>
            </a:extLst>
          </p:cNvPr>
          <p:cNvGrpSpPr/>
          <p:nvPr/>
        </p:nvGrpSpPr>
        <p:grpSpPr>
          <a:xfrm>
            <a:off x="6914606" y="1024363"/>
            <a:ext cx="4101737" cy="461666"/>
            <a:chOff x="991891" y="1687619"/>
            <a:chExt cx="3582236" cy="870096"/>
          </a:xfrm>
        </p:grpSpPr>
        <p:sp>
          <p:nvSpPr>
            <p:cNvPr id="21" name="Flecha: cheurón 20">
              <a:extLst>
                <a:ext uri="{FF2B5EF4-FFF2-40B4-BE49-F238E27FC236}">
                  <a16:creationId xmlns:a16="http://schemas.microsoft.com/office/drawing/2014/main" id="{CC398719-2415-48C4-A729-5085600D9E48}"/>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60B3DF5A-F967-41C7-9A36-86632D3373C3}"/>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Realizar la guía, plazo martes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58851782-3782-45E7-92E3-399A82616EDC}"/>
              </a:ext>
            </a:extLst>
          </p:cNvPr>
          <p:cNvSpPr/>
          <p:nvPr/>
        </p:nvSpPr>
        <p:spPr>
          <a:xfrm>
            <a:off x="6927671" y="168654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3E47D1B6-3B78-426D-9FAD-4D7334FECA2F}"/>
              </a:ext>
            </a:extLst>
          </p:cNvPr>
          <p:cNvSpPr txBox="1"/>
          <p:nvPr/>
        </p:nvSpPr>
        <p:spPr>
          <a:xfrm>
            <a:off x="10141710" y="161048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CuadroTexto 24">
            <a:extLst>
              <a:ext uri="{FF2B5EF4-FFF2-40B4-BE49-F238E27FC236}">
                <a16:creationId xmlns:a16="http://schemas.microsoft.com/office/drawing/2014/main" id="{A3D10E83-8BDB-49D3-97C6-0384C86AFC64}"/>
              </a:ext>
            </a:extLst>
          </p:cNvPr>
          <p:cNvSpPr txBox="1"/>
          <p:nvPr/>
        </p:nvSpPr>
        <p:spPr>
          <a:xfrm>
            <a:off x="6927671" y="1911736"/>
            <a:ext cx="45502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Septiembre</a:t>
            </a:r>
          </a:p>
          <a:p>
            <a:pPr algn="ctr"/>
            <a:r>
              <a:rPr lang="es-CO" sz="2400" dirty="0">
                <a:solidFill>
                  <a:srgbClr val="F89AA1"/>
                </a:solidFill>
                <a:latin typeface="Becca &amp; Perry" panose="02000500000000000000" pitchFamily="2" charset="0"/>
              </a:rPr>
              <a:t>3 Trimestre</a:t>
            </a:r>
          </a:p>
        </p:txBody>
      </p:sp>
      <p:grpSp>
        <p:nvGrpSpPr>
          <p:cNvPr id="26" name="Grupo 25">
            <a:extLst>
              <a:ext uri="{FF2B5EF4-FFF2-40B4-BE49-F238E27FC236}">
                <a16:creationId xmlns:a16="http://schemas.microsoft.com/office/drawing/2014/main" id="{BA7E890F-2931-4B73-A35E-A291F3DCAB5E}"/>
              </a:ext>
            </a:extLst>
          </p:cNvPr>
          <p:cNvGrpSpPr/>
          <p:nvPr/>
        </p:nvGrpSpPr>
        <p:grpSpPr>
          <a:xfrm>
            <a:off x="6908074" y="2681047"/>
            <a:ext cx="3860075" cy="461665"/>
            <a:chOff x="1104222" y="1687621"/>
            <a:chExt cx="3860075" cy="461665"/>
          </a:xfrm>
        </p:grpSpPr>
        <p:sp>
          <p:nvSpPr>
            <p:cNvPr id="27" name="Flecha: cheurón 26">
              <a:extLst>
                <a:ext uri="{FF2B5EF4-FFF2-40B4-BE49-F238E27FC236}">
                  <a16:creationId xmlns:a16="http://schemas.microsoft.com/office/drawing/2014/main" id="{30F4540F-21AD-4BE6-9675-436292B2783F}"/>
                </a:ext>
              </a:extLst>
            </p:cNvPr>
            <p:cNvSpPr/>
            <p:nvPr/>
          </p:nvSpPr>
          <p:spPr>
            <a:xfrm>
              <a:off x="1104222" y="1687622"/>
              <a:ext cx="386007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F99317A9-8EE7-442B-95E5-3CBA7F6470F4}"/>
                </a:ext>
              </a:extLst>
            </p:cNvPr>
            <p:cNvSpPr txBox="1"/>
            <p:nvPr/>
          </p:nvSpPr>
          <p:spPr>
            <a:xfrm>
              <a:off x="1306698" y="1687621"/>
              <a:ext cx="3657599" cy="461665"/>
            </a:xfrm>
            <a:prstGeom prst="rect">
              <a:avLst/>
            </a:prstGeom>
            <a:noFill/>
          </p:spPr>
          <p:txBody>
            <a:bodyPr wrap="square" rtlCol="0">
              <a:spAutoFit/>
            </a:bodyPr>
            <a:lstStyle/>
            <a:p>
              <a:r>
                <a:rPr lang="es-MX" sz="2400" dirty="0">
                  <a:latin typeface="Becca &amp; Perry" panose="02000500000000000000" pitchFamily="2" charset="0"/>
                </a:rPr>
                <a:t>Inicio del manual de usuario </a:t>
              </a:r>
            </a:p>
          </p:txBody>
        </p:sp>
      </p:grpSp>
      <p:grpSp>
        <p:nvGrpSpPr>
          <p:cNvPr id="29" name="Grupo 28">
            <a:extLst>
              <a:ext uri="{FF2B5EF4-FFF2-40B4-BE49-F238E27FC236}">
                <a16:creationId xmlns:a16="http://schemas.microsoft.com/office/drawing/2014/main" id="{142E2076-0E63-4164-B018-329D182AC4D9}"/>
              </a:ext>
            </a:extLst>
          </p:cNvPr>
          <p:cNvGrpSpPr/>
          <p:nvPr/>
        </p:nvGrpSpPr>
        <p:grpSpPr>
          <a:xfrm>
            <a:off x="6888480" y="3276214"/>
            <a:ext cx="4101737" cy="839054"/>
            <a:chOff x="991891" y="1687619"/>
            <a:chExt cx="3582236" cy="1581354"/>
          </a:xfrm>
        </p:grpSpPr>
        <p:sp>
          <p:nvSpPr>
            <p:cNvPr id="30" name="Flecha: cheurón 29">
              <a:extLst>
                <a:ext uri="{FF2B5EF4-FFF2-40B4-BE49-F238E27FC236}">
                  <a16:creationId xmlns:a16="http://schemas.microsoft.com/office/drawing/2014/main" id="{65ECF3AB-EC38-41A0-B6AA-2E09E275B587}"/>
                </a:ext>
              </a:extLst>
            </p:cNvPr>
            <p:cNvSpPr/>
            <p:nvPr/>
          </p:nvSpPr>
          <p:spPr>
            <a:xfrm>
              <a:off x="991891" y="1687619"/>
              <a:ext cx="3582236"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CuadroTexto 30">
              <a:extLst>
                <a:ext uri="{FF2B5EF4-FFF2-40B4-BE49-F238E27FC236}">
                  <a16:creationId xmlns:a16="http://schemas.microsoft.com/office/drawing/2014/main" id="{465C2286-43FE-473F-B403-03DEAA80A171}"/>
                </a:ext>
              </a:extLst>
            </p:cNvPr>
            <p:cNvSpPr txBox="1"/>
            <p:nvPr/>
          </p:nvSpPr>
          <p:spPr>
            <a:xfrm>
              <a:off x="1296115" y="1687621"/>
              <a:ext cx="2897733" cy="1566169"/>
            </a:xfrm>
            <a:prstGeom prst="rect">
              <a:avLst/>
            </a:prstGeom>
            <a:noFill/>
          </p:spPr>
          <p:txBody>
            <a:bodyPr wrap="square" rtlCol="0">
              <a:spAutoFit/>
            </a:bodyPr>
            <a:lstStyle/>
            <a:p>
              <a:r>
                <a:rPr lang="es-419" sz="2400" dirty="0">
                  <a:latin typeface="Becca &amp; Perry" panose="02000500000000000000" pitchFamily="2" charset="0"/>
                </a:rPr>
                <a:t>Tener el manual de usuario adelantado para el viernes</a:t>
              </a:r>
              <a:endParaRPr lang="es-MX" sz="1200" dirty="0">
                <a:latin typeface="Becca &amp; Perry" panose="02000500000000000000" pitchFamily="2" charset="0"/>
              </a:endParaRPr>
            </a:p>
          </p:txBody>
        </p:sp>
      </p:grpSp>
      <p:sp>
        <p:nvSpPr>
          <p:cNvPr id="32" name="Rectángulo 31">
            <a:extLst>
              <a:ext uri="{FF2B5EF4-FFF2-40B4-BE49-F238E27FC236}">
                <a16:creationId xmlns:a16="http://schemas.microsoft.com/office/drawing/2014/main" id="{39C65968-0A11-45A4-9848-D1ACB618F3E9}"/>
              </a:ext>
            </a:extLst>
          </p:cNvPr>
          <p:cNvSpPr/>
          <p:nvPr/>
        </p:nvSpPr>
        <p:spPr>
          <a:xfrm>
            <a:off x="6927671" y="42358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a16="http://schemas.microsoft.com/office/drawing/2014/main" id="{3AD576EF-05DE-4979-8902-0596A7E7FC2C}"/>
              </a:ext>
            </a:extLst>
          </p:cNvPr>
          <p:cNvSpPr txBox="1"/>
          <p:nvPr/>
        </p:nvSpPr>
        <p:spPr>
          <a:xfrm>
            <a:off x="10141710" y="415977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6537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25E4AC-DD68-4DC6-91CA-76EEEAFAF65D}"/>
              </a:ext>
            </a:extLst>
          </p:cNvPr>
          <p:cNvSpPr txBox="1"/>
          <p:nvPr/>
        </p:nvSpPr>
        <p:spPr>
          <a:xfrm>
            <a:off x="1162594" y="180938"/>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B6E376A-6B28-4B40-9C79-383410889D5B}"/>
              </a:ext>
            </a:extLst>
          </p:cNvPr>
          <p:cNvGrpSpPr/>
          <p:nvPr/>
        </p:nvGrpSpPr>
        <p:grpSpPr>
          <a:xfrm>
            <a:off x="1162594" y="1045687"/>
            <a:ext cx="3735977" cy="864749"/>
            <a:chOff x="1104222" y="1687621"/>
            <a:chExt cx="3860075" cy="864749"/>
          </a:xfrm>
        </p:grpSpPr>
        <p:sp>
          <p:nvSpPr>
            <p:cNvPr id="4" name="Flecha: cheurón 3">
              <a:extLst>
                <a:ext uri="{FF2B5EF4-FFF2-40B4-BE49-F238E27FC236}">
                  <a16:creationId xmlns:a16="http://schemas.microsoft.com/office/drawing/2014/main" id="{B3BB92C3-CD61-43B6-AB79-CBFD69B06E2F}"/>
                </a:ext>
              </a:extLst>
            </p:cNvPr>
            <p:cNvSpPr/>
            <p:nvPr/>
          </p:nvSpPr>
          <p:spPr>
            <a:xfrm>
              <a:off x="1104222" y="1687622"/>
              <a:ext cx="3860075" cy="86474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C4022085-7EB2-44CD-9D6C-2BA2D20F0887}"/>
                </a:ext>
              </a:extLst>
            </p:cNvPr>
            <p:cNvSpPr txBox="1"/>
            <p:nvPr/>
          </p:nvSpPr>
          <p:spPr>
            <a:xfrm>
              <a:off x="1496108" y="1687621"/>
              <a:ext cx="3069771" cy="830997"/>
            </a:xfrm>
            <a:prstGeom prst="rect">
              <a:avLst/>
            </a:prstGeom>
            <a:noFill/>
          </p:spPr>
          <p:txBody>
            <a:bodyPr wrap="square" rtlCol="0">
              <a:spAutoFit/>
            </a:bodyPr>
            <a:lstStyle/>
            <a:p>
              <a:r>
                <a:rPr lang="es-MX" sz="2400" dirty="0">
                  <a:latin typeface="Becca &amp; Perry" panose="02000500000000000000" pitchFamily="2" charset="0"/>
                </a:rPr>
                <a:t>Pruebas de caja blanca y de caja negra </a:t>
              </a:r>
            </a:p>
          </p:txBody>
        </p:sp>
      </p:grpSp>
      <p:grpSp>
        <p:nvGrpSpPr>
          <p:cNvPr id="6" name="Grupo 5">
            <a:extLst>
              <a:ext uri="{FF2B5EF4-FFF2-40B4-BE49-F238E27FC236}">
                <a16:creationId xmlns:a16="http://schemas.microsoft.com/office/drawing/2014/main" id="{87654C69-5E62-4E9A-96E6-7FE29BFF5784}"/>
              </a:ext>
            </a:extLst>
          </p:cNvPr>
          <p:cNvGrpSpPr/>
          <p:nvPr/>
        </p:nvGrpSpPr>
        <p:grpSpPr>
          <a:xfrm>
            <a:off x="1162594" y="1944189"/>
            <a:ext cx="4088675" cy="461666"/>
            <a:chOff x="1104222" y="1687622"/>
            <a:chExt cx="4738193" cy="725282"/>
          </a:xfrm>
        </p:grpSpPr>
        <p:sp>
          <p:nvSpPr>
            <p:cNvPr id="7" name="Flecha: cheurón 6">
              <a:extLst>
                <a:ext uri="{FF2B5EF4-FFF2-40B4-BE49-F238E27FC236}">
                  <a16:creationId xmlns:a16="http://schemas.microsoft.com/office/drawing/2014/main" id="{09442C33-6EC2-4D76-98E7-1B0004537232}"/>
                </a:ext>
              </a:extLst>
            </p:cNvPr>
            <p:cNvSpPr/>
            <p:nvPr/>
          </p:nvSpPr>
          <p:spPr>
            <a:xfrm>
              <a:off x="1104222" y="1687622"/>
              <a:ext cx="473819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DFB5BAB1-9BAF-4EEE-912D-31F11ADDF6E3}"/>
                </a:ext>
              </a:extLst>
            </p:cNvPr>
            <p:cNvSpPr txBox="1"/>
            <p:nvPr/>
          </p:nvSpPr>
          <p:spPr>
            <a:xfrm>
              <a:off x="1384142" y="1687622"/>
              <a:ext cx="4329466" cy="725281"/>
            </a:xfrm>
            <a:prstGeom prst="rect">
              <a:avLst/>
            </a:prstGeom>
            <a:noFill/>
          </p:spPr>
          <p:txBody>
            <a:bodyPr wrap="square" rtlCol="0">
              <a:spAutoFit/>
            </a:bodyPr>
            <a:lstStyle/>
            <a:p>
              <a:r>
                <a:rPr lang="es-MX" sz="2400" dirty="0">
                  <a:latin typeface="Becca &amp; Perry" panose="02000500000000000000" pitchFamily="2" charset="0"/>
                </a:rPr>
                <a:t>Sustentación de proyectos 21-25 </a:t>
              </a:r>
            </a:p>
          </p:txBody>
        </p:sp>
      </p:grpSp>
      <p:sp>
        <p:nvSpPr>
          <p:cNvPr id="9" name="CuadroTexto 8">
            <a:extLst>
              <a:ext uri="{FF2B5EF4-FFF2-40B4-BE49-F238E27FC236}">
                <a16:creationId xmlns:a16="http://schemas.microsoft.com/office/drawing/2014/main" id="{3CE4A236-3C68-44CF-A196-FD2ADD131F98}"/>
              </a:ext>
            </a:extLst>
          </p:cNvPr>
          <p:cNvSpPr txBox="1"/>
          <p:nvPr/>
        </p:nvSpPr>
        <p:spPr>
          <a:xfrm>
            <a:off x="1162593" y="2427191"/>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10" name="Grupo 9">
            <a:extLst>
              <a:ext uri="{FF2B5EF4-FFF2-40B4-BE49-F238E27FC236}">
                <a16:creationId xmlns:a16="http://schemas.microsoft.com/office/drawing/2014/main" id="{89EBEFF7-4809-4C2A-B088-149A8F3F5E09}"/>
              </a:ext>
            </a:extLst>
          </p:cNvPr>
          <p:cNvGrpSpPr/>
          <p:nvPr/>
        </p:nvGrpSpPr>
        <p:grpSpPr>
          <a:xfrm>
            <a:off x="1162594" y="3325693"/>
            <a:ext cx="2076995" cy="495418"/>
            <a:chOff x="1104222" y="1687621"/>
            <a:chExt cx="2145987" cy="864749"/>
          </a:xfrm>
        </p:grpSpPr>
        <p:sp>
          <p:nvSpPr>
            <p:cNvPr id="11" name="Flecha: cheurón 10">
              <a:extLst>
                <a:ext uri="{FF2B5EF4-FFF2-40B4-BE49-F238E27FC236}">
                  <a16:creationId xmlns:a16="http://schemas.microsoft.com/office/drawing/2014/main" id="{15F1B1B7-10F8-4943-8773-210242A3E089}"/>
                </a:ext>
              </a:extLst>
            </p:cNvPr>
            <p:cNvSpPr/>
            <p:nvPr/>
          </p:nvSpPr>
          <p:spPr>
            <a:xfrm>
              <a:off x="1104222" y="1687623"/>
              <a:ext cx="2145987"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9F87C4FC-E615-40CF-8866-E8540511CA13}"/>
                </a:ext>
              </a:extLst>
            </p:cNvPr>
            <p:cNvSpPr txBox="1"/>
            <p:nvPr/>
          </p:nvSpPr>
          <p:spPr>
            <a:xfrm>
              <a:off x="1496109" y="1687621"/>
              <a:ext cx="1605636" cy="461665"/>
            </a:xfrm>
            <a:prstGeom prst="rect">
              <a:avLst/>
            </a:prstGeom>
            <a:noFill/>
          </p:spPr>
          <p:txBody>
            <a:bodyPr wrap="square" rtlCol="0">
              <a:spAutoFit/>
            </a:bodyPr>
            <a:lstStyle/>
            <a:p>
              <a:r>
                <a:rPr lang="es-MX" sz="2400" dirty="0">
                  <a:latin typeface="Becca &amp; Perry" panose="02000500000000000000" pitchFamily="2" charset="0"/>
                </a:rPr>
                <a:t>Entregables</a:t>
              </a:r>
            </a:p>
          </p:txBody>
        </p:sp>
      </p:grpSp>
      <p:sp>
        <p:nvSpPr>
          <p:cNvPr id="13" name="CuadroTexto 12">
            <a:extLst>
              <a:ext uri="{FF2B5EF4-FFF2-40B4-BE49-F238E27FC236}">
                <a16:creationId xmlns:a16="http://schemas.microsoft.com/office/drawing/2014/main" id="{702918E5-F704-41F9-8B24-A9D6B3C1E6C9}"/>
              </a:ext>
            </a:extLst>
          </p:cNvPr>
          <p:cNvSpPr txBox="1"/>
          <p:nvPr/>
        </p:nvSpPr>
        <p:spPr>
          <a:xfrm>
            <a:off x="1162593" y="3774943"/>
            <a:ext cx="4415246" cy="830997"/>
          </a:xfrm>
          <a:prstGeom prst="rect">
            <a:avLst/>
          </a:prstGeom>
          <a:noFill/>
        </p:spPr>
        <p:txBody>
          <a:bodyPr wrap="square" rtlCol="0">
            <a:spAutoFit/>
          </a:bodyPr>
          <a:lstStyle/>
          <a:p>
            <a:pPr algn="ctr"/>
            <a:r>
              <a:rPr lang="es-CO" sz="2400">
                <a:solidFill>
                  <a:srgbClr val="F89AA1"/>
                </a:solidFill>
                <a:latin typeface="Becca &amp; Perry" panose="02000500000000000000" pitchFamily="2" charset="0"/>
              </a:rPr>
              <a:t>1</a:t>
            </a:r>
            <a:r>
              <a:rPr lang="es-CO" sz="2400" dirty="0">
                <a:solidFill>
                  <a:srgbClr val="F89AA1"/>
                </a:solidFill>
                <a:latin typeface="Becca &amp; Perry" panose="02000500000000000000" pitchFamily="2" charset="0"/>
              </a:rPr>
              <a:t>3</a:t>
            </a:r>
            <a:r>
              <a:rPr lang="es-CO" sz="2400">
                <a:solidFill>
                  <a:srgbClr val="F89AA1"/>
                </a:solidFill>
                <a:latin typeface="Becca &amp; Perry" panose="02000500000000000000" pitchFamily="2" charset="0"/>
              </a:rPr>
              <a:t> </a:t>
            </a:r>
            <a:r>
              <a:rPr lang="es-CO" sz="2400" dirty="0">
                <a:solidFill>
                  <a:srgbClr val="F89AA1"/>
                </a:solidFill>
                <a:latin typeface="Becca &amp; Perry" panose="02000500000000000000" pitchFamily="2" charset="0"/>
              </a:rPr>
              <a:t>Septiembre</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EF6BDDB9-4D11-4A7D-9808-EF1E6FF44E7C}"/>
              </a:ext>
            </a:extLst>
          </p:cNvPr>
          <p:cNvGrpSpPr/>
          <p:nvPr/>
        </p:nvGrpSpPr>
        <p:grpSpPr>
          <a:xfrm>
            <a:off x="1162592" y="4542991"/>
            <a:ext cx="4545877" cy="495418"/>
            <a:chOff x="1104222" y="1687621"/>
            <a:chExt cx="4696878" cy="864749"/>
          </a:xfrm>
        </p:grpSpPr>
        <p:sp>
          <p:nvSpPr>
            <p:cNvPr id="15" name="Flecha: cheurón 14">
              <a:extLst>
                <a:ext uri="{FF2B5EF4-FFF2-40B4-BE49-F238E27FC236}">
                  <a16:creationId xmlns:a16="http://schemas.microsoft.com/office/drawing/2014/main" id="{733DF1B0-98CE-4B56-BD92-5DA20D7E0EB9}"/>
                </a:ext>
              </a:extLst>
            </p:cNvPr>
            <p:cNvSpPr/>
            <p:nvPr/>
          </p:nvSpPr>
          <p:spPr>
            <a:xfrm>
              <a:off x="1104222" y="1687623"/>
              <a:ext cx="469687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15FA9326-B100-4FF8-BAD3-D854419DD92F}"/>
                </a:ext>
              </a:extLst>
            </p:cNvPr>
            <p:cNvSpPr txBox="1"/>
            <p:nvPr/>
          </p:nvSpPr>
          <p:spPr>
            <a:xfrm>
              <a:off x="1353797" y="1687621"/>
              <a:ext cx="4150374" cy="805833"/>
            </a:xfrm>
            <a:prstGeom prst="rect">
              <a:avLst/>
            </a:prstGeom>
            <a:noFill/>
          </p:spPr>
          <p:txBody>
            <a:bodyPr wrap="square" rtlCol="0">
              <a:spAutoFit/>
            </a:bodyPr>
            <a:lstStyle/>
            <a:p>
              <a:r>
                <a:rPr lang="es-MX" sz="2400" dirty="0">
                  <a:latin typeface="Becca &amp; Perry" panose="02000500000000000000" pitchFamily="2" charset="0"/>
                </a:rPr>
                <a:t>Presentación de manual de usuario</a:t>
              </a:r>
            </a:p>
          </p:txBody>
        </p:sp>
      </p:grpSp>
      <p:sp>
        <p:nvSpPr>
          <p:cNvPr id="17" name="CuadroTexto 16">
            <a:extLst>
              <a:ext uri="{FF2B5EF4-FFF2-40B4-BE49-F238E27FC236}">
                <a16:creationId xmlns:a16="http://schemas.microsoft.com/office/drawing/2014/main" id="{415F7B6B-0DB8-4B7F-A199-13EE446F835E}"/>
              </a:ext>
            </a:extLst>
          </p:cNvPr>
          <p:cNvSpPr txBox="1"/>
          <p:nvPr/>
        </p:nvSpPr>
        <p:spPr>
          <a:xfrm>
            <a:off x="6913418" y="173314"/>
            <a:ext cx="4594167"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14 Septiembre</a:t>
            </a:r>
          </a:p>
          <a:p>
            <a:pPr algn="ctr"/>
            <a:r>
              <a:rPr lang="es-CO" sz="2400" dirty="0">
                <a:solidFill>
                  <a:srgbClr val="F89AA1"/>
                </a:solidFill>
                <a:latin typeface="Becca &amp; Perry" panose="02000500000000000000" pitchFamily="2" charset="0"/>
              </a:rPr>
              <a:t>3 Trimestre</a:t>
            </a:r>
          </a:p>
        </p:txBody>
      </p:sp>
      <p:grpSp>
        <p:nvGrpSpPr>
          <p:cNvPr id="18" name="Grupo 17">
            <a:extLst>
              <a:ext uri="{FF2B5EF4-FFF2-40B4-BE49-F238E27FC236}">
                <a16:creationId xmlns:a16="http://schemas.microsoft.com/office/drawing/2014/main" id="{31A9E746-E5C1-465D-8BF1-EBEE7E928F90}"/>
              </a:ext>
            </a:extLst>
          </p:cNvPr>
          <p:cNvGrpSpPr/>
          <p:nvPr/>
        </p:nvGrpSpPr>
        <p:grpSpPr>
          <a:xfrm>
            <a:off x="6913419" y="1045687"/>
            <a:ext cx="3089564" cy="495418"/>
            <a:chOff x="1104223" y="1687621"/>
            <a:chExt cx="3192190" cy="864749"/>
          </a:xfrm>
        </p:grpSpPr>
        <p:sp>
          <p:nvSpPr>
            <p:cNvPr id="19" name="Flecha: cheurón 18">
              <a:extLst>
                <a:ext uri="{FF2B5EF4-FFF2-40B4-BE49-F238E27FC236}">
                  <a16:creationId xmlns:a16="http://schemas.microsoft.com/office/drawing/2014/main" id="{68CE6BB4-A2B0-4957-BA5B-6406EC153A90}"/>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FEA13693-473B-4E77-BB74-485DE39A5C62}"/>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Inicio clases promover </a:t>
              </a:r>
            </a:p>
          </p:txBody>
        </p:sp>
      </p:grpSp>
      <p:grpSp>
        <p:nvGrpSpPr>
          <p:cNvPr id="21" name="Grupo 20">
            <a:extLst>
              <a:ext uri="{FF2B5EF4-FFF2-40B4-BE49-F238E27FC236}">
                <a16:creationId xmlns:a16="http://schemas.microsoft.com/office/drawing/2014/main" id="{296F61CC-28F7-48DA-B2BB-C18BDE2C9571}"/>
              </a:ext>
            </a:extLst>
          </p:cNvPr>
          <p:cNvGrpSpPr/>
          <p:nvPr/>
        </p:nvGrpSpPr>
        <p:grpSpPr>
          <a:xfrm>
            <a:off x="6940733" y="1588137"/>
            <a:ext cx="4776650" cy="839054"/>
            <a:chOff x="991891" y="1687619"/>
            <a:chExt cx="4171669" cy="1581354"/>
          </a:xfrm>
        </p:grpSpPr>
        <p:sp>
          <p:nvSpPr>
            <p:cNvPr id="22" name="Flecha: cheurón 21">
              <a:extLst>
                <a:ext uri="{FF2B5EF4-FFF2-40B4-BE49-F238E27FC236}">
                  <a16:creationId xmlns:a16="http://schemas.microsoft.com/office/drawing/2014/main" id="{53808ABB-D8DC-4B3C-85D1-7E50DB6207C2}"/>
                </a:ext>
              </a:extLst>
            </p:cNvPr>
            <p:cNvSpPr/>
            <p:nvPr/>
          </p:nvSpPr>
          <p:spPr>
            <a:xfrm>
              <a:off x="991891" y="1687619"/>
              <a:ext cx="4171669"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2F69FF8B-6A2E-48CF-90E3-BA659BC1708C}"/>
                </a:ext>
              </a:extLst>
            </p:cNvPr>
            <p:cNvSpPr txBox="1"/>
            <p:nvPr/>
          </p:nvSpPr>
          <p:spPr>
            <a:xfrm>
              <a:off x="1296114" y="1687621"/>
              <a:ext cx="3684218" cy="1566169"/>
            </a:xfrm>
            <a:prstGeom prst="rect">
              <a:avLst/>
            </a:prstGeom>
            <a:noFill/>
          </p:spPr>
          <p:txBody>
            <a:bodyPr wrap="square" rtlCol="0">
              <a:spAutoFit/>
            </a:bodyPr>
            <a:lstStyle/>
            <a:p>
              <a:r>
                <a:rPr lang="es-419" sz="2400" dirty="0">
                  <a:latin typeface="Becca &amp; Perry" panose="02000500000000000000" pitchFamily="2" charset="0"/>
                </a:rPr>
                <a:t>Hacer los dos trabajos para dentro de 8 días </a:t>
              </a:r>
              <a:endParaRPr lang="es-MX" sz="1200" dirty="0">
                <a:latin typeface="Becca &amp; Perry" panose="02000500000000000000" pitchFamily="2" charset="0"/>
              </a:endParaRPr>
            </a:p>
          </p:txBody>
        </p:sp>
      </p:grpSp>
      <p:grpSp>
        <p:nvGrpSpPr>
          <p:cNvPr id="24" name="Grupo 23">
            <a:extLst>
              <a:ext uri="{FF2B5EF4-FFF2-40B4-BE49-F238E27FC236}">
                <a16:creationId xmlns:a16="http://schemas.microsoft.com/office/drawing/2014/main" id="{65726CEA-4E6C-4A37-BF56-4872229AFFEA}"/>
              </a:ext>
            </a:extLst>
          </p:cNvPr>
          <p:cNvGrpSpPr/>
          <p:nvPr/>
        </p:nvGrpSpPr>
        <p:grpSpPr>
          <a:xfrm>
            <a:off x="6913419" y="2561296"/>
            <a:ext cx="4415246" cy="839055"/>
            <a:chOff x="1104223" y="1687621"/>
            <a:chExt cx="4561907" cy="1464565"/>
          </a:xfrm>
        </p:grpSpPr>
        <p:sp>
          <p:nvSpPr>
            <p:cNvPr id="25" name="Flecha: cheurón 24">
              <a:extLst>
                <a:ext uri="{FF2B5EF4-FFF2-40B4-BE49-F238E27FC236}">
                  <a16:creationId xmlns:a16="http://schemas.microsoft.com/office/drawing/2014/main" id="{B743F3FD-CC5A-4A5F-869D-18E54C2827B2}"/>
                </a:ext>
              </a:extLst>
            </p:cNvPr>
            <p:cNvSpPr/>
            <p:nvPr/>
          </p:nvSpPr>
          <p:spPr>
            <a:xfrm>
              <a:off x="1104223" y="1687623"/>
              <a:ext cx="4561907" cy="1464563"/>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CuadroTexto 25">
              <a:extLst>
                <a:ext uri="{FF2B5EF4-FFF2-40B4-BE49-F238E27FC236}">
                  <a16:creationId xmlns:a16="http://schemas.microsoft.com/office/drawing/2014/main" id="{075B5CA6-74FC-4FDB-B392-E5FAA545ED5F}"/>
                </a:ext>
              </a:extLst>
            </p:cNvPr>
            <p:cNvSpPr txBox="1"/>
            <p:nvPr/>
          </p:nvSpPr>
          <p:spPr>
            <a:xfrm>
              <a:off x="1600330" y="1687621"/>
              <a:ext cx="3644128" cy="1450500"/>
            </a:xfrm>
            <a:prstGeom prst="rect">
              <a:avLst/>
            </a:prstGeom>
            <a:noFill/>
          </p:spPr>
          <p:txBody>
            <a:bodyPr wrap="square" rtlCol="0">
              <a:spAutoFit/>
            </a:bodyPr>
            <a:lstStyle/>
            <a:p>
              <a:r>
                <a:rPr lang="es-MX" sz="2400" dirty="0">
                  <a:latin typeface="Becca &amp; Perry" panose="02000500000000000000" pitchFamily="2" charset="0"/>
                </a:rPr>
                <a:t>Dominios de hosting de pago o gratuitos  </a:t>
              </a:r>
            </a:p>
          </p:txBody>
        </p:sp>
      </p:grpSp>
      <p:sp>
        <p:nvSpPr>
          <p:cNvPr id="27" name="CuadroTexto 26">
            <a:extLst>
              <a:ext uri="{FF2B5EF4-FFF2-40B4-BE49-F238E27FC236}">
                <a16:creationId xmlns:a16="http://schemas.microsoft.com/office/drawing/2014/main" id="{13DD8CF3-DC9E-46F6-937E-833D34F10DBA}"/>
              </a:ext>
            </a:extLst>
          </p:cNvPr>
          <p:cNvSpPr txBox="1"/>
          <p:nvPr/>
        </p:nvSpPr>
        <p:spPr>
          <a:xfrm>
            <a:off x="6868847" y="3392293"/>
            <a:ext cx="4638736"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ir buscando hostings gratuitos para subir nuestro aplicativo.</a:t>
            </a:r>
          </a:p>
        </p:txBody>
      </p:sp>
      <p:sp>
        <p:nvSpPr>
          <p:cNvPr id="28" name="CuadroTexto 27">
            <a:extLst>
              <a:ext uri="{FF2B5EF4-FFF2-40B4-BE49-F238E27FC236}">
                <a16:creationId xmlns:a16="http://schemas.microsoft.com/office/drawing/2014/main" id="{95B81F2F-3BCC-4A97-8C55-9A408703BAF2}"/>
              </a:ext>
            </a:extLst>
          </p:cNvPr>
          <p:cNvSpPr txBox="1"/>
          <p:nvPr/>
        </p:nvSpPr>
        <p:spPr>
          <a:xfrm>
            <a:off x="6940733" y="4005044"/>
            <a:ext cx="456685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Septiembre</a:t>
            </a:r>
          </a:p>
          <a:p>
            <a:pPr algn="ctr"/>
            <a:r>
              <a:rPr lang="es-CO" sz="2400" dirty="0">
                <a:solidFill>
                  <a:srgbClr val="F89AA1"/>
                </a:solidFill>
                <a:latin typeface="Becca &amp; Perry" panose="02000500000000000000" pitchFamily="2" charset="0"/>
              </a:rPr>
              <a:t>3 Trimestre</a:t>
            </a:r>
          </a:p>
        </p:txBody>
      </p:sp>
      <p:sp>
        <p:nvSpPr>
          <p:cNvPr id="29" name="CuadroTexto 28">
            <a:extLst>
              <a:ext uri="{FF2B5EF4-FFF2-40B4-BE49-F238E27FC236}">
                <a16:creationId xmlns:a16="http://schemas.microsoft.com/office/drawing/2014/main" id="{C6AFB5F4-8633-443A-A477-88C0588D5600}"/>
              </a:ext>
            </a:extLst>
          </p:cNvPr>
          <p:cNvSpPr txBox="1"/>
          <p:nvPr/>
        </p:nvSpPr>
        <p:spPr>
          <a:xfrm>
            <a:off x="6837695" y="4617795"/>
            <a:ext cx="4638736"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28 de Septiembre finaliza trimestre</a:t>
            </a:r>
          </a:p>
          <a:p>
            <a:r>
              <a:rPr lang="es-CO" sz="2400" dirty="0">
                <a:solidFill>
                  <a:schemeClr val="accent1">
                    <a:lumMod val="60000"/>
                    <a:lumOff val="40000"/>
                  </a:schemeClr>
                </a:solidFill>
                <a:latin typeface="Becca &amp; Perry" panose="02000500000000000000" pitchFamily="2" charset="0"/>
              </a:rPr>
              <a:t>Entregables: Manual técnico, .Pruebas de caja, manual de instalación.</a:t>
            </a:r>
          </a:p>
          <a:p>
            <a:r>
              <a:rPr lang="es-CO" sz="2400" dirty="0">
                <a:solidFill>
                  <a:schemeClr val="accent1">
                    <a:lumMod val="60000"/>
                    <a:lumOff val="40000"/>
                  </a:schemeClr>
                </a:solidFill>
                <a:latin typeface="Becca &amp; Perry" panose="02000500000000000000" pitchFamily="2" charset="0"/>
              </a:rPr>
              <a:t>Tenemos que mirar que tipo de </a:t>
            </a:r>
            <a:r>
              <a:rPr lang="es-CO" sz="2400" dirty="0" err="1">
                <a:solidFill>
                  <a:schemeClr val="accent1">
                    <a:lumMod val="60000"/>
                    <a:lumOff val="40000"/>
                  </a:schemeClr>
                </a:solidFill>
                <a:latin typeface="Becca &amp; Perry" panose="02000500000000000000" pitchFamily="2" charset="0"/>
              </a:rPr>
              <a:t>backup</a:t>
            </a:r>
            <a:r>
              <a:rPr lang="es-CO" sz="2400" dirty="0">
                <a:solidFill>
                  <a:schemeClr val="accent1">
                    <a:lumMod val="60000"/>
                    <a:lumOff val="40000"/>
                  </a:schemeClr>
                </a:solidFill>
                <a:latin typeface="Becca &amp; Perry" panose="02000500000000000000" pitchFamily="2" charset="0"/>
              </a:rPr>
              <a:t> vamos a tener para nuestro plan de</a:t>
            </a:r>
          </a:p>
        </p:txBody>
      </p:sp>
    </p:spTree>
    <p:extLst>
      <p:ext uri="{BB962C8B-B14F-4D97-AF65-F5344CB8AC3E}">
        <p14:creationId xmlns:p14="http://schemas.microsoft.com/office/powerpoint/2010/main" val="373837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6E47958-5B2B-4799-87BF-CDFDF7B7CF89}"/>
              </a:ext>
            </a:extLst>
          </p:cNvPr>
          <p:cNvSpPr txBox="1"/>
          <p:nvPr/>
        </p:nvSpPr>
        <p:spPr>
          <a:xfrm>
            <a:off x="1090038" y="202549"/>
            <a:ext cx="4638736"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Emigración, respaldo y respaldo.</a:t>
            </a:r>
          </a:p>
          <a:p>
            <a:r>
              <a:rPr lang="es-CO" sz="2400" dirty="0">
                <a:solidFill>
                  <a:schemeClr val="accent1">
                    <a:lumMod val="60000"/>
                    <a:lumOff val="40000"/>
                  </a:schemeClr>
                </a:solidFill>
                <a:latin typeface="Becca &amp; Perry" panose="02000500000000000000" pitchFamily="2" charset="0"/>
              </a:rPr>
              <a:t>Ir tomando pantallazos de cada proceso paso a paso.</a:t>
            </a:r>
          </a:p>
          <a:p>
            <a:r>
              <a:rPr lang="es-CO" sz="2400" dirty="0">
                <a:solidFill>
                  <a:schemeClr val="accent1">
                    <a:lumMod val="60000"/>
                    <a:lumOff val="40000"/>
                  </a:schemeClr>
                </a:solidFill>
                <a:latin typeface="Becca &amp; Perry" panose="02000500000000000000" pitchFamily="2" charset="0"/>
              </a:rPr>
              <a:t>Subir nuestro software a un hosting. </a:t>
            </a:r>
          </a:p>
        </p:txBody>
      </p:sp>
      <p:sp>
        <p:nvSpPr>
          <p:cNvPr id="3" name="CuadroTexto 2">
            <a:extLst>
              <a:ext uri="{FF2B5EF4-FFF2-40B4-BE49-F238E27FC236}">
                <a16:creationId xmlns:a16="http://schemas.microsoft.com/office/drawing/2014/main" id="{9CC803A6-E5AB-4486-BA9C-55B3E61BD84A}"/>
              </a:ext>
            </a:extLst>
          </p:cNvPr>
          <p:cNvSpPr txBox="1"/>
          <p:nvPr/>
        </p:nvSpPr>
        <p:spPr>
          <a:xfrm>
            <a:off x="1161924" y="1653729"/>
            <a:ext cx="4402853"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Septiembre</a:t>
            </a:r>
          </a:p>
          <a:p>
            <a:pPr algn="ctr"/>
            <a:r>
              <a:rPr lang="es-CO" sz="2400" dirty="0">
                <a:solidFill>
                  <a:srgbClr val="F89AA1"/>
                </a:solidFill>
                <a:latin typeface="Becca &amp; Perry" panose="02000500000000000000" pitchFamily="2" charset="0"/>
              </a:rPr>
              <a:t>3 Trimestre</a:t>
            </a:r>
          </a:p>
        </p:txBody>
      </p:sp>
      <p:grpSp>
        <p:nvGrpSpPr>
          <p:cNvPr id="5" name="Grupo 4">
            <a:extLst>
              <a:ext uri="{FF2B5EF4-FFF2-40B4-BE49-F238E27FC236}">
                <a16:creationId xmlns:a16="http://schemas.microsoft.com/office/drawing/2014/main" id="{53744C7A-1F93-425D-BE81-708405050202}"/>
              </a:ext>
            </a:extLst>
          </p:cNvPr>
          <p:cNvGrpSpPr/>
          <p:nvPr/>
        </p:nvGrpSpPr>
        <p:grpSpPr>
          <a:xfrm>
            <a:off x="1161924" y="2366510"/>
            <a:ext cx="3089564" cy="495418"/>
            <a:chOff x="1104223" y="1687621"/>
            <a:chExt cx="3192190" cy="864749"/>
          </a:xfrm>
        </p:grpSpPr>
        <p:sp>
          <p:nvSpPr>
            <p:cNvPr id="6" name="Flecha: cheurón 5">
              <a:extLst>
                <a:ext uri="{FF2B5EF4-FFF2-40B4-BE49-F238E27FC236}">
                  <a16:creationId xmlns:a16="http://schemas.microsoft.com/office/drawing/2014/main" id="{852CA21F-1CAA-46DA-8FF3-32011B971E56}"/>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50116645-44ED-4185-A901-4CAF61DEDD59}"/>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Sustentación proyecto </a:t>
              </a:r>
            </a:p>
          </p:txBody>
        </p:sp>
      </p:grpSp>
      <p:sp>
        <p:nvSpPr>
          <p:cNvPr id="12" name="CuadroTexto 11">
            <a:extLst>
              <a:ext uri="{FF2B5EF4-FFF2-40B4-BE49-F238E27FC236}">
                <a16:creationId xmlns:a16="http://schemas.microsoft.com/office/drawing/2014/main" id="{401E4111-36C0-44F0-BFD6-61CA4D7B9A56}"/>
              </a:ext>
            </a:extLst>
          </p:cNvPr>
          <p:cNvSpPr txBox="1"/>
          <p:nvPr/>
        </p:nvSpPr>
        <p:spPr>
          <a:xfrm>
            <a:off x="1161924" y="2861928"/>
            <a:ext cx="4402853" cy="313932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Primer Trimestre</a:t>
            </a:r>
          </a:p>
          <a:p>
            <a:pPr marL="285750" indent="-285750">
              <a:buFontTx/>
              <a:buChar char="-"/>
            </a:pPr>
            <a:r>
              <a:rPr lang="es-CO" dirty="0">
                <a:latin typeface="Papyrus" panose="03070502060502030205" pitchFamily="66" charset="0"/>
                <a:ea typeface="Becca" panose="02000603000000000000" pitchFamily="2" charset="0"/>
              </a:rPr>
              <a:t>Logo-eslogan : El nombre de nuestro proyecto es FarmiFarmacy,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Alcances del proyecto: Como alcance del proyecto a corto plazo, queremos generar una expansión digital y darle un reconocimiento a nuestra empresa.</a:t>
            </a:r>
          </a:p>
          <a:p>
            <a:r>
              <a:rPr lang="es-CO" dirty="0">
                <a:latin typeface="Papyrus" panose="03070502060502030205" pitchFamily="66" charset="0"/>
                <a:ea typeface="Becca" panose="02000603000000000000" pitchFamily="2" charset="0"/>
              </a:rPr>
              <a:t>A largo plazo, queremos tener diferentes sucursales de manera nacional.</a:t>
            </a:r>
          </a:p>
        </p:txBody>
      </p:sp>
      <p:sp>
        <p:nvSpPr>
          <p:cNvPr id="10" name="CuadroTexto 9">
            <a:extLst>
              <a:ext uri="{FF2B5EF4-FFF2-40B4-BE49-F238E27FC236}">
                <a16:creationId xmlns:a16="http://schemas.microsoft.com/office/drawing/2014/main" id="{4A8A9374-468C-423C-BF0C-0B8D2CAAA9F7}"/>
              </a:ext>
            </a:extLst>
          </p:cNvPr>
          <p:cNvSpPr txBox="1"/>
          <p:nvPr/>
        </p:nvSpPr>
        <p:spPr>
          <a:xfrm>
            <a:off x="6874329" y="202549"/>
            <a:ext cx="4638736" cy="5078313"/>
          </a:xfrm>
          <a:prstGeom prst="rect">
            <a:avLst/>
          </a:prstGeom>
          <a:noFill/>
        </p:spPr>
        <p:txBody>
          <a:bodyPr wrap="square">
            <a:spAutoFit/>
          </a:bodyPr>
          <a:lstStyle/>
          <a:p>
            <a:pPr marL="285750" indent="-285750">
              <a:buFontTx/>
              <a:buChar char="-"/>
            </a:pPr>
            <a:r>
              <a:rPr lang="es-CO" dirty="0">
                <a:latin typeface="Papyrus" panose="03070502060502030205" pitchFamily="66" charset="0"/>
                <a:ea typeface="Becca" panose="02000603000000000000" pitchFamily="2" charset="0"/>
              </a:rPr>
              <a:t>Preguntas de encuesta y entrevista: En las preguntas de encuesta, nos basamos más en las necesidades y preferencias de los clientes al momento de ingresar a un software como estos. Realizamos preguntas como: Los productos que más maneja, nivel de seguridad de ingreso, etc.</a:t>
            </a:r>
          </a:p>
          <a:p>
            <a:r>
              <a:rPr lang="es-CO" dirty="0">
                <a:latin typeface="Papyrus" panose="03070502060502030205" pitchFamily="66" charset="0"/>
                <a:ea typeface="Becca" panose="02000603000000000000" pitchFamily="2" charset="0"/>
              </a:rPr>
              <a:t>En las preguntas de entrevista, nos basamos en la manera en la que los administradores manejan  su inventario, para así poderles brindar una comodidad al momento de ingresar a nuestro software.</a:t>
            </a:r>
          </a:p>
          <a:p>
            <a:r>
              <a:rPr lang="es-CO" dirty="0">
                <a:latin typeface="Papyrus" panose="03070502060502030205" pitchFamily="66" charset="0"/>
                <a:ea typeface="Becca" panose="02000603000000000000" pitchFamily="2" charset="0"/>
              </a:rPr>
              <a:t>Casos de uso (cliente): En nuestros casos de uso para el cliente utilizamos casos como lo son: Los métodos de pago, las promociones y descuentos, la vistas de los productos e inconformidades, teniendo en cuenta que estas se notifican al administrador.</a:t>
            </a:r>
          </a:p>
        </p:txBody>
      </p:sp>
    </p:spTree>
    <p:extLst>
      <p:ext uri="{BB962C8B-B14F-4D97-AF65-F5344CB8AC3E}">
        <p14:creationId xmlns:p14="http://schemas.microsoft.com/office/powerpoint/2010/main" val="191998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072B40-7151-44A1-81E1-FAD1390C61CA}"/>
              </a:ext>
            </a:extLst>
          </p:cNvPr>
          <p:cNvSpPr txBox="1"/>
          <p:nvPr/>
        </p:nvSpPr>
        <p:spPr>
          <a:xfrm>
            <a:off x="1126672" y="252367"/>
            <a:ext cx="4255225" cy="6186309"/>
          </a:xfrm>
          <a:prstGeom prst="rect">
            <a:avLst/>
          </a:prstGeom>
          <a:noFill/>
        </p:spPr>
        <p:txBody>
          <a:bodyPr wrap="square">
            <a:spAutoFit/>
          </a:bodyPr>
          <a:lstStyle/>
          <a:p>
            <a:r>
              <a:rPr lang="es-CO" dirty="0">
                <a:latin typeface="Papyrus" panose="03070502060502030205" pitchFamily="66" charset="0"/>
                <a:ea typeface="Becca" panose="02000603000000000000" pitchFamily="2" charset="0"/>
              </a:rPr>
              <a:t>Segundo trimestre</a:t>
            </a:r>
          </a:p>
          <a:p>
            <a:pPr marL="285750" indent="-285750">
              <a:buFontTx/>
              <a:buChar char="-"/>
            </a:pPr>
            <a:r>
              <a:rPr lang="es-CO" dirty="0">
                <a:latin typeface="Papyrus" panose="03070502060502030205" pitchFamily="66" charset="0"/>
                <a:ea typeface="Becca" panose="02000603000000000000" pitchFamily="2" charset="0"/>
              </a:rPr>
              <a:t>Normalización: En nuestra normalización podemos ver como están relacionadas nuestras tablas de datos, teniendo en cuenta si son o no son identificables. </a:t>
            </a:r>
          </a:p>
          <a:p>
            <a:pPr marL="285750" indent="-285750">
              <a:buFontTx/>
              <a:buChar char="-"/>
            </a:pPr>
            <a:r>
              <a:rPr lang="es-CO" dirty="0">
                <a:latin typeface="Papyrus" panose="03070502060502030205" pitchFamily="66" charset="0"/>
                <a:ea typeface="Becca" panose="02000603000000000000" pitchFamily="2" charset="0"/>
              </a:rPr>
              <a:t>MR y DD: En nuestro modelo entidad relación, podemos ver como se organizan nuestras relaciones teniendo en cuenta el almacenamiento de datos de nuestro software.</a:t>
            </a:r>
          </a:p>
          <a:p>
            <a:r>
              <a:rPr lang="es-CO" dirty="0">
                <a:latin typeface="Papyrus" panose="03070502060502030205" pitchFamily="66" charset="0"/>
                <a:ea typeface="Becca" panose="02000603000000000000" pitchFamily="2" charset="0"/>
              </a:rPr>
              <a:t>En nuestro diseño de datos, podemos encontrar las especificaciones del ingreso de datos en cada tabla.</a:t>
            </a:r>
          </a:p>
          <a:p>
            <a:r>
              <a:rPr lang="es-CO" dirty="0">
                <a:latin typeface="Papyrus" panose="03070502060502030205" pitchFamily="66" charset="0"/>
                <a:ea typeface="Becca" panose="02000603000000000000" pitchFamily="2" charset="0"/>
              </a:rPr>
              <a:t>Tercer trimestre</a:t>
            </a:r>
          </a:p>
          <a:p>
            <a:pPr marL="285750" indent="-285750">
              <a:buFontTx/>
              <a:buChar char="-"/>
            </a:pPr>
            <a:r>
              <a:rPr lang="es-ES" dirty="0">
                <a:latin typeface="Papyrus" panose="03070502060502030205" pitchFamily="66" charset="0"/>
                <a:ea typeface="Becca" panose="02000603000000000000" pitchFamily="2" charset="0"/>
              </a:rPr>
              <a:t>Manual de instalación: En nuestro manual de instalación podemos ver quiénes son los participantes de cada una de sus versiones, nuestro índice.</a:t>
            </a:r>
          </a:p>
          <a:p>
            <a:pPr marL="285750" indent="-285750">
              <a:buFontTx/>
              <a:buChar char="-"/>
            </a:pPr>
            <a:r>
              <a:rPr lang="es-ES" dirty="0">
                <a:latin typeface="Papyrus" panose="03070502060502030205" pitchFamily="66" charset="0"/>
                <a:ea typeface="Becca" panose="02000603000000000000" pitchFamily="2" charset="0"/>
              </a:rPr>
              <a:t>Página web: En nuestra página web, podemos visualizar al momento de ingresar el </a:t>
            </a:r>
            <a:r>
              <a:rPr lang="es-ES" dirty="0" err="1">
                <a:latin typeface="Papyrus" panose="03070502060502030205" pitchFamily="66" charset="0"/>
                <a:ea typeface="Becca" panose="02000603000000000000" pitchFamily="2" charset="0"/>
              </a:rPr>
              <a:t>login</a:t>
            </a:r>
            <a:r>
              <a:rPr lang="es-ES" dirty="0">
                <a:latin typeface="Papyrus" panose="03070502060502030205" pitchFamily="66" charset="0"/>
                <a:ea typeface="Becca" panose="02000603000000000000" pitchFamily="2" charset="0"/>
              </a:rPr>
              <a:t>, dónde si no contamos</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CBACD454-8EA5-4569-9C95-138455F9846F}"/>
              </a:ext>
            </a:extLst>
          </p:cNvPr>
          <p:cNvSpPr txBox="1"/>
          <p:nvPr/>
        </p:nvSpPr>
        <p:spPr>
          <a:xfrm>
            <a:off x="6810105" y="252367"/>
            <a:ext cx="4685209" cy="6463308"/>
          </a:xfrm>
          <a:prstGeom prst="rect">
            <a:avLst/>
          </a:prstGeom>
          <a:noFill/>
        </p:spPr>
        <p:txBody>
          <a:bodyPr wrap="square">
            <a:spAutoFit/>
          </a:bodyPr>
          <a:lstStyle/>
          <a:p>
            <a:r>
              <a:rPr lang="es-ES" dirty="0">
                <a:latin typeface="Papyrus" panose="03070502060502030205" pitchFamily="66" charset="0"/>
                <a:ea typeface="Becca" panose="02000603000000000000" pitchFamily="2" charset="0"/>
              </a:rPr>
              <a:t>con una sesión podemos realizar el registro de forma sencilla.</a:t>
            </a:r>
          </a:p>
          <a:p>
            <a:r>
              <a:rPr lang="es-ES" dirty="0">
                <a:latin typeface="Papyrus" panose="03070502060502030205" pitchFamily="66" charset="0"/>
                <a:ea typeface="Becca" panose="02000603000000000000" pitchFamily="2" charset="0"/>
              </a:rPr>
              <a:t>Si ya contamos con una sesión podemos ingresar, tenemos que tener en cuenta que las sesiones se validan de acuerdo al rol, en donde si su rol es de cliente, tendrá acceso a las funciones que se le dan como cliente, si es administrador o empleado, igual. Teniendo en cuenta la protección de los datos de los demás usuarios.</a:t>
            </a:r>
          </a:p>
          <a:p>
            <a:r>
              <a:rPr lang="es-ES" dirty="0">
                <a:latin typeface="Papyrus" panose="03070502060502030205" pitchFamily="66" charset="0"/>
                <a:ea typeface="Becca" panose="02000603000000000000" pitchFamily="2" charset="0"/>
              </a:rPr>
              <a:t>Al ingresar como cliente podemos ver los productos que se encuentran en la plataforma con sus respectivas especificaciones, pudiendo realizar la elección de cada uno de ellos. Tenemos también, la opción de carro de compras para poder ver los productos que vamos seleccionando, elegir la cantidad deseada y ver el precio total de nuestra compra, pudiendo también eliminar el producto que ya no deseamos comprar, y por último contamos con la opción de cerrar sesión, para así evitar que otra persona tenga acceso a nuestra sesión.</a:t>
            </a:r>
            <a:endParaRPr lang="es-CO"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6910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92047-05B4-4B3E-83BE-ABFD3511DC1E}"/>
              </a:ext>
            </a:extLst>
          </p:cNvPr>
          <p:cNvSpPr txBox="1"/>
          <p:nvPr/>
        </p:nvSpPr>
        <p:spPr>
          <a:xfrm>
            <a:off x="1162594" y="151500"/>
            <a:ext cx="4441372"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6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9" name="Grupo 18">
            <a:extLst>
              <a:ext uri="{FF2B5EF4-FFF2-40B4-BE49-F238E27FC236}">
                <a16:creationId xmlns:a16="http://schemas.microsoft.com/office/drawing/2014/main" id="{4CCE5959-727E-4F43-9206-D3D3E5C0D22D}"/>
              </a:ext>
            </a:extLst>
          </p:cNvPr>
          <p:cNvGrpSpPr/>
          <p:nvPr/>
        </p:nvGrpSpPr>
        <p:grpSpPr>
          <a:xfrm>
            <a:off x="1162594" y="1177790"/>
            <a:ext cx="3526974" cy="495418"/>
            <a:chOff x="1104222" y="1687621"/>
            <a:chExt cx="3644129" cy="864749"/>
          </a:xfrm>
        </p:grpSpPr>
        <p:sp>
          <p:nvSpPr>
            <p:cNvPr id="20" name="Flecha: cheurón 19">
              <a:extLst>
                <a:ext uri="{FF2B5EF4-FFF2-40B4-BE49-F238E27FC236}">
                  <a16:creationId xmlns:a16="http://schemas.microsoft.com/office/drawing/2014/main" id="{862F7754-79FB-446C-B4BF-073109BF4C13}"/>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779E6C96-6DEB-40EB-84DD-8AEE95B1879C}"/>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22" name="CuadroTexto 21">
            <a:extLst>
              <a:ext uri="{FF2B5EF4-FFF2-40B4-BE49-F238E27FC236}">
                <a16:creationId xmlns:a16="http://schemas.microsoft.com/office/drawing/2014/main" id="{126A5F17-D3F0-490A-A631-1C8F2BFD1427}"/>
              </a:ext>
            </a:extLst>
          </p:cNvPr>
          <p:cNvSpPr txBox="1"/>
          <p:nvPr/>
        </p:nvSpPr>
        <p:spPr>
          <a:xfrm>
            <a:off x="1162594" y="1673208"/>
            <a:ext cx="4402853" cy="4247317"/>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Permite hacer un buen uso de la tecnología dentro de las organizaciones para que estas evolucionen en la solución y actualización de los productos utilizados dentro de su componente laboral, contribuyendo a aumentar el nivel de competitividad y productividad en el mercado garantizando la seguridad y la legalidad al momento de hacer innovación en el producto. Además ese material permite saber ¿Qué? y ¿Cómo? se protege un software mediante licencias de uso, tipos de licencia y legislación asociada. Finalmente, el estudiante identificará los mecanismos para el licenciamiento de software. </a:t>
            </a:r>
          </a:p>
        </p:txBody>
      </p:sp>
      <p:sp>
        <p:nvSpPr>
          <p:cNvPr id="23" name="CuadroTexto 22">
            <a:extLst>
              <a:ext uri="{FF2B5EF4-FFF2-40B4-BE49-F238E27FC236}">
                <a16:creationId xmlns:a16="http://schemas.microsoft.com/office/drawing/2014/main" id="{BC21E6E4-EE78-4421-A3BD-6062B63819F9}"/>
              </a:ext>
            </a:extLst>
          </p:cNvPr>
          <p:cNvSpPr txBox="1"/>
          <p:nvPr/>
        </p:nvSpPr>
        <p:spPr>
          <a:xfrm>
            <a:off x="6892834" y="258065"/>
            <a:ext cx="4589417" cy="5355312"/>
          </a:xfrm>
          <a:prstGeom prst="rect">
            <a:avLst/>
          </a:prstGeom>
          <a:noFill/>
        </p:spPr>
        <p:txBody>
          <a:bodyPr wrap="square" numCol="1" rtlCol="0">
            <a:spAutoFit/>
          </a:bodyPr>
          <a:lstStyle/>
          <a:p>
            <a:r>
              <a:rPr lang="es-CO" b="1" dirty="0">
                <a:latin typeface="Papyrus" panose="03070502060502030205" pitchFamily="66" charset="0"/>
                <a:ea typeface="Becca" panose="02000603000000000000" pitchFamily="2" charset="0"/>
              </a:rPr>
              <a:t>Propiedad intelectual</a:t>
            </a:r>
          </a:p>
          <a:p>
            <a:r>
              <a:rPr lang="es-CO" dirty="0">
                <a:latin typeface="Papyrus" panose="03070502060502030205" pitchFamily="66" charset="0"/>
                <a:ea typeface="Becca" panose="02000603000000000000" pitchFamily="2" charset="0"/>
              </a:rPr>
              <a:t>Según la OMPI (Organización Mundial de la Propiedad Intelectual), la Propiedad Intelectual (P.I.) está relacionada con las creaciones de la mente como invenciones, obras literarias y artísticas, símbolos, nombres, imágenes, dibujos y modelos utilizados en el comercio.</a:t>
            </a:r>
          </a:p>
          <a:p>
            <a:r>
              <a:rPr lang="es-CO" b="1" dirty="0">
                <a:latin typeface="Papyrus" panose="03070502060502030205" pitchFamily="66" charset="0"/>
                <a:ea typeface="Becca" panose="02000603000000000000" pitchFamily="2" charset="0"/>
              </a:rPr>
              <a:t>Clasificación de la propiedad intelectual</a:t>
            </a:r>
          </a:p>
          <a:p>
            <a:r>
              <a:rPr lang="es-CO" dirty="0">
                <a:latin typeface="Papyrus" panose="03070502060502030205" pitchFamily="66" charset="0"/>
                <a:ea typeface="Becca" panose="02000603000000000000" pitchFamily="2" charset="0"/>
              </a:rPr>
              <a:t>Se divide en dos categorías: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Propiedad industrial:</a:t>
            </a:r>
            <a:r>
              <a:rPr lang="es-CO" dirty="0">
                <a:latin typeface="Papyrus" panose="03070502060502030205" pitchFamily="66" charset="0"/>
                <a:ea typeface="Becca" panose="02000603000000000000" pitchFamily="2" charset="0"/>
              </a:rPr>
              <a:t> Invenciones, patentes, marcas, dibujos, modelos industriales, indicaciones geográficas de procedencia. </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Derecho de autor: </a:t>
            </a:r>
            <a:r>
              <a:rPr lang="es-CO" dirty="0">
                <a:latin typeface="Papyrus" panose="03070502060502030205" pitchFamily="66" charset="0"/>
                <a:ea typeface="Becca" panose="02000603000000000000" pitchFamily="2" charset="0"/>
              </a:rPr>
              <a:t>Obras literarias y artísticas como: novelas, poemas, obras de teatro, películas, obras musicales, obras de arte (dibujos, pinturas, fotografía, esculturas y diseños arquitectónicos) .</a:t>
            </a:r>
          </a:p>
        </p:txBody>
      </p:sp>
    </p:spTree>
    <p:extLst>
      <p:ext uri="{BB962C8B-B14F-4D97-AF65-F5344CB8AC3E}">
        <p14:creationId xmlns:p14="http://schemas.microsoft.com/office/powerpoint/2010/main" val="12067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289C69-992C-4902-95A8-111E6E8252AB}"/>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Categoría de la propiedad intelectual </a:t>
            </a:r>
          </a:p>
          <a:p>
            <a:r>
              <a:rPr lang="es-ES" dirty="0">
                <a:latin typeface="Papyrus" panose="03070502060502030205" pitchFamily="66" charset="0"/>
                <a:ea typeface="Becca" panose="02000603000000000000" pitchFamily="2" charset="0"/>
              </a:rPr>
              <a:t>(Primero es necesario entender la definición de software)</a:t>
            </a:r>
          </a:p>
          <a:p>
            <a:r>
              <a:rPr lang="es-ES" b="1" dirty="0">
                <a:latin typeface="Papyrus" panose="03070502060502030205" pitchFamily="66" charset="0"/>
                <a:ea typeface="Becca" panose="02000603000000000000" pitchFamily="2" charset="0"/>
              </a:rPr>
              <a:t>Software</a:t>
            </a:r>
          </a:p>
          <a:p>
            <a:r>
              <a:rPr lang="es-ES" dirty="0">
                <a:latin typeface="Papyrus" panose="03070502060502030205" pitchFamily="66" charset="0"/>
                <a:ea typeface="Becca" panose="02000603000000000000" pitchFamily="2" charset="0"/>
              </a:rPr>
              <a:t>La Decisión Andina 351 de 1993, define en su artículo 30 al programa de ordenador (Software), como: “Expresión de un conjunto de instrucciones mediante palabras, códigos, planes o cualquier otra forma que, al ser incorporadas en un dispositivo de lectura automatizada, es capaz de hacer que un ordenador –un aparato electrónico o similar capaz de elaborar informaciones-, ejecute determinada tarea u obtenga determinado resultado. El programa de ordenador comprende también la documentación técnica y los manuales de uso”.</a:t>
            </a:r>
          </a:p>
          <a:p>
            <a:r>
              <a:rPr lang="es-ES" dirty="0">
                <a:latin typeface="Papyrus" panose="03070502060502030205" pitchFamily="66" charset="0"/>
                <a:ea typeface="Becca" panose="02000603000000000000" pitchFamily="2" charset="0"/>
              </a:rPr>
              <a:t>Cada país define en su normatividad la categoría en la cual se ubica el software dentro de la Propiedad Intelectual. A partir de la definición presentada por la Decisión Andina. La república de Colombia en el </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89ABAD9-E228-45B5-8FA9-12D42EC80BFD}"/>
              </a:ext>
            </a:extLst>
          </p:cNvPr>
          <p:cNvSpPr txBox="1"/>
          <p:nvPr/>
        </p:nvSpPr>
        <p:spPr>
          <a:xfrm>
            <a:off x="6888480" y="197346"/>
            <a:ext cx="461989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Decreto </a:t>
            </a:r>
            <a:r>
              <a:rPr lang="es-ES" dirty="0" err="1">
                <a:latin typeface="Papyrus" panose="03070502060502030205" pitchFamily="66" charset="0"/>
                <a:ea typeface="Becca" panose="02000603000000000000" pitchFamily="2" charset="0"/>
              </a:rPr>
              <a:t>N°</a:t>
            </a:r>
            <a:r>
              <a:rPr lang="es-ES" dirty="0">
                <a:latin typeface="Papyrus" panose="03070502060502030205" pitchFamily="66" charset="0"/>
                <a:ea typeface="Becca" panose="02000603000000000000" pitchFamily="2" charset="0"/>
              </a:rPr>
              <a:t> 1360 de 1989, define el Software como obra Literaria, incluyéndolo en la categoría de Derecho de Autor.</a:t>
            </a:r>
          </a:p>
          <a:p>
            <a:r>
              <a:rPr lang="es-CO" b="1" dirty="0">
                <a:latin typeface="Papyrus" panose="03070502060502030205" pitchFamily="66" charset="0"/>
                <a:ea typeface="Becca" panose="02000603000000000000" pitchFamily="2" charset="0"/>
              </a:rPr>
              <a:t>Bases de datos</a:t>
            </a:r>
          </a:p>
          <a:p>
            <a:r>
              <a:rPr lang="es-CO" dirty="0">
                <a:latin typeface="Papyrus" panose="03070502060502030205" pitchFamily="66" charset="0"/>
                <a:ea typeface="Becca" panose="02000603000000000000" pitchFamily="2" charset="0"/>
              </a:rPr>
              <a:t>La directiva Europea 96/9/CE define las bases de datos como recopilaciones de obras, de datos de otros elementos independientes dispuestos de manera sistemática o metódica y accesible individualmente por medios electrónicos o de otra formal.</a:t>
            </a:r>
          </a:p>
          <a:p>
            <a:r>
              <a:rPr lang="es-CO" b="1" dirty="0">
                <a:latin typeface="Papyrus" panose="03070502060502030205" pitchFamily="66" charset="0"/>
                <a:ea typeface="Becca" panose="02000603000000000000" pitchFamily="2" charset="0"/>
              </a:rPr>
              <a:t>Derechos de autor</a:t>
            </a:r>
          </a:p>
          <a:p>
            <a:r>
              <a:rPr lang="es-CO" dirty="0">
                <a:latin typeface="Papyrus" panose="03070502060502030205" pitchFamily="66" charset="0"/>
                <a:ea typeface="Becca" panose="02000603000000000000" pitchFamily="2" charset="0"/>
              </a:rPr>
              <a:t>El derecho de autor es un término jurídico de la propiedad intelectual que describe los derechos morales y derechos patrimoniales concedidos a los creadores sobre sus obras literarias artísticas. Las obras que se presentan a la protección por derecho de autor van desde los libros, la música, la pintura, la escultura y las películas hasta los programas informáticos, las bases de datos, los anuncios publicitarios, los mapas y los dibujos técnicos.</a:t>
            </a:r>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15218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691C76-9356-41EE-9A29-D56FE5E49D90}"/>
              </a:ext>
            </a:extLst>
          </p:cNvPr>
          <p:cNvSpPr txBox="1"/>
          <p:nvPr/>
        </p:nvSpPr>
        <p:spPr>
          <a:xfrm>
            <a:off x="1145177" y="231939"/>
            <a:ext cx="4406537" cy="507831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Derechos morales: Son inalienables, inembargables, imprescriptibles, irrenunciables, intransferibles y perpetuos que facultan al autor para: - Conservar la obra inédita o divulgarla. </a:t>
            </a:r>
          </a:p>
          <a:p>
            <a:pPr marL="285750" indent="-285750">
              <a:buFontTx/>
              <a:buChar char="-"/>
            </a:pPr>
            <a:r>
              <a:rPr lang="es-ES" dirty="0">
                <a:latin typeface="Papyrus" panose="03070502060502030205" pitchFamily="66" charset="0"/>
                <a:ea typeface="Becca" panose="02000603000000000000" pitchFamily="2" charset="0"/>
              </a:rPr>
              <a:t>Revindicar la paternidad de la obra en cualquier momento.</a:t>
            </a:r>
          </a:p>
          <a:p>
            <a:pPr marL="285750" indent="-285750">
              <a:buFontTx/>
              <a:buChar char="-"/>
            </a:pPr>
            <a:r>
              <a:rPr lang="es-ES" dirty="0">
                <a:latin typeface="Papyrus" panose="03070502060502030205" pitchFamily="66" charset="0"/>
                <a:ea typeface="Becca" panose="02000603000000000000" pitchFamily="2" charset="0"/>
              </a:rPr>
              <a:t>Oponerse a toda deformación, mutilación o modificación que atente contra el decoro de la obra o la reputación del autor.</a:t>
            </a:r>
          </a:p>
          <a:p>
            <a:r>
              <a:rPr lang="es-ES" dirty="0">
                <a:latin typeface="Papyrus" panose="03070502060502030205" pitchFamily="66" charset="0"/>
                <a:ea typeface="Becca" panose="02000603000000000000" pitchFamily="2" charset="0"/>
              </a:rPr>
              <a:t>Derechos patrimoniales: Conceden al autor o sus derechohabientes la facultad para realizar, autorizar o prohibir la reproducción, comunicación pública, distribución pública de ejemplares, exportación, traducción, adaptación, arreglo o transformación de la obra.</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E139E3D8-A4B8-4906-BC45-6346A01EA24C}"/>
              </a:ext>
            </a:extLst>
          </p:cNvPr>
          <p:cNvSpPr txBox="1"/>
          <p:nvPr/>
        </p:nvSpPr>
        <p:spPr>
          <a:xfrm>
            <a:off x="6910251" y="231939"/>
            <a:ext cx="4624252" cy="480131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¿Qué se protege en un software? </a:t>
            </a:r>
          </a:p>
          <a:p>
            <a:r>
              <a:rPr lang="es-ES" dirty="0">
                <a:latin typeface="Papyrus" panose="03070502060502030205" pitchFamily="66" charset="0"/>
                <a:ea typeface="Becca" panose="02000603000000000000" pitchFamily="2" charset="0"/>
              </a:rPr>
              <a:t>Ya se ha estudiado el mecanismo legal para la protección del software y las bases de datos (Derechos de autor) por parte de los creadores. Ahora es necesario revisar qué se puede proteger de ellos.</a:t>
            </a:r>
          </a:p>
          <a:p>
            <a:r>
              <a:rPr lang="es-ES" b="1" dirty="0">
                <a:latin typeface="Papyrus" panose="03070502060502030205" pitchFamily="66" charset="0"/>
                <a:ea typeface="Becca" panose="02000603000000000000" pitchFamily="2" charset="0"/>
              </a:rPr>
              <a:t>Protección de soporte lógico:</a:t>
            </a:r>
          </a:p>
          <a:p>
            <a:r>
              <a:rPr lang="es-ES" dirty="0">
                <a:latin typeface="Papyrus" panose="03070502060502030205" pitchFamily="66" charset="0"/>
                <a:ea typeface="Becca" panose="02000603000000000000" pitchFamily="2" charset="0"/>
              </a:rPr>
              <a:t>Base de datos: - Reproducción.</a:t>
            </a:r>
          </a:p>
          <a:p>
            <a:pPr marL="285750" indent="-285750">
              <a:buFontTx/>
              <a:buChar char="-"/>
            </a:pPr>
            <a:r>
              <a:rPr lang="es-ES" dirty="0">
                <a:latin typeface="Papyrus" panose="03070502060502030205" pitchFamily="66" charset="0"/>
                <a:ea typeface="Becca" panose="02000603000000000000" pitchFamily="2" charset="0"/>
              </a:rPr>
              <a:t>Traducción, aceptación, arreglo o modificación.</a:t>
            </a:r>
          </a:p>
          <a:p>
            <a:pPr marL="285750" indent="-285750">
              <a:buFontTx/>
              <a:buChar char="-"/>
            </a:pPr>
            <a:r>
              <a:rPr lang="es-ES" dirty="0">
                <a:latin typeface="Papyrus" panose="03070502060502030205" pitchFamily="66" charset="0"/>
                <a:ea typeface="Becca" panose="02000603000000000000" pitchFamily="2" charset="0"/>
              </a:rPr>
              <a:t>Comunicación al público.</a:t>
            </a:r>
          </a:p>
          <a:p>
            <a:pPr marL="285750" indent="-285750">
              <a:buFontTx/>
              <a:buChar char="-"/>
            </a:pPr>
            <a:r>
              <a:rPr lang="es-ES" dirty="0">
                <a:latin typeface="Papyrus" panose="03070502060502030205" pitchFamily="66" charset="0"/>
                <a:ea typeface="Becca" panose="02000603000000000000" pitchFamily="2" charset="0"/>
              </a:rPr>
              <a:t>Tipo de licenciamiento.</a:t>
            </a:r>
          </a:p>
          <a:p>
            <a:r>
              <a:rPr lang="es-ES" dirty="0">
                <a:latin typeface="Papyrus" panose="03070502060502030205" pitchFamily="66" charset="0"/>
                <a:ea typeface="Becca" panose="02000603000000000000" pitchFamily="2" charset="0"/>
              </a:rPr>
              <a:t>Software: - La forma en que se  organizan los datos. </a:t>
            </a:r>
          </a:p>
          <a:p>
            <a:pPr marL="285750" indent="-285750">
              <a:buFontTx/>
              <a:buChar char="-"/>
            </a:pPr>
            <a:r>
              <a:rPr lang="es-ES" dirty="0">
                <a:latin typeface="Papyrus" panose="03070502060502030205" pitchFamily="66" charset="0"/>
                <a:ea typeface="Becca" panose="02000603000000000000" pitchFamily="2" charset="0"/>
              </a:rPr>
              <a:t>Forma en que se presentan informes sobre los datos organizados.</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88323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3814803-FFD8-4A2D-A2C9-D65FEF188FA8}"/>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Licencias de Software</a:t>
            </a:r>
          </a:p>
          <a:p>
            <a:r>
              <a:rPr lang="es-ES" dirty="0">
                <a:latin typeface="Papyrus" panose="03070502060502030205" pitchFamily="66" charset="0"/>
                <a:ea typeface="Becca" panose="02000603000000000000" pitchFamily="2" charset="0"/>
              </a:rPr>
              <a:t>Para poder utilizar una aplicación de software se debe tener claro el tipo de uso que se puede tener y los derechos que se adquieren sobre él. Esta información se encuentra presente en la licencia de software, este es un contrato que determina los términos y condiciones para la utilización del mismo.</a:t>
            </a:r>
          </a:p>
          <a:p>
            <a:r>
              <a:rPr lang="es-ES" b="1" dirty="0">
                <a:latin typeface="Papyrus" panose="03070502060502030205" pitchFamily="66" charset="0"/>
                <a:ea typeface="Becca" panose="02000603000000000000" pitchFamily="2" charset="0"/>
              </a:rPr>
              <a:t>Licencia de uso</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Según el decreto 05 de 2001 de la DNDA (Dirección Nacional de Derechos de Autor), “Se entiende la licencia de uso como el instrumento, ya sea un contrato o unas instrucciones, por medio de las cuales el titular de derechos patrimoniales autoriza a los usuarios para que se sirvan de la obra en una forma determinada”.</a:t>
            </a:r>
          </a:p>
          <a:p>
            <a:r>
              <a:rPr lang="es-ES" dirty="0">
                <a:latin typeface="Papyrus" panose="03070502060502030205" pitchFamily="66" charset="0"/>
                <a:ea typeface="Becca" panose="02000603000000000000" pitchFamily="2" charset="0"/>
              </a:rPr>
              <a:t>La licencia permite al usuario:</a:t>
            </a:r>
          </a:p>
          <a:p>
            <a:pPr marL="285750" indent="-285750">
              <a:buFontTx/>
              <a:buChar char="-"/>
            </a:pPr>
            <a:r>
              <a:rPr lang="es-ES" dirty="0">
                <a:latin typeface="Papyrus" panose="03070502060502030205" pitchFamily="66" charset="0"/>
                <a:ea typeface="Becca" panose="02000603000000000000" pitchFamily="2" charset="0"/>
              </a:rPr>
              <a:t>Grabar el programa en la memoria principal del computador.</a:t>
            </a:r>
          </a:p>
          <a:p>
            <a:pPr marL="285750" indent="-285750">
              <a:buFontTx/>
              <a:buChar char="-"/>
            </a:pPr>
            <a:r>
              <a:rPr lang="es-ES" dirty="0">
                <a:latin typeface="Papyrus" panose="03070502060502030205" pitchFamily="66" charset="0"/>
                <a:ea typeface="Becca" panose="02000603000000000000" pitchFamily="2" charset="0"/>
              </a:rPr>
              <a:t>Hacer una copia de seguridad o backup.</a:t>
            </a:r>
          </a:p>
        </p:txBody>
      </p:sp>
      <p:sp>
        <p:nvSpPr>
          <p:cNvPr id="4" name="CuadroTexto 3">
            <a:extLst>
              <a:ext uri="{FF2B5EF4-FFF2-40B4-BE49-F238E27FC236}">
                <a16:creationId xmlns:a16="http://schemas.microsoft.com/office/drawing/2014/main" id="{8B36F7CE-F993-4EA8-9FEC-EEC6CC1F3242}"/>
              </a:ext>
            </a:extLst>
          </p:cNvPr>
          <p:cNvSpPr txBox="1"/>
          <p:nvPr/>
        </p:nvSpPr>
        <p:spPr>
          <a:xfrm>
            <a:off x="6849291" y="231939"/>
            <a:ext cx="4698275"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Hacer una adaptación del programa para su exclusiva utilización.</a:t>
            </a:r>
          </a:p>
          <a:p>
            <a:r>
              <a:rPr lang="es-ES" b="1" dirty="0">
                <a:latin typeface="Papyrus" panose="03070502060502030205" pitchFamily="66" charset="0"/>
                <a:ea typeface="Becca" panose="02000603000000000000" pitchFamily="2" charset="0"/>
              </a:rPr>
              <a:t>Tipos de licencia</a:t>
            </a:r>
          </a:p>
          <a:p>
            <a:r>
              <a:rPr lang="es-ES" dirty="0">
                <a:latin typeface="Papyrus" panose="03070502060502030205" pitchFamily="66" charset="0"/>
                <a:ea typeface="Becca" panose="02000603000000000000" pitchFamily="2" charset="0"/>
              </a:rPr>
              <a:t>A continuación se encuentran diferentes tipos de licencia dependiendo su clasificación. Las licencias pueden ser, según el tipo de Software en Colombia, Licencia Comercial y Licencias de Software internacional.</a:t>
            </a:r>
          </a:p>
          <a:p>
            <a:r>
              <a:rPr lang="es-ES" dirty="0">
                <a:latin typeface="Papyrus" panose="03070502060502030205" pitchFamily="66" charset="0"/>
                <a:ea typeface="Becca" panose="02000603000000000000" pitchFamily="2" charset="0"/>
              </a:rPr>
              <a:t>La licencia Comercial, que es la más común cuando se quiere obtener dinero por el producto desarrollado, se clasifica de la siguiente manera.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maquina: </a:t>
            </a:r>
            <a:r>
              <a:rPr lang="es-ES" dirty="0">
                <a:latin typeface="Papyrus" panose="03070502060502030205" pitchFamily="66" charset="0"/>
                <a:ea typeface="Becca" panose="02000603000000000000" pitchFamily="2" charset="0"/>
              </a:rPr>
              <a:t>Licenciamiento de uso de una sola máquina. Se debe comprar licencia por cada máquina en la que se quiera usar. </a:t>
            </a:r>
          </a:p>
          <a:p>
            <a:r>
              <a:rPr lang="es-ES" dirty="0">
                <a:latin typeface="Papyrus" panose="03070502060502030205" pitchFamily="66" charset="0"/>
                <a:ea typeface="Becca" panose="02000603000000000000" pitchFamily="2" charset="0"/>
              </a:rPr>
              <a:t>Ejemplo: licencia </a:t>
            </a:r>
            <a:r>
              <a:rPr lang="es-ES" dirty="0" err="1">
                <a:latin typeface="Papyrus" panose="03070502060502030205" pitchFamily="66" charset="0"/>
                <a:ea typeface="Becca" panose="02000603000000000000" pitchFamily="2" charset="0"/>
              </a:rPr>
              <a:t>McAffe</a:t>
            </a:r>
            <a:r>
              <a:rPr lang="es-ES" dirty="0">
                <a:latin typeface="Papyrus" panose="03070502060502030205" pitchFamily="66" charset="0"/>
                <a:ea typeface="Becca" panose="02000603000000000000" pitchFamily="2" charset="0"/>
              </a:rPr>
              <a:t> Virus Sacan.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manual: </a:t>
            </a:r>
            <a:r>
              <a:rPr lang="es-ES" dirty="0">
                <a:latin typeface="Papyrus" panose="03070502060502030205" pitchFamily="66" charset="0"/>
                <a:ea typeface="Becca" panose="02000603000000000000" pitchFamily="2" charset="0"/>
              </a:rPr>
              <a:t>Licenciamiento para uso exclusivo de un individuo específico. </a:t>
            </a:r>
          </a:p>
          <a:p>
            <a:r>
              <a:rPr lang="es-ES" dirty="0">
                <a:latin typeface="Papyrus" panose="03070502060502030205" pitchFamily="66" charset="0"/>
                <a:ea typeface="Becca" panose="02000603000000000000" pitchFamily="2" charset="0"/>
              </a:rPr>
              <a:t>Ejemplo: licencia otorgada a una persona por sus conocimientos técnicos.</a:t>
            </a:r>
          </a:p>
        </p:txBody>
      </p:sp>
    </p:spTree>
    <p:extLst>
      <p:ext uri="{BB962C8B-B14F-4D97-AF65-F5344CB8AC3E}">
        <p14:creationId xmlns:p14="http://schemas.microsoft.com/office/powerpoint/2010/main" val="128037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704146-97E6-4FC3-ABEF-D7370A1C77CD}"/>
              </a:ext>
            </a:extLst>
          </p:cNvPr>
          <p:cNvSpPr txBox="1"/>
          <p:nvPr/>
        </p:nvSpPr>
        <p:spPr>
          <a:xfrm>
            <a:off x="1145177" y="231939"/>
            <a:ext cx="4406537" cy="5078313"/>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concurrente: </a:t>
            </a:r>
            <a:r>
              <a:rPr lang="es-ES" dirty="0">
                <a:latin typeface="Papyrus" panose="03070502060502030205" pitchFamily="66" charset="0"/>
                <a:ea typeface="Becca" panose="02000603000000000000" pitchFamily="2" charset="0"/>
              </a:rPr>
              <a:t>Licenciamiento para programas que pretenden la conexión simultánea de varias personas. </a:t>
            </a:r>
          </a:p>
          <a:p>
            <a:r>
              <a:rPr lang="es-ES" dirty="0">
                <a:latin typeface="Papyrus" panose="03070502060502030205" pitchFamily="66" charset="0"/>
                <a:ea typeface="Becca" panose="02000603000000000000" pitchFamily="2" charset="0"/>
              </a:rPr>
              <a:t>Ejemplo: Outlook.</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corporativa: </a:t>
            </a:r>
            <a:r>
              <a:rPr lang="es-ES" dirty="0">
                <a:latin typeface="Papyrus" panose="03070502060502030205" pitchFamily="66" charset="0"/>
                <a:ea typeface="Becca" panose="02000603000000000000" pitchFamily="2" charset="0"/>
              </a:rPr>
              <a:t>Licenciamiento mediante el cual sólo la organización autorizada puede hacer uso del programa.</a:t>
            </a:r>
          </a:p>
          <a:p>
            <a:r>
              <a:rPr lang="es-ES" dirty="0">
                <a:latin typeface="Papyrus" panose="03070502060502030205" pitchFamily="66" charset="0"/>
                <a:ea typeface="Becca" panose="02000603000000000000" pitchFamily="2" charset="0"/>
              </a:rPr>
              <a:t>Ejemplo: licencia de Office.</a:t>
            </a:r>
          </a:p>
          <a:p>
            <a:r>
              <a:rPr lang="es-ES" dirty="0">
                <a:latin typeface="Papyrus" panose="03070502060502030205" pitchFamily="66" charset="0"/>
                <a:ea typeface="Becca" panose="02000603000000000000" pitchFamily="2" charset="0"/>
              </a:rPr>
              <a:t>Aunque la clasificación anterior es la que se presenta formalmente por el gobierno en Colombia en el año 2001, es necesario reconocer que en la actualidad y a nivel internacional existen numerosas licencias aplicadas a los productos que circulan, que sugieren una clasificación más amplia.</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AAD389C7-7585-4838-9440-CBB8121E8BFB}"/>
              </a:ext>
            </a:extLst>
          </p:cNvPr>
          <p:cNvSpPr txBox="1"/>
          <p:nvPr/>
        </p:nvSpPr>
        <p:spPr>
          <a:xfrm>
            <a:off x="6836229" y="231939"/>
            <a:ext cx="4646022"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privativo: </a:t>
            </a:r>
            <a:r>
              <a:rPr lang="es-ES" dirty="0">
                <a:latin typeface="Papyrus" panose="03070502060502030205" pitchFamily="66" charset="0"/>
                <a:ea typeface="Becca" panose="02000603000000000000" pitchFamily="2" charset="0"/>
              </a:rPr>
              <a:t>También conocido como software propietario, no es libre ni semilibre, para ser copiado, redistribuido o modificado se requiere autorización del propietario o pagar. Ejemplo: Microsoft.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semilibre: </a:t>
            </a:r>
            <a:r>
              <a:rPr lang="es-ES" dirty="0">
                <a:latin typeface="Papyrus" panose="03070502060502030205" pitchFamily="66" charset="0"/>
                <a:ea typeface="Becca" panose="02000603000000000000" pitchFamily="2" charset="0"/>
              </a:rPr>
              <a:t>Licencia usada por software que no son libres, pero que permiten a los usuarios usar, copiar, distribuir y modificar. Ejemplo: Netscape y </a:t>
            </a:r>
            <a:r>
              <a:rPr lang="es-ES" dirty="0" err="1">
                <a:latin typeface="Papyrus" panose="03070502060502030205" pitchFamily="66" charset="0"/>
                <a:ea typeface="Becca" panose="02000603000000000000" pitchFamily="2" charset="0"/>
              </a:rPr>
              <a:t>StarOffice</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Copyleft: </a:t>
            </a:r>
            <a:r>
              <a:rPr lang="es-ES" dirty="0">
                <a:latin typeface="Papyrus" panose="03070502060502030205" pitchFamily="66" charset="0"/>
                <a:ea typeface="Becca" panose="02000603000000000000" pitchFamily="2" charset="0"/>
              </a:rPr>
              <a:t>Permite la libre distribución de copias y versiones modificadas, exigiendo que en algunas copias modificadas se mantengan los mismos derechos. Agrupa un conjunto de licencias que se derivan de esta. Ejemplo: Software con Licencia GPL y PDL.</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Postcardware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de distribución mediante la cual el autor solicita a los usuarios enviar una carta o tarjeta.</a:t>
            </a:r>
          </a:p>
        </p:txBody>
      </p:sp>
    </p:spTree>
    <p:extLst>
      <p:ext uri="{BB962C8B-B14F-4D97-AF65-F5344CB8AC3E}">
        <p14:creationId xmlns:p14="http://schemas.microsoft.com/office/powerpoint/2010/main" val="45540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9316A1-A1E1-4608-B52C-B7C2C7924294}"/>
              </a:ext>
            </a:extLst>
          </p:cNvPr>
          <p:cNvSpPr txBox="1"/>
          <p:nvPr/>
        </p:nvSpPr>
        <p:spPr>
          <a:xfrm>
            <a:off x="1145177" y="231939"/>
            <a:ext cx="4406537" cy="674030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Demo: </a:t>
            </a:r>
            <a:r>
              <a:rPr lang="es-ES" dirty="0">
                <a:latin typeface="Papyrus" panose="03070502060502030205" pitchFamily="66" charset="0"/>
                <a:ea typeface="Becca" panose="02000603000000000000" pitchFamily="2" charset="0"/>
              </a:rPr>
              <a:t>Licencia para las versiones de demostración. El software es liberado por el autor, es gratuito pero no tiene todas las funciones del programa original. Ejemplo: Juego </a:t>
            </a:r>
            <a:r>
              <a:rPr lang="es-ES" dirty="0" err="1">
                <a:latin typeface="Papyrus" panose="03070502060502030205" pitchFamily="66" charset="0"/>
                <a:ea typeface="Becca" panose="02000603000000000000" pitchFamily="2" charset="0"/>
              </a:rPr>
              <a:t>Fifa</a:t>
            </a:r>
            <a:r>
              <a:rPr lang="es-ES" dirty="0">
                <a:latin typeface="Papyrus" panose="03070502060502030205" pitchFamily="66" charset="0"/>
                <a:ea typeface="Becca" panose="02000603000000000000" pitchFamily="2" charset="0"/>
              </a:rPr>
              <a:t> Demo.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GPL: </a:t>
            </a:r>
            <a:r>
              <a:rPr lang="es-ES" dirty="0">
                <a:latin typeface="Papyrus" panose="03070502060502030205" pitchFamily="66" charset="0"/>
                <a:ea typeface="Becca" panose="02000603000000000000" pitchFamily="2" charset="0"/>
              </a:rPr>
              <a:t>Es la Licencia Pública en General (GNU) y se basa en la legislación internacional de Copyright. Permite a los usuarios estudiar, usar, copiar y modificar el software. Ejemplo: Linux.</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Debian: </a:t>
            </a:r>
            <a:r>
              <a:rPr lang="es-ES" dirty="0">
                <a:latin typeface="Papyrus" panose="03070502060502030205" pitchFamily="66" charset="0"/>
                <a:ea typeface="Becca" panose="02000603000000000000" pitchFamily="2" charset="0"/>
              </a:rPr>
              <a:t>Permite la redistribución libre, el código fuente puede ser incluido y puede ser redistribuido y los programas derivados pueden ser redistribuidos bajo la licencia del original. Ejemplo: </a:t>
            </a:r>
            <a:r>
              <a:rPr lang="es-ES" dirty="0" err="1">
                <a:latin typeface="Papyrus" panose="03070502060502030205" pitchFamily="66" charset="0"/>
                <a:ea typeface="Becca" panose="02000603000000000000" pitchFamily="2" charset="0"/>
              </a:rPr>
              <a:t>OpenSource</a:t>
            </a:r>
            <a:r>
              <a:rPr lang="es-ES" dirty="0">
                <a:latin typeface="Papyrus" panose="03070502060502030205" pitchFamily="66" charset="0"/>
                <a:ea typeface="Becca" panose="02000603000000000000" pitchFamily="2" charset="0"/>
              </a:rPr>
              <a:t>, es una licencia derivada de Debian.</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X.org: </a:t>
            </a:r>
            <a:r>
              <a:rPr lang="es-ES" dirty="0">
                <a:latin typeface="Papyrus" panose="03070502060502030205" pitchFamily="66" charset="0"/>
                <a:ea typeface="Becca" panose="02000603000000000000" pitchFamily="2" charset="0"/>
              </a:rPr>
              <a:t>Es la licencia usada por el consorcio X, que posee distribuciones libres sin estar adheridas al Copyleft y otras que no lo son. Ejemplo: X Windows </a:t>
            </a:r>
            <a:r>
              <a:rPr lang="es-ES" dirty="0" err="1">
                <a:latin typeface="Papyrus" panose="03070502060502030205" pitchFamily="66" charset="0"/>
                <a:ea typeface="Becca" panose="02000603000000000000" pitchFamily="2" charset="0"/>
              </a:rPr>
              <a:t>System</a:t>
            </a:r>
            <a:r>
              <a:rPr lang="es-ES" dirty="0">
                <a:latin typeface="Papyrus" panose="03070502060502030205" pitchFamily="66" charset="0"/>
                <a:ea typeface="Becca" panose="02000603000000000000" pitchFamily="2" charset="0"/>
              </a:rPr>
              <a:t>.</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1483849F-734C-4EDD-92AD-9628EF75A044}"/>
              </a:ext>
            </a:extLst>
          </p:cNvPr>
          <p:cNvSpPr txBox="1"/>
          <p:nvPr/>
        </p:nvSpPr>
        <p:spPr>
          <a:xfrm>
            <a:off x="6836228" y="231939"/>
            <a:ext cx="4646023"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OpenSource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Esta es la licencia de código abierto, bajo el cual el software se desarrolla y se distribuye libremente, y además su código fuente puede ser examinado por los usuarios para ser mejorado. Ejemplo: Joomla, </a:t>
            </a:r>
            <a:r>
              <a:rPr lang="es-ES" dirty="0" err="1">
                <a:latin typeface="Papyrus" panose="03070502060502030205" pitchFamily="66" charset="0"/>
                <a:ea typeface="Becca" panose="02000603000000000000" pitchFamily="2" charset="0"/>
              </a:rPr>
              <a:t>Wordrpress</a:t>
            </a:r>
            <a:r>
              <a:rPr lang="es-ES" dirty="0">
                <a:latin typeface="Papyrus" panose="03070502060502030205" pitchFamily="66" charset="0"/>
                <a:ea typeface="Becca" panose="02000603000000000000" pitchFamily="2" charset="0"/>
              </a:rPr>
              <a:t>,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Libre: </a:t>
            </a:r>
            <a:r>
              <a:rPr lang="es-ES" dirty="0">
                <a:latin typeface="Papyrus" panose="03070502060502030205" pitchFamily="66" charset="0"/>
                <a:ea typeface="Becca" panose="02000603000000000000" pitchFamily="2" charset="0"/>
              </a:rPr>
              <a:t>Está disponible para ser utilizado, copiado y distribuido por quien lo requiera, y su código fuente está disponible en la Internet.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BSD: </a:t>
            </a:r>
            <a:r>
              <a:rPr lang="es-ES" dirty="0">
                <a:latin typeface="Papyrus" panose="03070502060502030205" pitchFamily="66" charset="0"/>
                <a:ea typeface="Becca" panose="02000603000000000000" pitchFamily="2" charset="0"/>
              </a:rPr>
              <a:t>Licencia para software libre, define pocas restricciones para el uso, modificación y redistribución del software. Las modificaciones deben incluir los créditos del autor, pero no se obliga a seguir siendo libre.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Creative </a:t>
            </a:r>
            <a:r>
              <a:rPr lang="es-ES" b="1" dirty="0" err="1">
                <a:latin typeface="Papyrus" panose="03070502060502030205" pitchFamily="66" charset="0"/>
                <a:ea typeface="Becca" panose="02000603000000000000" pitchFamily="2" charset="0"/>
              </a:rPr>
              <a:t>Commons</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que se apoya en el derecho de autor, mediante la cual es posible usar y compartir la creatividad y el conocimiento de un desarrollo. El autor puede cambiar fácilmente los términos y condiciones sobre </a:t>
            </a:r>
          </a:p>
        </p:txBody>
      </p:sp>
    </p:spTree>
    <p:extLst>
      <p:ext uri="{BB962C8B-B14F-4D97-AF65-F5344CB8AC3E}">
        <p14:creationId xmlns:p14="http://schemas.microsoft.com/office/powerpoint/2010/main" val="55887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0F1D35-2318-4A5D-BAB5-EEEC9841D47F}"/>
              </a:ext>
            </a:extLst>
          </p:cNvPr>
          <p:cNvSpPr txBox="1"/>
          <p:nvPr/>
        </p:nvSpPr>
        <p:spPr>
          <a:xfrm>
            <a:off x="1109114" y="285131"/>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“Yo quiero que, a nivel como de moraleja, que lo único que les quede a ustedes son dos cosas : </a:t>
            </a:r>
          </a:p>
          <a:p>
            <a:pPr marL="342900" indent="-342900">
              <a:buAutoNum type="arabicPeriod"/>
            </a:pPr>
            <a:r>
              <a:rPr lang="es-CO" dirty="0">
                <a:latin typeface="Papyrus" panose="03070502060502030205" pitchFamily="66" charset="0"/>
                <a:ea typeface="Becca" panose="02000603000000000000" pitchFamily="2" charset="0"/>
              </a:rPr>
              <a:t>Que si no reaccionamos USTEDES JOVENES y asumen el control de su país con los derechos que les da la CONSTITUCIÓN, por ejemplo el VOTO si no hacen uso de eso, PARA BIEN cerremos y vámonos sigamos mirando allá al país y nosotros mirando para otra parte.</a:t>
            </a:r>
          </a:p>
          <a:p>
            <a:pPr marL="342900" indent="-342900">
              <a:buAutoNum type="arabicPeriod"/>
            </a:pPr>
            <a:r>
              <a:rPr lang="es-CO" dirty="0">
                <a:latin typeface="Papyrus" panose="03070502060502030205" pitchFamily="66" charset="0"/>
                <a:ea typeface="Becca" panose="02000603000000000000" pitchFamily="2" charset="0"/>
              </a:rPr>
              <a:t>El articulo 11 para nuestra constitución para VERGÜENZA de nuestra constitución dice:</a:t>
            </a:r>
          </a:p>
          <a:p>
            <a:r>
              <a:rPr lang="es-CO" dirty="0">
                <a:latin typeface="Papyrus" panose="03070502060502030205" pitchFamily="66" charset="0"/>
                <a:ea typeface="Becca" panose="02000603000000000000" pitchFamily="2" charset="0"/>
              </a:rPr>
              <a:t>Artículo 11. Nadie podrá ser sometido a pena cruel, trato inhumano o desaparición forzada.</a:t>
            </a:r>
          </a:p>
          <a:p>
            <a:r>
              <a:rPr lang="es-CO" dirty="0">
                <a:latin typeface="Papyrus" panose="03070502060502030205" pitchFamily="66" charset="0"/>
                <a:ea typeface="Becca" panose="02000603000000000000" pitchFamily="2" charset="0"/>
              </a:rPr>
              <a:t>Imagínese esa vaina…</a:t>
            </a:r>
          </a:p>
          <a:p>
            <a:r>
              <a:rPr lang="es-CO" dirty="0">
                <a:latin typeface="Papyrus" panose="03070502060502030205" pitchFamily="66" charset="0"/>
                <a:ea typeface="Becca" panose="02000603000000000000" pitchFamily="2" charset="0"/>
              </a:rPr>
              <a:t>Que en la constitución de un país diga eso.</a:t>
            </a:r>
          </a:p>
        </p:txBody>
      </p:sp>
      <p:sp>
        <p:nvSpPr>
          <p:cNvPr id="3" name="CuadroTexto 2">
            <a:extLst>
              <a:ext uri="{FF2B5EF4-FFF2-40B4-BE49-F238E27FC236}">
                <a16:creationId xmlns:a16="http://schemas.microsoft.com/office/drawing/2014/main" id="{8C661865-8F8D-4725-88BA-2515CC3373DC}"/>
              </a:ext>
            </a:extLst>
          </p:cNvPr>
          <p:cNvSpPr txBox="1"/>
          <p:nvPr/>
        </p:nvSpPr>
        <p:spPr>
          <a:xfrm>
            <a:off x="6865480" y="285131"/>
            <a:ext cx="4398132"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Eso es algo así como si uno llega a una casa de visita dice : Por favor no se suene con el mantel.</a:t>
            </a:r>
          </a:p>
          <a:p>
            <a:r>
              <a:rPr lang="es-CO" dirty="0">
                <a:latin typeface="Papyrus" panose="03070502060502030205" pitchFamily="66" charset="0"/>
                <a:ea typeface="Becca" panose="02000603000000000000" pitchFamily="2" charset="0"/>
              </a:rPr>
              <a:t>Uno dice : ¡No! ¡Pues los que viven aquí son unos bellezos!</a:t>
            </a:r>
          </a:p>
          <a:p>
            <a:r>
              <a:rPr lang="es-CO" dirty="0">
                <a:latin typeface="Papyrus" panose="03070502060502030205" pitchFamily="66" charset="0"/>
                <a:ea typeface="Becca" panose="02000603000000000000" pitchFamily="2" charset="0"/>
              </a:rPr>
              <a:t>Nadie podría ser sometido a pena cruel, trato inhumano o desaparición forzada.</a:t>
            </a:r>
          </a:p>
          <a:p>
            <a:r>
              <a:rPr lang="es-CO" dirty="0">
                <a:latin typeface="Papyrus" panose="03070502060502030205" pitchFamily="66" charset="0"/>
                <a:ea typeface="Becca" panose="02000603000000000000" pitchFamily="2" charset="0"/>
              </a:rPr>
              <a:t>¿Sabe qué tradujeron los indígenas?</a:t>
            </a:r>
          </a:p>
          <a:p>
            <a:r>
              <a:rPr lang="es-CO" dirty="0">
                <a:latin typeface="Papyrus" panose="03070502060502030205" pitchFamily="66" charset="0"/>
                <a:ea typeface="Becca" panose="02000603000000000000" pitchFamily="2" charset="0"/>
              </a:rPr>
              <a:t>Pedazo 10-2 : Nadie podrá llevar por encima de su corazón a nadie, ni hacerle mal en su persona aunque piense y diga diferente.</a:t>
            </a:r>
          </a:p>
          <a:p>
            <a:r>
              <a:rPr lang="es-CO" dirty="0">
                <a:latin typeface="Papyrus" panose="03070502060502030205" pitchFamily="66" charset="0"/>
                <a:ea typeface="Becca" panose="02000603000000000000" pitchFamily="2" charset="0"/>
              </a:rPr>
              <a:t>Con ese artículo ¡Con ese! Que nos aprendamos …salvamos este país…”</a:t>
            </a:r>
          </a:p>
          <a:p>
            <a:r>
              <a:rPr lang="es-CO" dirty="0">
                <a:latin typeface="Papyrus" panose="03070502060502030205" pitchFamily="66" charset="0"/>
                <a:ea typeface="Becca" panose="02000603000000000000" pitchFamily="2" charset="0"/>
              </a:rPr>
              <a:t>“Don sancocho nacional a la constitución del 91 : A partir de esta constitución tenemos el derecho a no ser tratados como bestias”. –José Cuesta Novoa – Eduardo Cifuentes</a:t>
            </a:r>
          </a:p>
          <a:p>
            <a:r>
              <a:rPr lang="es-CO" dirty="0">
                <a:latin typeface="Papyrus" panose="03070502060502030205" pitchFamily="66" charset="0"/>
                <a:ea typeface="Becca" panose="02000603000000000000" pitchFamily="2" charset="0"/>
              </a:rPr>
              <a:t>Titulares Revista Semana 2011.</a:t>
            </a:r>
          </a:p>
        </p:txBody>
      </p:sp>
      <p:sp>
        <p:nvSpPr>
          <p:cNvPr id="4" name="Rectángulo 3">
            <a:extLst>
              <a:ext uri="{FF2B5EF4-FFF2-40B4-BE49-F238E27FC236}">
                <a16:creationId xmlns:a16="http://schemas.microsoft.com/office/drawing/2014/main" id="{1CBCE90B-C6E7-4055-8B54-AF6BD3DEA312}"/>
              </a:ext>
            </a:extLst>
          </p:cNvPr>
          <p:cNvSpPr/>
          <p:nvPr/>
        </p:nvSpPr>
        <p:spPr>
          <a:xfrm>
            <a:off x="6865480" y="59174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5" name="CuadroTexto 4">
            <a:extLst>
              <a:ext uri="{FF2B5EF4-FFF2-40B4-BE49-F238E27FC236}">
                <a16:creationId xmlns:a16="http://schemas.microsoft.com/office/drawing/2014/main" id="{9597114A-DB6D-4F14-86B2-49142CA74D0D}"/>
              </a:ext>
            </a:extLst>
          </p:cNvPr>
          <p:cNvSpPr txBox="1"/>
          <p:nvPr/>
        </p:nvSpPr>
        <p:spPr>
          <a:xfrm>
            <a:off x="10146697" y="5825109"/>
            <a:ext cx="988541"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16366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E65BDE-3A22-43FE-8390-6B21BBFAA57F}"/>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 obra. Ejemplo: Wikipedia.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Abandoware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Programa cuyo desarrollo ha sido abandonado por el autor, deber anunciarlo públicamente y así será considerado </a:t>
            </a:r>
            <a:r>
              <a:rPr lang="es-ES" dirty="0" err="1">
                <a:latin typeface="Papyrus" panose="03070502060502030205" pitchFamily="66" charset="0"/>
                <a:ea typeface="Becca" panose="02000603000000000000" pitchFamily="2" charset="0"/>
              </a:rPr>
              <a:t>Abandoware</a:t>
            </a:r>
            <a:r>
              <a:rPr lang="es-ES" dirty="0">
                <a:latin typeface="Papyrus" panose="03070502060502030205" pitchFamily="66" charset="0"/>
                <a:ea typeface="Becca" panose="02000603000000000000" pitchFamily="2" charset="0"/>
              </a:rPr>
              <a:t>. Un usuario puede retomar el programa, modificarlo y distribuirlo.</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Careware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 una distribución de Software que solicita donaciones para fondos de caridad y organizaciones de ayuda comunitaria. Ejemplo: el editor de texto </a:t>
            </a:r>
            <a:r>
              <a:rPr lang="es-ES" dirty="0" err="1">
                <a:latin typeface="Papyrus" panose="03070502060502030205" pitchFamily="66" charset="0"/>
                <a:ea typeface="Becca" panose="02000603000000000000" pitchFamily="2" charset="0"/>
              </a:rPr>
              <a:t>vim</a:t>
            </a:r>
            <a:r>
              <a:rPr lang="es-ES" dirty="0">
                <a:latin typeface="Papyrus" panose="03070502060502030205" pitchFamily="66" charset="0"/>
                <a:ea typeface="Becca" panose="02000603000000000000" pitchFamily="2" charset="0"/>
              </a:rPr>
              <a:t>, solicita a los usuarios donar dinero para una institución de ayuda a enfermos de VIH en Uganda.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Trial: </a:t>
            </a:r>
            <a:r>
              <a:rPr lang="es-ES" dirty="0">
                <a:latin typeface="Papyrus" panose="03070502060502030205" pitchFamily="66" charset="0"/>
                <a:ea typeface="Becca" panose="02000603000000000000" pitchFamily="2" charset="0"/>
              </a:rPr>
              <a:t>Versión gratuita de un programa con todas las funcionalidades del original pero con limitación de tiempo para su uso. Ejemplo: Nero y </a:t>
            </a:r>
            <a:r>
              <a:rPr lang="es-ES" dirty="0" err="1">
                <a:latin typeface="Papyrus" panose="03070502060502030205" pitchFamily="66" charset="0"/>
                <a:ea typeface="Becca" panose="02000603000000000000" pitchFamily="2" charset="0"/>
              </a:rPr>
              <a:t>PhotoShop</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DonationWare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en la cual el autor, aunque no es obligatorio, solicita una donación para el programador por su tiempo y esfuerzo.</a:t>
            </a:r>
          </a:p>
        </p:txBody>
      </p:sp>
      <p:sp>
        <p:nvSpPr>
          <p:cNvPr id="4" name="CuadroTexto 3">
            <a:extLst>
              <a:ext uri="{FF2B5EF4-FFF2-40B4-BE49-F238E27FC236}">
                <a16:creationId xmlns:a16="http://schemas.microsoft.com/office/drawing/2014/main" id="{D47A92D8-B88E-426F-8B1E-ADD6F35A9D90}"/>
              </a:ext>
            </a:extLst>
          </p:cNvPr>
          <p:cNvSpPr txBox="1"/>
          <p:nvPr/>
        </p:nvSpPr>
        <p:spPr>
          <a:xfrm>
            <a:off x="6888479" y="231938"/>
            <a:ext cx="4619898"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MIT: </a:t>
            </a:r>
            <a:r>
              <a:rPr lang="es-ES" dirty="0">
                <a:latin typeface="Papyrus" panose="03070502060502030205" pitchFamily="66" charset="0"/>
                <a:ea typeface="Becca" panose="02000603000000000000" pitchFamily="2" charset="0"/>
              </a:rPr>
              <a:t>Es una licencia de software libre, en el cual se puede crear un programa derivado sin que esta tenga obligación de protección alguna.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Clippeware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para programas que se distribuyen gratuitamente, pero poseen menos recursos y funcionalidades que el original. Ejemplo: </a:t>
            </a:r>
            <a:r>
              <a:rPr lang="es-ES" dirty="0" err="1">
                <a:latin typeface="Papyrus" panose="03070502060502030205" pitchFamily="66" charset="0"/>
                <a:ea typeface="Becca" panose="02000603000000000000" pitchFamily="2" charset="0"/>
              </a:rPr>
              <a:t>BumAware</a:t>
            </a:r>
            <a:r>
              <a:rPr lang="es-ES" dirty="0">
                <a:latin typeface="Papyrus" panose="03070502060502030205" pitchFamily="66" charset="0"/>
                <a:ea typeface="Becca" panose="02000603000000000000" pitchFamily="2" charset="0"/>
              </a:rPr>
              <a:t> Free.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Adware: </a:t>
            </a:r>
            <a:r>
              <a:rPr lang="es-ES" dirty="0">
                <a:latin typeface="Papyrus" panose="03070502060502030205" pitchFamily="66" charset="0"/>
                <a:ea typeface="Becca" panose="02000603000000000000" pitchFamily="2" charset="0"/>
              </a:rPr>
              <a:t>Subprogramas que descargan publicidad sobre otro programas y son usados por los programadores para lograr algunos ingresos económicos. Si los usuarios pueden pagar para que la publicidad desaparezca. Ejemplo: </a:t>
            </a:r>
            <a:r>
              <a:rPr lang="es-ES" dirty="0" err="1">
                <a:latin typeface="Papyrus" panose="03070502060502030205" pitchFamily="66" charset="0"/>
                <a:ea typeface="Becca" panose="02000603000000000000" pitchFamily="2" charset="0"/>
              </a:rPr>
              <a:t>Gator</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Hotbar</a:t>
            </a:r>
            <a:r>
              <a:rPr lang="es-ES" dirty="0">
                <a:latin typeface="Papyrus" panose="03070502060502030205" pitchFamily="66" charset="0"/>
                <a:ea typeface="Becca" panose="02000603000000000000" pitchFamily="2" charset="0"/>
              </a:rPr>
              <a:t>, Daemon Tools.</a:t>
            </a:r>
          </a:p>
        </p:txBody>
      </p:sp>
    </p:spTree>
    <p:extLst>
      <p:ext uri="{BB962C8B-B14F-4D97-AF65-F5344CB8AC3E}">
        <p14:creationId xmlns:p14="http://schemas.microsoft.com/office/powerpoint/2010/main" val="403323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4F9254-1330-45D5-9E56-8EB7BFA64B10}"/>
              </a:ext>
            </a:extLst>
          </p:cNvPr>
          <p:cNvSpPr txBox="1"/>
          <p:nvPr/>
        </p:nvSpPr>
        <p:spPr>
          <a:xfrm>
            <a:off x="1145177" y="231939"/>
            <a:ext cx="4406537"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Legislación para el licenciamiento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a:t>
            </a:r>
            <a:r>
              <a:rPr lang="es-ES" b="1" dirty="0" err="1">
                <a:latin typeface="Papyrus" panose="03070502060502030205" pitchFamily="66" charset="0"/>
                <a:ea typeface="Becca" panose="02000603000000000000" pitchFamily="2" charset="0"/>
              </a:rPr>
              <a:t>N°</a:t>
            </a:r>
            <a:r>
              <a:rPr lang="es-ES" b="1" dirty="0">
                <a:latin typeface="Papyrus" panose="03070502060502030205" pitchFamily="66" charset="0"/>
                <a:ea typeface="Becca" panose="02000603000000000000" pitchFamily="2" charset="0"/>
              </a:rPr>
              <a:t> 05 de 2001 de la DNDA: </a:t>
            </a:r>
            <a:r>
              <a:rPr lang="es-ES" dirty="0">
                <a:latin typeface="Papyrus" panose="03070502060502030205" pitchFamily="66" charset="0"/>
                <a:ea typeface="Becca" panose="02000603000000000000" pitchFamily="2" charset="0"/>
              </a:rPr>
              <a:t>Presenta los derechos de autor en Colombia sobre los programas de computador, su licenciamiento y sanciones.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1360 de 1989: </a:t>
            </a:r>
            <a:r>
              <a:rPr lang="es-ES" dirty="0">
                <a:latin typeface="Papyrus" panose="03070502060502030205" pitchFamily="66" charset="0"/>
                <a:ea typeface="Becca" panose="02000603000000000000" pitchFamily="2" charset="0"/>
              </a:rPr>
              <a:t>Decreto por el cual se reglamenta en Colombia la inscripción del soporte lógico (software) en la Dirección Nacional de Derecho de Autor.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1366 de 1999: </a:t>
            </a:r>
            <a:r>
              <a:rPr lang="es-ES" dirty="0">
                <a:latin typeface="Papyrus" panose="03070502060502030205" pitchFamily="66" charset="0"/>
                <a:ea typeface="Becca" panose="02000603000000000000" pitchFamily="2" charset="0"/>
              </a:rPr>
              <a:t>Reglamenta en Colombia al registro del software.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23 de 1962: </a:t>
            </a:r>
            <a:r>
              <a:rPr lang="es-ES" dirty="0">
                <a:latin typeface="Papyrus" panose="03070502060502030205" pitchFamily="66" charset="0"/>
                <a:ea typeface="Becca" panose="02000603000000000000" pitchFamily="2" charset="0"/>
              </a:rPr>
              <a:t>Decreta que el soporte lógico (software) es una creación propia del dominio literario.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Decisión Andina 351 de 1993: </a:t>
            </a:r>
            <a:r>
              <a:rPr lang="es-ES" dirty="0">
                <a:latin typeface="Papyrus" panose="03070502060502030205" pitchFamily="66" charset="0"/>
                <a:ea typeface="Becca" panose="02000603000000000000" pitchFamily="2" charset="0"/>
              </a:rPr>
              <a:t>Régimen común sobre derechos de autor y derechos conexos. Ratifica el software como obra literaria en los países andinos.</a:t>
            </a:r>
          </a:p>
        </p:txBody>
      </p:sp>
      <p:sp>
        <p:nvSpPr>
          <p:cNvPr id="3" name="CuadroTexto 2">
            <a:extLst>
              <a:ext uri="{FF2B5EF4-FFF2-40B4-BE49-F238E27FC236}">
                <a16:creationId xmlns:a16="http://schemas.microsoft.com/office/drawing/2014/main" id="{D2E348F0-59B5-4BD8-9EAF-C16AC3A1B504}"/>
              </a:ext>
            </a:extLst>
          </p:cNvPr>
          <p:cNvSpPr txBox="1"/>
          <p:nvPr/>
        </p:nvSpPr>
        <p:spPr>
          <a:xfrm>
            <a:off x="6888480" y="231939"/>
            <a:ext cx="4606834"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44 de 1993: </a:t>
            </a:r>
            <a:r>
              <a:rPr lang="es-ES" dirty="0">
                <a:latin typeface="Papyrus" panose="03070502060502030205" pitchFamily="66" charset="0"/>
                <a:ea typeface="Becca" panose="02000603000000000000" pitchFamily="2" charset="0"/>
              </a:rPr>
              <a:t>Presenta las acciones judiciales ante la piratería.</a:t>
            </a:r>
          </a:p>
          <a:p>
            <a:r>
              <a:rPr lang="es-ES" b="1" dirty="0">
                <a:latin typeface="Papyrus" panose="03070502060502030205" pitchFamily="66" charset="0"/>
                <a:ea typeface="Becca" panose="02000603000000000000" pitchFamily="2" charset="0"/>
              </a:rPr>
              <a:t>¿Cómo licenciar software en Colombia?</a:t>
            </a:r>
          </a:p>
          <a:p>
            <a:r>
              <a:rPr lang="es-ES" dirty="0">
                <a:latin typeface="Papyrus" panose="03070502060502030205" pitchFamily="66" charset="0"/>
                <a:ea typeface="Becca" panose="02000603000000000000" pitchFamily="2" charset="0"/>
              </a:rPr>
              <a:t>Hay que tener en cuenta, que la protección jurídica del software se otorga al autor desde el mismo momento en que se crea la obra, sin que deba adelantar algún trámite especial frente a alguna institución.</a:t>
            </a:r>
          </a:p>
          <a:p>
            <a:r>
              <a:rPr lang="es-ES" dirty="0">
                <a:latin typeface="Papyrus" panose="03070502060502030205" pitchFamily="66" charset="0"/>
                <a:ea typeface="Becca" panose="02000603000000000000" pitchFamily="2" charset="0"/>
              </a:rPr>
              <a:t>A partir del decreto 1360 de 1989 en el que confiere al software la calidad de obra literaria, se reglamenta el registro del software en la Dirección Nacional de Derecho de Autor.</a:t>
            </a:r>
          </a:p>
          <a:p>
            <a:r>
              <a:rPr lang="es-ES" b="1" dirty="0">
                <a:latin typeface="Papyrus" panose="03070502060502030205" pitchFamily="66" charset="0"/>
                <a:ea typeface="Becca" panose="02000603000000000000" pitchFamily="2" charset="0"/>
              </a:rPr>
              <a:t>Piratería</a:t>
            </a:r>
          </a:p>
          <a:p>
            <a:r>
              <a:rPr lang="es-ES" dirty="0">
                <a:latin typeface="Papyrus" panose="03070502060502030205" pitchFamily="66" charset="0"/>
                <a:ea typeface="Becca" panose="02000603000000000000" pitchFamily="2" charset="0"/>
              </a:rPr>
              <a:t>Se le considera piratería de software, cuando una persona civil o empresa realiza alguna de las siguientes acciones sin autorización previa y expresa del autor o titulares.</a:t>
            </a:r>
          </a:p>
          <a:p>
            <a:pPr marL="285750" indent="-285750">
              <a:buFontTx/>
              <a:buChar char="-"/>
            </a:pPr>
            <a:r>
              <a:rPr lang="es-ES" dirty="0">
                <a:latin typeface="Papyrus" panose="03070502060502030205" pitchFamily="66" charset="0"/>
                <a:ea typeface="Becca" panose="02000603000000000000" pitchFamily="2" charset="0"/>
              </a:rPr>
              <a:t>Utilización</a:t>
            </a:r>
          </a:p>
          <a:p>
            <a:pPr marL="285750" indent="-285750">
              <a:buFontTx/>
              <a:buChar char="-"/>
            </a:pPr>
            <a:r>
              <a:rPr lang="es-ES" dirty="0">
                <a:latin typeface="Papyrus" panose="03070502060502030205" pitchFamily="66" charset="0"/>
                <a:ea typeface="Becca" panose="02000603000000000000" pitchFamily="2" charset="0"/>
              </a:rPr>
              <a:t>Reproducción</a:t>
            </a:r>
          </a:p>
          <a:p>
            <a:pPr marL="285750" indent="-285750">
              <a:buFontTx/>
              <a:buChar char="-"/>
            </a:pPr>
            <a:r>
              <a:rPr lang="es-ES" dirty="0">
                <a:latin typeface="Papyrus" panose="03070502060502030205" pitchFamily="66" charset="0"/>
                <a:ea typeface="Becca" panose="02000603000000000000" pitchFamily="2" charset="0"/>
              </a:rPr>
              <a:t>Duplicación</a:t>
            </a:r>
          </a:p>
          <a:p>
            <a:pPr marL="285750" indent="-285750">
              <a:buFontTx/>
              <a:buChar char="-"/>
            </a:pPr>
            <a:r>
              <a:rPr lang="es-ES" dirty="0">
                <a:latin typeface="Papyrus" panose="03070502060502030205" pitchFamily="66" charset="0"/>
                <a:ea typeface="Becca" panose="02000603000000000000" pitchFamily="2" charset="0"/>
              </a:rPr>
              <a:t>Fijación</a:t>
            </a:r>
          </a:p>
          <a:p>
            <a:pPr marL="285750" indent="-285750">
              <a:buFontTx/>
              <a:buChar char="-"/>
            </a:pPr>
            <a:r>
              <a:rPr lang="es-ES" dirty="0">
                <a:latin typeface="Papyrus" panose="03070502060502030205" pitchFamily="66" charset="0"/>
                <a:ea typeface="Becca" panose="02000603000000000000" pitchFamily="2" charset="0"/>
              </a:rPr>
              <a:t>Grabación.</a:t>
            </a:r>
          </a:p>
        </p:txBody>
      </p:sp>
    </p:spTree>
    <p:extLst>
      <p:ext uri="{BB962C8B-B14F-4D97-AF65-F5344CB8AC3E}">
        <p14:creationId xmlns:p14="http://schemas.microsoft.com/office/powerpoint/2010/main" val="283189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E24FE2-2E5D-4C2E-BE64-3C83185CD2EF}"/>
              </a:ext>
            </a:extLst>
          </p:cNvPr>
          <p:cNvSpPr txBox="1"/>
          <p:nvPr/>
        </p:nvSpPr>
        <p:spPr>
          <a:xfrm>
            <a:off x="1145177" y="231939"/>
            <a:ext cx="4406537"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En Colombia la ley ha estipulado: </a:t>
            </a:r>
          </a:p>
          <a:p>
            <a:r>
              <a:rPr lang="es-ES" dirty="0">
                <a:latin typeface="Papyrus" panose="03070502060502030205" pitchFamily="66" charset="0"/>
                <a:ea typeface="Becca" panose="02000603000000000000" pitchFamily="2" charset="0"/>
              </a:rPr>
              <a:t>Que quienes incurran en el delito de piratería de software, deberán pagar penas entre dos y cinco años de cárcel, así como el pago de indemnizaciones por daños y perjuicios (La ley 44 de 1993).</a:t>
            </a:r>
          </a:p>
          <a:p>
            <a:pPr marL="285750" indent="-285750">
              <a:buFontTx/>
              <a:buChar char="-"/>
            </a:pPr>
            <a:r>
              <a:rPr lang="es-ES" dirty="0">
                <a:latin typeface="Papyrus" panose="03070502060502030205" pitchFamily="66" charset="0"/>
                <a:ea typeface="Becca" panose="02000603000000000000" pitchFamily="2" charset="0"/>
              </a:rPr>
              <a:t>Todas las empresas deben reportar en sus informes Anuales de Gestión ante la DIAN, el cumplimiento de las normas de propiedad intelectual y derechos de autor. El cuál está firmado por el Representante Legal de la compañía y sobre quién puede recaer cualquier tema legal al respecto. </a:t>
            </a:r>
          </a:p>
          <a:p>
            <a:pPr marL="285750" indent="-285750">
              <a:buFontTx/>
              <a:buChar char="-"/>
            </a:pPr>
            <a:r>
              <a:rPr lang="es-ES" dirty="0">
                <a:latin typeface="Papyrus" panose="03070502060502030205" pitchFamily="66" charset="0"/>
                <a:ea typeface="Becca" panose="02000603000000000000" pitchFamily="2" charset="0"/>
              </a:rPr>
              <a:t>Las Superintendencias son responsables de vigilar y controlar la no piratería de las empresas.</a:t>
            </a:r>
          </a:p>
        </p:txBody>
      </p:sp>
      <p:grpSp>
        <p:nvGrpSpPr>
          <p:cNvPr id="4" name="Grupo 3">
            <a:extLst>
              <a:ext uri="{FF2B5EF4-FFF2-40B4-BE49-F238E27FC236}">
                <a16:creationId xmlns:a16="http://schemas.microsoft.com/office/drawing/2014/main" id="{AEC08850-7454-4764-9FCB-C7E0059DFF98}"/>
              </a:ext>
            </a:extLst>
          </p:cNvPr>
          <p:cNvGrpSpPr/>
          <p:nvPr/>
        </p:nvGrpSpPr>
        <p:grpSpPr>
          <a:xfrm>
            <a:off x="6910251" y="244336"/>
            <a:ext cx="3526974" cy="495418"/>
            <a:chOff x="1104222" y="1687621"/>
            <a:chExt cx="3644129" cy="864749"/>
          </a:xfrm>
        </p:grpSpPr>
        <p:sp>
          <p:nvSpPr>
            <p:cNvPr id="5" name="Flecha: cheurón 4">
              <a:extLst>
                <a:ext uri="{FF2B5EF4-FFF2-40B4-BE49-F238E27FC236}">
                  <a16:creationId xmlns:a16="http://schemas.microsoft.com/office/drawing/2014/main" id="{849091EB-3825-4417-9DD7-E6C1A0D2CCE0}"/>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418F65CA-BCC5-4D74-8D5F-CE6214DF9B4D}"/>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7" name="CuadroTexto 6">
            <a:extLst>
              <a:ext uri="{FF2B5EF4-FFF2-40B4-BE49-F238E27FC236}">
                <a16:creationId xmlns:a16="http://schemas.microsoft.com/office/drawing/2014/main" id="{B7F1832B-B83F-4D39-B248-DC2A943A42AB}"/>
              </a:ext>
            </a:extLst>
          </p:cNvPr>
          <p:cNvSpPr txBox="1"/>
          <p:nvPr/>
        </p:nvSpPr>
        <p:spPr>
          <a:xfrm>
            <a:off x="6910251" y="854602"/>
            <a:ext cx="4624252"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El presente material de estudio se estructura como una orientación de tipo legal para el aprendiz en formación, su contenido se presenta como referencia que puede ser tenida en cuenta al momento de un sistema de información, indicando de acuerdo al tipo contrato, cuáles son los aspectos legales más relevantes los cuales se describen según el tipo de contrato público o privado, se presentan las ideas principales y las referencias legales que la soportan, permitiendo establecer la relación entre cada uno de los aspectos de los contratos y el marco legal que le aplica.</a:t>
            </a:r>
          </a:p>
          <a:p>
            <a:r>
              <a:rPr lang="es-ES" b="1" dirty="0">
                <a:latin typeface="Papyrus" panose="03070502060502030205" pitchFamily="66" charset="0"/>
                <a:ea typeface="Becca" panose="02000603000000000000" pitchFamily="2" charset="0"/>
              </a:rPr>
              <a:t>Generalidades sobre contratación</a:t>
            </a:r>
          </a:p>
          <a:p>
            <a:r>
              <a:rPr lang="es-ES" dirty="0">
                <a:latin typeface="Papyrus" panose="03070502060502030205" pitchFamily="66" charset="0"/>
                <a:ea typeface="Becca" panose="02000603000000000000" pitchFamily="2" charset="0"/>
              </a:rPr>
              <a:t>La elaboración de un contrato se determina por el tipo de contrato que se va a realizar y viene encausado en un marco de referencia legal acorde con las leyes en materia de contratación vigentes en Colombia. </a:t>
            </a:r>
          </a:p>
        </p:txBody>
      </p:sp>
    </p:spTree>
    <p:extLst>
      <p:ext uri="{BB962C8B-B14F-4D97-AF65-F5344CB8AC3E}">
        <p14:creationId xmlns:p14="http://schemas.microsoft.com/office/powerpoint/2010/main" val="497695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565031-AE6D-4362-AAAA-09951F0266ED}"/>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Contratos privados</a:t>
            </a:r>
          </a:p>
          <a:p>
            <a:r>
              <a:rPr lang="es-ES" dirty="0">
                <a:latin typeface="Papyrus" panose="03070502060502030205" pitchFamily="66" charset="0"/>
                <a:ea typeface="Becca" panose="02000603000000000000" pitchFamily="2" charset="0"/>
              </a:rPr>
              <a:t>Para establecer qué tipo de contrato aplica, es importante responder la siguiente pregunta. </a:t>
            </a:r>
          </a:p>
          <a:p>
            <a:r>
              <a:rPr lang="es-ES" dirty="0">
                <a:latin typeface="Papyrus" panose="03070502060502030205" pitchFamily="66" charset="0"/>
                <a:ea typeface="Becca" panose="02000603000000000000" pitchFamily="2" charset="0"/>
              </a:rPr>
              <a:t>¿El sistema de información desarrollado se realiza para una organización o empresa del sector privado o para una entidad pública?</a:t>
            </a:r>
          </a:p>
          <a:p>
            <a:r>
              <a:rPr lang="es-ES" dirty="0">
                <a:latin typeface="Papyrus" panose="03070502060502030205" pitchFamily="66" charset="0"/>
                <a:ea typeface="Becca" panose="02000603000000000000" pitchFamily="2" charset="0"/>
              </a:rPr>
              <a:t>Si la respuesta a la pregunta anterior fue empresa privada con ánimo de lucro o sin ánimo de lucro como las ONG, a continuación, se presentan los aspectos legales que se deben tener en cuenta. En el contrato al momento de realizarlo se debe establecer el objeto del contrato, derechos y obligaciones del contratista y al contratante. Todo esto se está soportado en el Código Civil Colombiano.</a:t>
            </a:r>
          </a:p>
          <a:p>
            <a:r>
              <a:rPr lang="es-ES" dirty="0">
                <a:latin typeface="Papyrus" panose="03070502060502030205" pitchFamily="66" charset="0"/>
                <a:ea typeface="Becca" panose="02000603000000000000" pitchFamily="2" charset="0"/>
              </a:rPr>
              <a:t>En importante tener en cuenta en la Contratación Privada los anteriores elementos para la elaboración del contrato, sus obligaciones, derechos y deberes se encuentran en el Código Civil que soporta el contrato como un acto civil,</a:t>
            </a:r>
          </a:p>
        </p:txBody>
      </p:sp>
      <p:sp>
        <p:nvSpPr>
          <p:cNvPr id="3" name="CuadroTexto 2">
            <a:extLst>
              <a:ext uri="{FF2B5EF4-FFF2-40B4-BE49-F238E27FC236}">
                <a16:creationId xmlns:a16="http://schemas.microsoft.com/office/drawing/2014/main" id="{D5E2A7AD-E9BF-45F1-9D2A-ACB897A7C7D0}"/>
              </a:ext>
            </a:extLst>
          </p:cNvPr>
          <p:cNvSpPr txBox="1"/>
          <p:nvPr/>
        </p:nvSpPr>
        <p:spPr>
          <a:xfrm>
            <a:off x="6875417" y="197346"/>
            <a:ext cx="463296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adicionalmente como el software o el desarrollo de sistemas de información debe estar protegido con derechos de autor la Decisión Andina, la ley 23 de 1982 y sus modificaciones a través de los diferentes decretos establecen la protección de este tipo de obras. Por último, la información como elemento importante en la relación de cliente empresa o prestador del servicio. La protección de datos, los contratos y todo trabajo a realizar donde involucre tratamientos de los mismos debe incluir dentro de sus cláusulas elementos y herramientas enmarcados en la ley de protección de datos.</a:t>
            </a:r>
          </a:p>
          <a:p>
            <a:r>
              <a:rPr lang="es-ES" b="1" dirty="0">
                <a:latin typeface="Papyrus" panose="03070502060502030205" pitchFamily="66" charset="0"/>
                <a:ea typeface="Becca" panose="02000603000000000000" pitchFamily="2" charset="0"/>
              </a:rPr>
              <a:t>Código civil: concepto de contrato, deberes y derecho</a:t>
            </a:r>
          </a:p>
          <a:p>
            <a:r>
              <a:rPr lang="es-ES" dirty="0">
                <a:latin typeface="Papyrus" panose="03070502060502030205" pitchFamily="66" charset="0"/>
                <a:ea typeface="Becca" panose="02000603000000000000" pitchFamily="2" charset="0"/>
              </a:rPr>
              <a:t>Todo contrato es un acuerdo entre dos o más individuos o empresas que se ponen de acuerdo en lo que se reconoce como el objeto del contrato, y de acuerdo al Código Civil se establecen a través de un documento unos derechos y unas obligaciones, y un objeto del contrato que en este caso será reconocido</a:t>
            </a:r>
          </a:p>
        </p:txBody>
      </p:sp>
    </p:spTree>
    <p:extLst>
      <p:ext uri="{BB962C8B-B14F-4D97-AF65-F5344CB8AC3E}">
        <p14:creationId xmlns:p14="http://schemas.microsoft.com/office/powerpoint/2010/main" val="121977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15D8AB-73C4-4C25-B7A1-AE2895325D0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como una obra electrónica.</a:t>
            </a:r>
          </a:p>
          <a:p>
            <a:r>
              <a:rPr lang="es-ES" dirty="0">
                <a:latin typeface="Papyrus" panose="03070502060502030205" pitchFamily="66" charset="0"/>
                <a:ea typeface="Becca" panose="02000603000000000000" pitchFamily="2" charset="0"/>
              </a:rPr>
              <a:t>En el Código Civil se establece el término de estos derechos y obligaciones en su artículo 1495, que soportan el contrato, y el efecto de las obligaciones y obligaciones penales, así como su interpretación, validez y nulidad. Se define si es contrato de compraventa o contrato de arrendamiento, recordando que los sistemas de información se pueden arrendar como sistemas por servicios.</a:t>
            </a:r>
          </a:p>
          <a:p>
            <a:r>
              <a:rPr lang="es-ES" dirty="0">
                <a:latin typeface="Papyrus" panose="03070502060502030205" pitchFamily="66" charset="0"/>
                <a:ea typeface="Becca" panose="02000603000000000000" pitchFamily="2" charset="0"/>
              </a:rPr>
              <a:t>Una vez se ha establecido el objeto del contrato, los derechos y obligaciones a veces es necesario establecer cláusulas donde se especifican aspectos importantes del contrato como, por ejemplo, los derechos de autor.</a:t>
            </a:r>
          </a:p>
          <a:p>
            <a:r>
              <a:rPr lang="es-ES" b="1" dirty="0">
                <a:latin typeface="Papyrus" panose="03070502060502030205" pitchFamily="66" charset="0"/>
                <a:ea typeface="Becca" panose="02000603000000000000" pitchFamily="2" charset="0"/>
              </a:rPr>
              <a:t>Derechos de autor</a:t>
            </a:r>
          </a:p>
          <a:p>
            <a:r>
              <a:rPr lang="es-ES" dirty="0">
                <a:latin typeface="Papyrus" panose="03070502060502030205" pitchFamily="66" charset="0"/>
                <a:ea typeface="Becca" panose="02000603000000000000" pitchFamily="2" charset="0"/>
              </a:rPr>
              <a:t>En esta sección del contenido se hace la aclaración de qué objeto está siento cubierto por los derechos de autor. Para ello es necesario comprender lo que la Decisión Andina 351 describe sobre los </a:t>
            </a:r>
          </a:p>
        </p:txBody>
      </p:sp>
      <p:sp>
        <p:nvSpPr>
          <p:cNvPr id="3" name="CuadroTexto 2">
            <a:extLst>
              <a:ext uri="{FF2B5EF4-FFF2-40B4-BE49-F238E27FC236}">
                <a16:creationId xmlns:a16="http://schemas.microsoft.com/office/drawing/2014/main" id="{4894C35E-F9A8-49E6-A1A8-BE593E6C8B36}"/>
              </a:ext>
            </a:extLst>
          </p:cNvPr>
          <p:cNvSpPr txBox="1"/>
          <p:nvPr/>
        </p:nvSpPr>
        <p:spPr>
          <a:xfrm>
            <a:off x="6836228" y="197346"/>
            <a:ext cx="4659086"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cuales se ejerce este derecho, teniendo en cuenta que en esa misma Decisión Andina se define el software como una obra literaria y como tal es susceptible de protección de derechos de autor.</a:t>
            </a:r>
          </a:p>
          <a:p>
            <a:r>
              <a:rPr lang="es-ES" dirty="0">
                <a:latin typeface="Papyrus" panose="03070502060502030205" pitchFamily="66" charset="0"/>
                <a:ea typeface="Becca" panose="02000603000000000000" pitchFamily="2" charset="0"/>
              </a:rPr>
              <a:t>La Decisión Andina 351 reconocida como el Acuerdo de Cartagena, establece al régimen común sobre derechos de autor para los países latinoamericanos.</a:t>
            </a:r>
          </a:p>
          <a:p>
            <a:r>
              <a:rPr lang="es-ES" dirty="0">
                <a:latin typeface="Papyrus" panose="03070502060502030205" pitchFamily="66" charset="0"/>
                <a:ea typeface="Becca" panose="02000603000000000000" pitchFamily="2" charset="0"/>
              </a:rPr>
              <a:t>En esta se establecen los principios de derechos de autor donde se protegen aquellas obras de ingenio sobre otras prexistentes, contando con previa autorización, tales como las traducciones, adaptaciones, transformaciones o arreglos de otras obras. Queda protegida exclusivamente la forma mediante la cual las ideas del autor son descritas, explicadas, ilustradas o incorporadas a las obras. No son objeto de protección las ideas contenidas en las obras literarias y artísticas, o el contenido ideológico o técnico de las obras científicas, ni su aprovechamiento industrial o comercial.</a:t>
            </a:r>
          </a:p>
        </p:txBody>
      </p:sp>
    </p:spTree>
    <p:extLst>
      <p:ext uri="{BB962C8B-B14F-4D97-AF65-F5344CB8AC3E}">
        <p14:creationId xmlns:p14="http://schemas.microsoft.com/office/powerpoint/2010/main" val="292517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E037657-C285-4006-9C49-871C853F949A}"/>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duración de la protección de los derechos reconocidos (morales y patrimoniales), no son inferiores a la vida del autor y cincuenta años después de su muerte. Cuando la titularidad de los derechos corresponda a una persona jurídica, el plazo de protección no será inferior a cincuenta años contados a partir de la realización, divulgación o publicación de la obra, según el caso.</a:t>
            </a:r>
          </a:p>
          <a:p>
            <a:r>
              <a:rPr lang="es-ES" b="1" dirty="0">
                <a:latin typeface="Papyrus" panose="03070502060502030205" pitchFamily="66" charset="0"/>
                <a:ea typeface="Becca" panose="02000603000000000000" pitchFamily="2" charset="0"/>
              </a:rPr>
              <a:t>Programas de ordenador y base de datos</a:t>
            </a:r>
          </a:p>
          <a:p>
            <a:r>
              <a:rPr lang="es-ES" dirty="0">
                <a:latin typeface="Papyrus" panose="03070502060502030205" pitchFamily="66" charset="0"/>
                <a:ea typeface="Becca" panose="02000603000000000000" pitchFamily="2" charset="0"/>
              </a:rPr>
              <a:t>En la Decisión Andina 351 los programas de ordenador se plantean como “Expresión de un conjunto de instrucciones mediante palabras, códigos, planes o cualquier otra forma que, al ser incorporadas en un dispositivo de lectura automatizada, es capaz de hacer que un ordenador, un aparato electrónico o similar capaz de hacer que un ordenador, un aparato electrónico o similar capaz de elaborar informaciones, ejecute determinada tarea u obtenga determinado resultado.” El programa de </a:t>
            </a:r>
          </a:p>
        </p:txBody>
      </p:sp>
      <p:sp>
        <p:nvSpPr>
          <p:cNvPr id="3" name="CuadroTexto 2">
            <a:extLst>
              <a:ext uri="{FF2B5EF4-FFF2-40B4-BE49-F238E27FC236}">
                <a16:creationId xmlns:a16="http://schemas.microsoft.com/office/drawing/2014/main" id="{5AF0DCA6-AB6B-4B74-A6C5-42A2C507B519}"/>
              </a:ext>
            </a:extLst>
          </p:cNvPr>
          <p:cNvSpPr txBox="1"/>
          <p:nvPr/>
        </p:nvSpPr>
        <p:spPr>
          <a:xfrm>
            <a:off x="6862354" y="197346"/>
            <a:ext cx="4606835"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 ordenador comprende también la documentación técnica y los manuales de uso. Frente a este aspecto se plantean las siguientes estipulaciones.</a:t>
            </a:r>
          </a:p>
          <a:p>
            <a:pPr marL="285750" indent="-285750">
              <a:buFontTx/>
              <a:buChar char="-"/>
            </a:pPr>
            <a:r>
              <a:rPr lang="es-ES" dirty="0">
                <a:latin typeface="Papyrus" panose="03070502060502030205" pitchFamily="66" charset="0"/>
                <a:ea typeface="Becca" panose="02000603000000000000" pitchFamily="2" charset="0"/>
              </a:rPr>
              <a:t>Los programas de ordenador se protegen en los mismos términos que las obras literarias. Dicha protección se extiende tanto a los programas operativos como a los programas aplicativos, ya sea en forma de código fuente o código objeto. Sin perjuicio de ello, los autores o titulares de los programas de ordenador podrán autorizar las modificaciones necesarias para la correcta utilización de los programas.</a:t>
            </a:r>
          </a:p>
          <a:p>
            <a:pPr marL="285750" indent="-285750">
              <a:buFontTx/>
              <a:buChar char="-"/>
            </a:pPr>
            <a:r>
              <a:rPr lang="es-ES" dirty="0">
                <a:latin typeface="Papyrus" panose="03070502060502030205" pitchFamily="66" charset="0"/>
                <a:ea typeface="Becca" panose="02000603000000000000" pitchFamily="2" charset="0"/>
              </a:rPr>
              <a:t>El propietario de un ejemplar del programa de ordenador de circulación lícita podrá realizar una copia o una adaptación de dicho programa siempre y cuando: sea indispensable para la utilización del programa y sea con fines de archivo, es decir, destinada exclusivamente a sustituir la copia legítimamente adquirida,</a:t>
            </a:r>
          </a:p>
        </p:txBody>
      </p:sp>
    </p:spTree>
    <p:extLst>
      <p:ext uri="{BB962C8B-B14F-4D97-AF65-F5344CB8AC3E}">
        <p14:creationId xmlns:p14="http://schemas.microsoft.com/office/powerpoint/2010/main" val="191873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DF2165-27E2-4479-AE7E-32DB35AFF35E}"/>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cuando ésta ya no puede utilizarse por daño o perdida. </a:t>
            </a:r>
          </a:p>
          <a:p>
            <a:pPr marL="285750" indent="-285750">
              <a:buFontTx/>
              <a:buChar char="-"/>
            </a:pPr>
            <a:r>
              <a:rPr lang="es-ES" dirty="0">
                <a:latin typeface="Papyrus" panose="03070502060502030205" pitchFamily="66" charset="0"/>
                <a:ea typeface="Becca" panose="02000603000000000000" pitchFamily="2" charset="0"/>
              </a:rPr>
              <a:t>La reproducción de un programa de ordenador, incluso para uso personal, exigirá la autorización del titular de los derechos, con excepción de la copia de seguridad.</a:t>
            </a:r>
          </a:p>
          <a:p>
            <a:pPr marL="285750" indent="-285750">
              <a:buFontTx/>
              <a:buChar char="-"/>
            </a:pPr>
            <a:r>
              <a:rPr lang="es-ES" dirty="0">
                <a:latin typeface="Papyrus" panose="03070502060502030205" pitchFamily="66" charset="0"/>
                <a:ea typeface="Becca" panose="02000603000000000000" pitchFamily="2" charset="0"/>
              </a:rPr>
              <a:t>No constituye reproducción legal de un programa de ordenador, la introducción del mismo en la memoria interna del respectivo aparato, para efectos de su exclusivo uso personal. No será lícito, en consecuencia, al aprovechamiento del programa por varias personas, mediante la instalación de redes, estaciones de trabajo u otro procedimiento análogo, sin el consentimiento del titular de los derechos.</a:t>
            </a:r>
          </a:p>
          <a:p>
            <a:pPr marL="285750" indent="-285750">
              <a:buFontTx/>
              <a:buChar char="-"/>
            </a:pPr>
            <a:r>
              <a:rPr lang="es-ES" dirty="0">
                <a:latin typeface="Papyrus" panose="03070502060502030205" pitchFamily="66" charset="0"/>
                <a:ea typeface="Becca" panose="02000603000000000000" pitchFamily="2" charset="0"/>
              </a:rPr>
              <a:t>No constituye transformación, a los efectos previstos en el acuerdo 351, la adaptación de un programa realizada por el usuario para su exclusiva utilización.</a:t>
            </a:r>
          </a:p>
        </p:txBody>
      </p:sp>
      <p:sp>
        <p:nvSpPr>
          <p:cNvPr id="3" name="CuadroTexto 2">
            <a:extLst>
              <a:ext uri="{FF2B5EF4-FFF2-40B4-BE49-F238E27FC236}">
                <a16:creationId xmlns:a16="http://schemas.microsoft.com/office/drawing/2014/main" id="{256E5105-2F71-44D9-8E33-AF2D57F5AC33}"/>
              </a:ext>
            </a:extLst>
          </p:cNvPr>
          <p:cNvSpPr txBox="1"/>
          <p:nvPr/>
        </p:nvSpPr>
        <p:spPr>
          <a:xfrm>
            <a:off x="6849291" y="248194"/>
            <a:ext cx="4646023"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Las bases de datos son protegidas siempre que la selección o disposición de las materias constituyan una creación intelectual. La protección concedida no se hará extensiva a los datos o información compilados, pero no afectará los derechos que pudieran subsistir sobre las obras o materiales que la conforman.</a:t>
            </a:r>
          </a:p>
          <a:p>
            <a:r>
              <a:rPr lang="es-ES" b="1" dirty="0">
                <a:latin typeface="Papyrus" panose="03070502060502030205" pitchFamily="66" charset="0"/>
                <a:ea typeface="Becca" panose="02000603000000000000" pitchFamily="2" charset="0"/>
              </a:rPr>
              <a:t>Derecho patrimonial y de derecho moral </a:t>
            </a:r>
          </a:p>
          <a:p>
            <a:r>
              <a:rPr lang="es-ES" dirty="0">
                <a:latin typeface="Papyrus" panose="03070502060502030205" pitchFamily="66" charset="0"/>
                <a:ea typeface="Becca" panose="02000603000000000000" pitchFamily="2" charset="0"/>
              </a:rPr>
              <a:t>De acuerdo a lo anterior la Decisión Andina establece la diferencia entre el derecho patrimonial y el derecho moral y sus limitaciones. El acuerdo 351 plantea que el derecho moral del autor, es decir la persona cuyo nombre, seudónimo u otro signo que la identifique, aparezca indicado en la obra. Tienes el derecho inalienable, inembargable imprescriptible e irrenunciable de conservar la idea inédita o divulgar, revindicar la paternidad de la obra en cualquier momento y oponerse a toda denominación, mutilación o modificación que atente contra el decoro de la obra o la reputación del autor. </a:t>
            </a:r>
          </a:p>
        </p:txBody>
      </p:sp>
    </p:spTree>
    <p:extLst>
      <p:ext uri="{BB962C8B-B14F-4D97-AF65-F5344CB8AC3E}">
        <p14:creationId xmlns:p14="http://schemas.microsoft.com/office/powerpoint/2010/main" val="151143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A7FA74-EE94-402E-9DEB-E7A378E40212}"/>
              </a:ext>
            </a:extLst>
          </p:cNvPr>
          <p:cNvSpPr txBox="1"/>
          <p:nvPr/>
        </p:nvSpPr>
        <p:spPr>
          <a:xfrm>
            <a:off x="1145177" y="231939"/>
            <a:ext cx="4406537" cy="4247317"/>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otra parte, el derecho patrimonial se establece como: el autor o, en su caso, sus derechohabientes (persona natural o jurídica a quien por cualquier titulo se transmiten derechos reconocidos), tiene el derecho exclusivo de realizar, autorizar o prohibir su reproducción total o parcial, la comunicación pública de la obra, la distribución pública, la importación, la traducción, adaptación arreglo u otra transformación de la obra.</a:t>
            </a:r>
          </a:p>
          <a:p>
            <a:r>
              <a:rPr lang="es-ES" dirty="0">
                <a:latin typeface="Papyrus" panose="03070502060502030205" pitchFamily="66" charset="0"/>
                <a:ea typeface="Becca" panose="02000603000000000000" pitchFamily="2" charset="0"/>
              </a:rPr>
              <a:t>Los derechos morales, son aquellos a los cuales el autor tendrá sobre su obra un derecho perpetuo, e irrenunciable, es decir siempre existirán.</a:t>
            </a:r>
          </a:p>
        </p:txBody>
      </p:sp>
      <p:sp>
        <p:nvSpPr>
          <p:cNvPr id="3" name="CuadroTexto 2">
            <a:extLst>
              <a:ext uri="{FF2B5EF4-FFF2-40B4-BE49-F238E27FC236}">
                <a16:creationId xmlns:a16="http://schemas.microsoft.com/office/drawing/2014/main" id="{90C91678-A044-4C30-8ED3-692605FEB689}"/>
              </a:ext>
            </a:extLst>
          </p:cNvPr>
          <p:cNvSpPr txBox="1"/>
          <p:nvPr/>
        </p:nvSpPr>
        <p:spPr>
          <a:xfrm>
            <a:off x="6836228" y="231938"/>
            <a:ext cx="464602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nacional de derechos de autor</a:t>
            </a:r>
          </a:p>
          <a:p>
            <a:r>
              <a:rPr lang="es-ES" dirty="0">
                <a:latin typeface="Papyrus" panose="03070502060502030205" pitchFamily="66" charset="0"/>
                <a:ea typeface="Becca" panose="02000603000000000000" pitchFamily="2" charset="0"/>
              </a:rPr>
              <a:t>A nivel de Colombia la Ley 23 de 1982 establece a través de la reforma hecha a través de la Ley 44 de 1993 los tipos de obra que se pueden inscribir en el registro nacional de derechos de autor. Dentro de ellas se encuentran las obras literarias, los fonogramas, en virtud de los cuales se enajene el derecho de autor, así como cualquier otro acto o contrato vinculado con los derechos de autor o los derechos conexos.</a:t>
            </a:r>
          </a:p>
          <a:p>
            <a:r>
              <a:rPr lang="es-ES" dirty="0">
                <a:latin typeface="Papyrus" panose="03070502060502030205" pitchFamily="66" charset="0"/>
                <a:ea typeface="Becca" panose="02000603000000000000" pitchFamily="2" charset="0"/>
              </a:rPr>
              <a:t>También establece sanciones por la utilización indebida de esa propiedad intelectual por publicación, inscripción, reproducción total o parcial. Dentro de las sanciones más importantes está el de 1 a 4 años de cárcel y una multa de 3 a 10 salarios mínimos legales vigentes.</a:t>
            </a:r>
          </a:p>
          <a:p>
            <a:r>
              <a:rPr lang="es-ES" dirty="0">
                <a:latin typeface="Papyrus" panose="03070502060502030205" pitchFamily="66" charset="0"/>
                <a:ea typeface="Becca" panose="02000603000000000000" pitchFamily="2" charset="0"/>
              </a:rPr>
              <a:t>En el decreto 1360 de 1989 en el cual se reglamenta la inscripción del soporte lógico del software en el Registro Nacional de Derechos de Autor. De acuerdo a ese decreto se abarcan los siguientes elementos</a:t>
            </a:r>
          </a:p>
        </p:txBody>
      </p:sp>
    </p:spTree>
    <p:extLst>
      <p:ext uri="{BB962C8B-B14F-4D97-AF65-F5344CB8AC3E}">
        <p14:creationId xmlns:p14="http://schemas.microsoft.com/office/powerpoint/2010/main" val="167965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19CB9F-73A1-4AD6-8441-A695D6C84E3B}"/>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registrar: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 de computador: </a:t>
            </a:r>
            <a:r>
              <a:rPr lang="es-ES" dirty="0">
                <a:latin typeface="Papyrus" panose="03070502060502030205" pitchFamily="66" charset="0"/>
                <a:ea typeface="Becca" panose="02000603000000000000" pitchFamily="2" charset="0"/>
              </a:rPr>
              <a:t>La expresión de un conjunto organizado de instrucciones, en lenguaje natural o codificado, independientemente del medio en que se encuentre almacenado, cuyo fin es el de hacer que una maquina capaz de procesar información, indique, realice u obtenga una función, una tarea o un resultado especifico.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Descripción de programa: </a:t>
            </a:r>
            <a:r>
              <a:rPr lang="es-ES" dirty="0">
                <a:latin typeface="Papyrus" panose="03070502060502030205" pitchFamily="66" charset="0"/>
                <a:ea typeface="Becca" panose="02000603000000000000" pitchFamily="2" charset="0"/>
              </a:rPr>
              <a:t>Una presentación completa de procedimientos en forma idónea, los suficiente detallada para determinar un conjunto de instrucciones que constituya el programa de computador correspondiente.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Material auxiliar: </a:t>
            </a:r>
            <a:r>
              <a:rPr lang="es-ES" dirty="0">
                <a:latin typeface="Papyrus" panose="03070502060502030205" pitchFamily="66" charset="0"/>
                <a:ea typeface="Becca" panose="02000603000000000000" pitchFamily="2" charset="0"/>
              </a:rPr>
              <a:t>Todo material, distinto de un programa de computador o de una descripción de programa, creado para facilitar su comprensión o ampliación como, por ejemplo, descripción de problemas e instrucciones para el</a:t>
            </a:r>
          </a:p>
        </p:txBody>
      </p:sp>
      <p:sp>
        <p:nvSpPr>
          <p:cNvPr id="3" name="CuadroTexto 2">
            <a:extLst>
              <a:ext uri="{FF2B5EF4-FFF2-40B4-BE49-F238E27FC236}">
                <a16:creationId xmlns:a16="http://schemas.microsoft.com/office/drawing/2014/main" id="{9473A46A-CB2A-421D-B10F-CBAC487FF28E}"/>
              </a:ext>
            </a:extLst>
          </p:cNvPr>
          <p:cNvSpPr txBox="1"/>
          <p:nvPr/>
        </p:nvSpPr>
        <p:spPr>
          <a:xfrm>
            <a:off x="6849292" y="197346"/>
            <a:ext cx="4646022"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usuario. El soporte lógico (software), es considerado como obra inédita (aquella que no haya sido dada a conocer al público) salvo manifestación en contrario hecha por el titular de los derechos de autor.</a:t>
            </a:r>
          </a:p>
          <a:p>
            <a:r>
              <a:rPr lang="es-ES" dirty="0">
                <a:latin typeface="Papyrus" panose="03070502060502030205" pitchFamily="66" charset="0"/>
                <a:ea typeface="Becca" panose="02000603000000000000" pitchFamily="2" charset="0"/>
              </a:rPr>
              <a:t>Para el registro se debe seguir el procedimiento que sugiere la Superintendencia de industria y Comercio donde ellos llevan la gestión y el control del registro de derechos de autor en Colombia.</a:t>
            </a:r>
          </a:p>
          <a:p>
            <a:r>
              <a:rPr lang="es-ES" dirty="0">
                <a:latin typeface="Papyrus" panose="03070502060502030205" pitchFamily="66" charset="0"/>
                <a:ea typeface="Becca" panose="02000603000000000000" pitchFamily="2" charset="0"/>
              </a:rPr>
              <a:t>También se encuentran varios aspectos importantes en los decretos que la modifican como, por ejemplo, la transmisión de derechos de autor, el sistema de protección al derecho de autor, el software como producto patentable.</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52742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EA3432-B123-431E-AE21-D520A5D43690}"/>
              </a:ext>
            </a:extLst>
          </p:cNvPr>
          <p:cNvSpPr txBox="1"/>
          <p:nvPr/>
        </p:nvSpPr>
        <p:spPr>
          <a:xfrm>
            <a:off x="1145177" y="231939"/>
            <a:ext cx="4406537"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de software</a:t>
            </a:r>
          </a:p>
          <a:p>
            <a:r>
              <a:rPr lang="es-ES" dirty="0">
                <a:latin typeface="Papyrus" panose="03070502060502030205" pitchFamily="66" charset="0"/>
                <a:ea typeface="Becca" panose="02000603000000000000" pitchFamily="2" charset="0"/>
              </a:rPr>
              <a:t>Para la inscripción del soporte lógico (Software) en el Registro Nacional del Derecho de Autor, deberá diligenciarse una solicitud por escrito que contenga la siguiente información.</a:t>
            </a:r>
          </a:p>
          <a:p>
            <a:pPr marL="285750" indent="-285750">
              <a:buFontTx/>
              <a:buChar char="-"/>
            </a:pPr>
            <a:r>
              <a:rPr lang="es-ES" dirty="0">
                <a:latin typeface="Papyrus" panose="03070502060502030205" pitchFamily="66" charset="0"/>
                <a:ea typeface="Becca" panose="02000603000000000000" pitchFamily="2" charset="0"/>
              </a:rPr>
              <a:t>Nombre, identificación y domicilio del solicitante, debiendo manifestar si habla en nombre propio o como representante de otro en cuyo caso deberá acompañar la prueba de su presentación.</a:t>
            </a:r>
          </a:p>
          <a:p>
            <a:pPr marL="285750" indent="-285750">
              <a:buFontTx/>
              <a:buChar char="-"/>
            </a:pPr>
            <a:r>
              <a:rPr lang="es-ES" dirty="0">
                <a:latin typeface="Papyrus" panose="03070502060502030205" pitchFamily="66" charset="0"/>
                <a:ea typeface="Becca" panose="02000603000000000000" pitchFamily="2" charset="0"/>
              </a:rPr>
              <a:t>Nombre e identificación del autor o autores.</a:t>
            </a:r>
          </a:p>
          <a:p>
            <a:pPr marL="285750" indent="-285750">
              <a:buFontTx/>
              <a:buChar char="-"/>
            </a:pPr>
            <a:r>
              <a:rPr lang="es-ES" dirty="0">
                <a:latin typeface="Papyrus" panose="03070502060502030205" pitchFamily="66" charset="0"/>
                <a:ea typeface="Becca" panose="02000603000000000000" pitchFamily="2" charset="0"/>
              </a:rPr>
              <a:t>Título de la obra, año de creación, país de origen, breve descripción de sus funciones y en general, cualquier otra característica que permita diferenciarla de otra obra de su misma naturaleza.</a:t>
            </a:r>
          </a:p>
          <a:p>
            <a:pPr marL="285750" indent="-285750">
              <a:buFontTx/>
              <a:buChar char="-"/>
            </a:pPr>
            <a:r>
              <a:rPr lang="es-ES" dirty="0">
                <a:latin typeface="Papyrus" panose="03070502060502030205" pitchFamily="66" charset="0"/>
                <a:ea typeface="Becca" panose="02000603000000000000" pitchFamily="2" charset="0"/>
              </a:rPr>
              <a:t>Declaración acerca de si la obra es individual, en colaboración, colectiva, anónima seudónima o póstuma. (Estas obras se explican más adelante).</a:t>
            </a:r>
          </a:p>
        </p:txBody>
      </p:sp>
      <p:sp>
        <p:nvSpPr>
          <p:cNvPr id="3" name="CuadroTexto 2">
            <a:extLst>
              <a:ext uri="{FF2B5EF4-FFF2-40B4-BE49-F238E27FC236}">
                <a16:creationId xmlns:a16="http://schemas.microsoft.com/office/drawing/2014/main" id="{1E608E0E-456B-467C-A163-004FA500701A}"/>
              </a:ext>
            </a:extLst>
          </p:cNvPr>
          <p:cNvSpPr txBox="1"/>
          <p:nvPr/>
        </p:nvSpPr>
        <p:spPr>
          <a:xfrm>
            <a:off x="6849291" y="231938"/>
            <a:ext cx="4672149"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la solicitud deberá acompañarse por lo menos de uno de los siguientes elementos, el programa de computador, la descripción de programa y/o material auxiliar.</a:t>
            </a:r>
          </a:p>
          <a:p>
            <a:r>
              <a:rPr lang="es-ES" b="1" dirty="0">
                <a:latin typeface="Papyrus" panose="03070502060502030205" pitchFamily="66" charset="0"/>
                <a:ea typeface="Becca" panose="02000603000000000000" pitchFamily="2" charset="0"/>
              </a:rPr>
              <a:t>Protección de datos</a:t>
            </a:r>
          </a:p>
          <a:p>
            <a:r>
              <a:rPr lang="es-ES" dirty="0">
                <a:latin typeface="Papyrus" panose="03070502060502030205" pitchFamily="66" charset="0"/>
                <a:ea typeface="Becca" panose="02000603000000000000" pitchFamily="2" charset="0"/>
              </a:rPr>
              <a:t>Los contratos exigen algunos términos como el de la confidencialidad. Este punto es importante ya que la legislación obliga a proteger los datos de los clientes y los datos personales de todas las organizaciones y personas involucradas en un contrato.</a:t>
            </a:r>
          </a:p>
          <a:p>
            <a:r>
              <a:rPr lang="es-ES" dirty="0">
                <a:latin typeface="Papyrus" panose="03070502060502030205" pitchFamily="66" charset="0"/>
                <a:ea typeface="Becca" panose="02000603000000000000" pitchFamily="2" charset="0"/>
              </a:rPr>
              <a:t>La Constitución Política de Colombia, Artículo 15. Ley 1266 de 2008, la Ley 1581 de 2012. Decretos Reglamentarios 1727 de 2009, 2952 de 2010 y 1377 de 2013 y las sentencias de la Corte Constitucional: C-1011 de 2008 y C-748 del 2011, reglamentan la protección de datos personales y de las empresas. En ellas recomiendan la protección de datos personales y de las empresas. En ellas recomiendan una serie de mecanismos que pueden ser aplicados al momento de establecer un contrato como por </a:t>
            </a:r>
          </a:p>
        </p:txBody>
      </p:sp>
    </p:spTree>
    <p:extLst>
      <p:ext uri="{BB962C8B-B14F-4D97-AF65-F5344CB8AC3E}">
        <p14:creationId xmlns:p14="http://schemas.microsoft.com/office/powerpoint/2010/main" val="82600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2975017-5594-48A7-83C8-21640ECD026A}"/>
              </a:ext>
            </a:extLst>
          </p:cNvPr>
          <p:cNvGrpSpPr/>
          <p:nvPr/>
        </p:nvGrpSpPr>
        <p:grpSpPr>
          <a:xfrm>
            <a:off x="1149226" y="227666"/>
            <a:ext cx="4271860" cy="461666"/>
            <a:chOff x="1104222" y="1687621"/>
            <a:chExt cx="4271860" cy="461666"/>
          </a:xfrm>
        </p:grpSpPr>
        <p:sp>
          <p:nvSpPr>
            <p:cNvPr id="3" name="Flecha: cheurón 2">
              <a:extLst>
                <a:ext uri="{FF2B5EF4-FFF2-40B4-BE49-F238E27FC236}">
                  <a16:creationId xmlns:a16="http://schemas.microsoft.com/office/drawing/2014/main" id="{1E8F6FA5-9525-4A68-9C80-F1BE23977AF5}"/>
                </a:ext>
              </a:extLst>
            </p:cNvPr>
            <p:cNvSpPr/>
            <p:nvPr/>
          </p:nvSpPr>
          <p:spPr>
            <a:xfrm>
              <a:off x="1104222" y="1687623"/>
              <a:ext cx="4271860"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947B142F-B94A-47F0-8382-30B7DAE15C2A}"/>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ESQUEMA DE LA REFLEXIÓN</a:t>
              </a:r>
              <a:endParaRPr lang="es-MX" sz="1200" dirty="0">
                <a:latin typeface="Becca &amp; Perry" panose="02000500000000000000" pitchFamily="2" charset="0"/>
              </a:endParaRPr>
            </a:p>
          </p:txBody>
        </p:sp>
      </p:grpSp>
      <p:sp>
        <p:nvSpPr>
          <p:cNvPr id="5" name="CuadroTexto 4">
            <a:extLst>
              <a:ext uri="{FF2B5EF4-FFF2-40B4-BE49-F238E27FC236}">
                <a16:creationId xmlns:a16="http://schemas.microsoft.com/office/drawing/2014/main" id="{B7F104DB-E3D3-4A30-93FF-C9CA699A4875}"/>
              </a:ext>
            </a:extLst>
          </p:cNvPr>
          <p:cNvSpPr txBox="1"/>
          <p:nvPr/>
        </p:nvSpPr>
        <p:spPr>
          <a:xfrm>
            <a:off x="1110344" y="795909"/>
            <a:ext cx="4480559"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Resumen de la definición de constitución.</a:t>
            </a:r>
          </a:p>
        </p:txBody>
      </p:sp>
      <p:sp>
        <p:nvSpPr>
          <p:cNvPr id="6" name="Rectángulo 5">
            <a:extLst>
              <a:ext uri="{FF2B5EF4-FFF2-40B4-BE49-F238E27FC236}">
                <a16:creationId xmlns:a16="http://schemas.microsoft.com/office/drawing/2014/main" id="{7C9F5EF6-7671-48FE-9910-B453CFDA625E}"/>
              </a:ext>
            </a:extLst>
          </p:cNvPr>
          <p:cNvSpPr/>
          <p:nvPr/>
        </p:nvSpPr>
        <p:spPr>
          <a:xfrm>
            <a:off x="1149226" y="11082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4F2573-F7C5-4F5A-963F-D46BC076CCD8}"/>
              </a:ext>
            </a:extLst>
          </p:cNvPr>
          <p:cNvSpPr txBox="1"/>
          <p:nvPr/>
        </p:nvSpPr>
        <p:spPr>
          <a:xfrm>
            <a:off x="4345578" y="1033864"/>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D4E8D278-B2D3-4DBB-87EF-CBF279049DDA}"/>
              </a:ext>
            </a:extLst>
          </p:cNvPr>
          <p:cNvSpPr txBox="1"/>
          <p:nvPr/>
        </p:nvSpPr>
        <p:spPr>
          <a:xfrm>
            <a:off x="1089309" y="1271818"/>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de Febrero </a:t>
            </a:r>
          </a:p>
          <a:p>
            <a:pPr algn="ctr"/>
            <a:r>
              <a:rPr lang="es-CO" sz="2400" dirty="0">
                <a:solidFill>
                  <a:srgbClr val="F89AA1"/>
                </a:solidFill>
                <a:latin typeface="Becca &amp; Perry" panose="02000500000000000000" pitchFamily="2" charset="0"/>
              </a:rPr>
              <a:t>1 trimestre </a:t>
            </a:r>
          </a:p>
        </p:txBody>
      </p:sp>
      <p:grpSp>
        <p:nvGrpSpPr>
          <p:cNvPr id="9" name="Grupo 8">
            <a:extLst>
              <a:ext uri="{FF2B5EF4-FFF2-40B4-BE49-F238E27FC236}">
                <a16:creationId xmlns:a16="http://schemas.microsoft.com/office/drawing/2014/main" id="{EBF14A15-818E-46AC-B708-7C17D51BE72A}"/>
              </a:ext>
            </a:extLst>
          </p:cNvPr>
          <p:cNvGrpSpPr/>
          <p:nvPr/>
        </p:nvGrpSpPr>
        <p:grpSpPr>
          <a:xfrm>
            <a:off x="1149227" y="2102815"/>
            <a:ext cx="2443060" cy="461665"/>
            <a:chOff x="1104223" y="1687621"/>
            <a:chExt cx="2443060" cy="461665"/>
          </a:xfrm>
        </p:grpSpPr>
        <p:sp>
          <p:nvSpPr>
            <p:cNvPr id="10" name="Flecha: cheurón 9">
              <a:extLst>
                <a:ext uri="{FF2B5EF4-FFF2-40B4-BE49-F238E27FC236}">
                  <a16:creationId xmlns:a16="http://schemas.microsoft.com/office/drawing/2014/main" id="{987E1626-D0E9-46D3-BCA7-9EDAB3C9DEA7}"/>
                </a:ext>
              </a:extLst>
            </p:cNvPr>
            <p:cNvSpPr/>
            <p:nvPr/>
          </p:nvSpPr>
          <p:spPr>
            <a:xfrm>
              <a:off x="1104223" y="1687622"/>
              <a:ext cx="2443060"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35A4E22C-87A9-4AA9-9998-7FBE74B642C4}"/>
                </a:ext>
              </a:extLst>
            </p:cNvPr>
            <p:cNvSpPr txBox="1"/>
            <p:nvPr/>
          </p:nvSpPr>
          <p:spPr>
            <a:xfrm>
              <a:off x="1245648" y="1687621"/>
              <a:ext cx="2144879" cy="461665"/>
            </a:xfrm>
            <a:prstGeom prst="rect">
              <a:avLst/>
            </a:prstGeom>
            <a:noFill/>
          </p:spPr>
          <p:txBody>
            <a:bodyPr wrap="square" rtlCol="0">
              <a:spAutoFit/>
            </a:bodyPr>
            <a:lstStyle/>
            <a:p>
              <a:r>
                <a:rPr lang="es-MX" sz="2400" dirty="0">
                  <a:latin typeface="Becca &amp; Perry" panose="02000500000000000000" pitchFamily="2" charset="0"/>
                </a:rPr>
                <a:t>PROYECTOS CEET</a:t>
              </a:r>
            </a:p>
          </p:txBody>
        </p:sp>
      </p:grpSp>
      <p:sp>
        <p:nvSpPr>
          <p:cNvPr id="12" name="CuadroTexto 11">
            <a:extLst>
              <a:ext uri="{FF2B5EF4-FFF2-40B4-BE49-F238E27FC236}">
                <a16:creationId xmlns:a16="http://schemas.microsoft.com/office/drawing/2014/main" id="{658ED0F7-AA71-4314-8CFF-6D0E59804479}"/>
              </a:ext>
            </a:extLst>
          </p:cNvPr>
          <p:cNvSpPr txBox="1"/>
          <p:nvPr/>
        </p:nvSpPr>
        <p:spPr>
          <a:xfrm>
            <a:off x="3563894" y="2131795"/>
            <a:ext cx="2005974"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 la página</a:t>
            </a:r>
          </a:p>
        </p:txBody>
      </p:sp>
      <p:sp>
        <p:nvSpPr>
          <p:cNvPr id="13" name="CuadroTexto 12">
            <a:extLst>
              <a:ext uri="{FF2B5EF4-FFF2-40B4-BE49-F238E27FC236}">
                <a16:creationId xmlns:a16="http://schemas.microsoft.com/office/drawing/2014/main" id="{57D4AB75-EC4C-4796-AA01-EB4A9AB59AB4}"/>
              </a:ext>
            </a:extLst>
          </p:cNvPr>
          <p:cNvSpPr txBox="1"/>
          <p:nvPr/>
        </p:nvSpPr>
        <p:spPr>
          <a:xfrm>
            <a:off x="1089309" y="2501127"/>
            <a:ext cx="4416377" cy="1200329"/>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donde vamos a tener los entregables.</a:t>
            </a:r>
          </a:p>
          <a:p>
            <a:r>
              <a:rPr lang="es-CO" dirty="0">
                <a:latin typeface="Papyrus" panose="03070502060502030205" pitchFamily="66" charset="0"/>
                <a:ea typeface="Becca" panose="02000603000000000000" pitchFamily="2" charset="0"/>
              </a:rPr>
              <a:t>Escogemos ADSI y podemos ver el orden de nuestros entregables verificando cuáles tenemos.</a:t>
            </a:r>
          </a:p>
        </p:txBody>
      </p:sp>
      <p:grpSp>
        <p:nvGrpSpPr>
          <p:cNvPr id="14" name="Grupo 13">
            <a:extLst>
              <a:ext uri="{FF2B5EF4-FFF2-40B4-BE49-F238E27FC236}">
                <a16:creationId xmlns:a16="http://schemas.microsoft.com/office/drawing/2014/main" id="{52A4E7DF-F5B0-4FE2-BDD2-8277004A89C2}"/>
              </a:ext>
            </a:extLst>
          </p:cNvPr>
          <p:cNvGrpSpPr/>
          <p:nvPr/>
        </p:nvGrpSpPr>
        <p:grpSpPr>
          <a:xfrm>
            <a:off x="1149226" y="3638102"/>
            <a:ext cx="4271860" cy="1569660"/>
            <a:chOff x="1104222" y="1687621"/>
            <a:chExt cx="4271860" cy="1569660"/>
          </a:xfrm>
        </p:grpSpPr>
        <p:sp>
          <p:nvSpPr>
            <p:cNvPr id="15" name="Flecha: cheurón 14">
              <a:extLst>
                <a:ext uri="{FF2B5EF4-FFF2-40B4-BE49-F238E27FC236}">
                  <a16:creationId xmlns:a16="http://schemas.microsoft.com/office/drawing/2014/main" id="{02ACADF2-8891-4D37-AE3D-40B1E4B6FF69}"/>
                </a:ext>
              </a:extLst>
            </p:cNvPr>
            <p:cNvSpPr/>
            <p:nvPr/>
          </p:nvSpPr>
          <p:spPr>
            <a:xfrm>
              <a:off x="1104222" y="1687622"/>
              <a:ext cx="4271860" cy="146947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61404DDE-FB97-4980-8A90-0F5EE37F3739}"/>
                </a:ext>
              </a:extLst>
            </p:cNvPr>
            <p:cNvSpPr txBox="1"/>
            <p:nvPr/>
          </p:nvSpPr>
          <p:spPr>
            <a:xfrm>
              <a:off x="1822984" y="1687621"/>
              <a:ext cx="2926081" cy="1569660"/>
            </a:xfrm>
            <a:prstGeom prst="rect">
              <a:avLst/>
            </a:prstGeom>
            <a:noFill/>
          </p:spPr>
          <p:txBody>
            <a:bodyPr wrap="square" rtlCol="0">
              <a:spAutoFit/>
            </a:bodyPr>
            <a:lstStyle/>
            <a:p>
              <a:r>
                <a:rPr lang="es-MX" sz="2400" dirty="0">
                  <a:latin typeface="Becca &amp; Perry" panose="02000500000000000000" pitchFamily="2" charset="0"/>
                </a:rPr>
                <a:t>En una semana vamos a terminar todos lo relacionado al primer trimestre</a:t>
              </a:r>
            </a:p>
          </p:txBody>
        </p:sp>
      </p:grpSp>
      <p:grpSp>
        <p:nvGrpSpPr>
          <p:cNvPr id="17" name="Grupo 16">
            <a:extLst>
              <a:ext uri="{FF2B5EF4-FFF2-40B4-BE49-F238E27FC236}">
                <a16:creationId xmlns:a16="http://schemas.microsoft.com/office/drawing/2014/main" id="{A34B21FB-43E1-4F33-9100-3C65284107EF}"/>
              </a:ext>
            </a:extLst>
          </p:cNvPr>
          <p:cNvGrpSpPr/>
          <p:nvPr/>
        </p:nvGrpSpPr>
        <p:grpSpPr>
          <a:xfrm>
            <a:off x="1149226" y="5231094"/>
            <a:ext cx="3880696" cy="830997"/>
            <a:chOff x="1104222" y="1687621"/>
            <a:chExt cx="3880696" cy="830997"/>
          </a:xfrm>
        </p:grpSpPr>
        <p:sp>
          <p:nvSpPr>
            <p:cNvPr id="18" name="Flecha: cheurón 17">
              <a:extLst>
                <a:ext uri="{FF2B5EF4-FFF2-40B4-BE49-F238E27FC236}">
                  <a16:creationId xmlns:a16="http://schemas.microsoft.com/office/drawing/2014/main" id="{2FE1E59A-D467-4261-BE95-DBB067BC5293}"/>
                </a:ext>
              </a:extLst>
            </p:cNvPr>
            <p:cNvSpPr/>
            <p:nvPr/>
          </p:nvSpPr>
          <p:spPr>
            <a:xfrm>
              <a:off x="1104222" y="1687622"/>
              <a:ext cx="3880696"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66A1BF96-8CC4-4404-8209-1390A224BF08}"/>
                </a:ext>
              </a:extLst>
            </p:cNvPr>
            <p:cNvSpPr txBox="1"/>
            <p:nvPr/>
          </p:nvSpPr>
          <p:spPr>
            <a:xfrm>
              <a:off x="1510198" y="1687621"/>
              <a:ext cx="3238867" cy="830997"/>
            </a:xfrm>
            <a:prstGeom prst="rect">
              <a:avLst/>
            </a:prstGeom>
            <a:noFill/>
          </p:spPr>
          <p:txBody>
            <a:bodyPr wrap="square" rtlCol="0">
              <a:spAutoFit/>
            </a:bodyPr>
            <a:lstStyle/>
            <a:p>
              <a:r>
                <a:rPr lang="es-MX" sz="2400" dirty="0">
                  <a:latin typeface="Becca &amp; Perry" panose="02000500000000000000" pitchFamily="2" charset="0"/>
                </a:rPr>
                <a:t>Mañana se hace revisión de grupos e integrantes</a:t>
              </a:r>
            </a:p>
          </p:txBody>
        </p:sp>
      </p:grpSp>
      <p:grpSp>
        <p:nvGrpSpPr>
          <p:cNvPr id="20" name="Grupo 19">
            <a:extLst>
              <a:ext uri="{FF2B5EF4-FFF2-40B4-BE49-F238E27FC236}">
                <a16:creationId xmlns:a16="http://schemas.microsoft.com/office/drawing/2014/main" id="{92B2F8E8-0D0B-4217-BB4D-EC160214D417}"/>
              </a:ext>
            </a:extLst>
          </p:cNvPr>
          <p:cNvGrpSpPr/>
          <p:nvPr/>
        </p:nvGrpSpPr>
        <p:grpSpPr>
          <a:xfrm>
            <a:off x="6875111" y="227665"/>
            <a:ext cx="2216638" cy="461665"/>
            <a:chOff x="1104223" y="1687621"/>
            <a:chExt cx="2216638" cy="461665"/>
          </a:xfrm>
        </p:grpSpPr>
        <p:sp>
          <p:nvSpPr>
            <p:cNvPr id="21" name="Flecha: cheurón 20">
              <a:extLst>
                <a:ext uri="{FF2B5EF4-FFF2-40B4-BE49-F238E27FC236}">
                  <a16:creationId xmlns:a16="http://schemas.microsoft.com/office/drawing/2014/main" id="{7CFC8B5C-39E3-46C7-817C-607CE1176AE3}"/>
                </a:ext>
              </a:extLst>
            </p:cNvPr>
            <p:cNvSpPr/>
            <p:nvPr/>
          </p:nvSpPr>
          <p:spPr>
            <a:xfrm>
              <a:off x="1104223" y="1687622"/>
              <a:ext cx="2216638"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DC5FE7E9-0EF1-412F-AFB2-623260790612}"/>
                </a:ext>
              </a:extLst>
            </p:cNvPr>
            <p:cNvSpPr txBox="1"/>
            <p:nvPr/>
          </p:nvSpPr>
          <p:spPr>
            <a:xfrm>
              <a:off x="1245648" y="1687621"/>
              <a:ext cx="1931521" cy="461665"/>
            </a:xfrm>
            <a:prstGeom prst="rect">
              <a:avLst/>
            </a:prstGeom>
            <a:noFill/>
          </p:spPr>
          <p:txBody>
            <a:bodyPr wrap="square" rtlCol="0">
              <a:spAutoFit/>
            </a:bodyPr>
            <a:lstStyle/>
            <a:p>
              <a:r>
                <a:rPr lang="es-MX" sz="2400" dirty="0">
                  <a:latin typeface="Becca &amp; Perry" panose="02000500000000000000" pitchFamily="2" charset="0"/>
                </a:rPr>
                <a:t>CASOS DE USO</a:t>
              </a:r>
            </a:p>
          </p:txBody>
        </p:sp>
      </p:grpSp>
      <p:grpSp>
        <p:nvGrpSpPr>
          <p:cNvPr id="23" name="Grupo 22">
            <a:extLst>
              <a:ext uri="{FF2B5EF4-FFF2-40B4-BE49-F238E27FC236}">
                <a16:creationId xmlns:a16="http://schemas.microsoft.com/office/drawing/2014/main" id="{C27BEDD3-3925-4416-8BD7-24FC2D2EF010}"/>
              </a:ext>
            </a:extLst>
          </p:cNvPr>
          <p:cNvGrpSpPr/>
          <p:nvPr/>
        </p:nvGrpSpPr>
        <p:grpSpPr>
          <a:xfrm>
            <a:off x="6906824" y="774512"/>
            <a:ext cx="4480560" cy="830997"/>
            <a:chOff x="1104222" y="1687621"/>
            <a:chExt cx="4480560" cy="830997"/>
          </a:xfrm>
        </p:grpSpPr>
        <p:sp>
          <p:nvSpPr>
            <p:cNvPr id="24" name="Flecha: cheurón 23">
              <a:extLst>
                <a:ext uri="{FF2B5EF4-FFF2-40B4-BE49-F238E27FC236}">
                  <a16:creationId xmlns:a16="http://schemas.microsoft.com/office/drawing/2014/main" id="{0565AD1D-4AA2-442B-B36C-FD96A544CABA}"/>
                </a:ext>
              </a:extLst>
            </p:cNvPr>
            <p:cNvSpPr/>
            <p:nvPr/>
          </p:nvSpPr>
          <p:spPr>
            <a:xfrm>
              <a:off x="1104222" y="1687622"/>
              <a:ext cx="4480560"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5" name="CuadroTexto 24">
              <a:extLst>
                <a:ext uri="{FF2B5EF4-FFF2-40B4-BE49-F238E27FC236}">
                  <a16:creationId xmlns:a16="http://schemas.microsoft.com/office/drawing/2014/main" id="{8C9EC44D-EA11-4529-854F-010AD4D6C3B6}"/>
                </a:ext>
              </a:extLst>
            </p:cNvPr>
            <p:cNvSpPr txBox="1"/>
            <p:nvPr/>
          </p:nvSpPr>
          <p:spPr>
            <a:xfrm>
              <a:off x="1510198" y="1687621"/>
              <a:ext cx="4012697" cy="830997"/>
            </a:xfrm>
            <a:prstGeom prst="rect">
              <a:avLst/>
            </a:prstGeom>
            <a:noFill/>
          </p:spPr>
          <p:txBody>
            <a:bodyPr wrap="square" rtlCol="0">
              <a:spAutoFit/>
            </a:bodyPr>
            <a:lstStyle/>
            <a:p>
              <a:r>
                <a:rPr lang="es-MX" sz="2400" dirty="0">
                  <a:latin typeface="Becca &amp; Perry" panose="02000500000000000000" pitchFamily="2" charset="0"/>
                </a:rPr>
                <a:t>El trabajo tiene el diagrama y casos de uso extendido</a:t>
              </a:r>
            </a:p>
          </p:txBody>
        </p:sp>
      </p:grpSp>
      <p:sp>
        <p:nvSpPr>
          <p:cNvPr id="26" name="CuadroTexto 25">
            <a:extLst>
              <a:ext uri="{FF2B5EF4-FFF2-40B4-BE49-F238E27FC236}">
                <a16:creationId xmlns:a16="http://schemas.microsoft.com/office/drawing/2014/main" id="{11EB406B-E19F-417F-810D-53259D9742E2}"/>
              </a:ext>
            </a:extLst>
          </p:cNvPr>
          <p:cNvSpPr txBox="1"/>
          <p:nvPr/>
        </p:nvSpPr>
        <p:spPr>
          <a:xfrm>
            <a:off x="6875111" y="1641150"/>
            <a:ext cx="2072946"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Visual Paradigm</a:t>
            </a:r>
          </a:p>
        </p:txBody>
      </p:sp>
      <p:sp>
        <p:nvSpPr>
          <p:cNvPr id="27" name="CuadroTexto 26">
            <a:extLst>
              <a:ext uri="{FF2B5EF4-FFF2-40B4-BE49-F238E27FC236}">
                <a16:creationId xmlns:a16="http://schemas.microsoft.com/office/drawing/2014/main" id="{AE32FCC0-CD41-4C1D-94C8-E8440F0C3F99}"/>
              </a:ext>
            </a:extLst>
          </p:cNvPr>
          <p:cNvSpPr txBox="1"/>
          <p:nvPr/>
        </p:nvSpPr>
        <p:spPr>
          <a:xfrm>
            <a:off x="6875111" y="2039462"/>
            <a:ext cx="1014855"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grpSp>
        <p:nvGrpSpPr>
          <p:cNvPr id="28" name="Grupo 27">
            <a:extLst>
              <a:ext uri="{FF2B5EF4-FFF2-40B4-BE49-F238E27FC236}">
                <a16:creationId xmlns:a16="http://schemas.microsoft.com/office/drawing/2014/main" id="{B7DE3CD0-EE39-43BB-885B-C0BF04B70673}"/>
              </a:ext>
            </a:extLst>
          </p:cNvPr>
          <p:cNvGrpSpPr/>
          <p:nvPr/>
        </p:nvGrpSpPr>
        <p:grpSpPr>
          <a:xfrm>
            <a:off x="6906824" y="2437773"/>
            <a:ext cx="4135949" cy="461665"/>
            <a:chOff x="1110116" y="1687621"/>
            <a:chExt cx="4135949" cy="461665"/>
          </a:xfrm>
        </p:grpSpPr>
        <p:sp>
          <p:nvSpPr>
            <p:cNvPr id="29" name="Flecha: cheurón 28">
              <a:extLst>
                <a:ext uri="{FF2B5EF4-FFF2-40B4-BE49-F238E27FC236}">
                  <a16:creationId xmlns:a16="http://schemas.microsoft.com/office/drawing/2014/main" id="{85083748-938C-4361-9BF8-2A635BED71DE}"/>
                </a:ext>
              </a:extLst>
            </p:cNvPr>
            <p:cNvSpPr/>
            <p:nvPr/>
          </p:nvSpPr>
          <p:spPr>
            <a:xfrm>
              <a:off x="1110116" y="1687622"/>
              <a:ext cx="4135949"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CuadroTexto 29">
              <a:extLst>
                <a:ext uri="{FF2B5EF4-FFF2-40B4-BE49-F238E27FC236}">
                  <a16:creationId xmlns:a16="http://schemas.microsoft.com/office/drawing/2014/main" id="{A55A29C9-E442-427D-8B76-84C44F7EF269}"/>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Hacer el trabajo con 3 ejemplos</a:t>
              </a:r>
              <a:endParaRPr lang="es-MX" sz="1200" dirty="0">
                <a:latin typeface="Becca &amp; Perry" panose="02000500000000000000" pitchFamily="2" charset="0"/>
              </a:endParaRPr>
            </a:p>
          </p:txBody>
        </p:sp>
      </p:grpSp>
      <p:sp>
        <p:nvSpPr>
          <p:cNvPr id="31" name="Rectángulo 30">
            <a:extLst>
              <a:ext uri="{FF2B5EF4-FFF2-40B4-BE49-F238E27FC236}">
                <a16:creationId xmlns:a16="http://schemas.microsoft.com/office/drawing/2014/main" id="{E9936B42-1368-4FB2-ADD4-AE907FF0B1D9}"/>
              </a:ext>
            </a:extLst>
          </p:cNvPr>
          <p:cNvSpPr/>
          <p:nvPr/>
        </p:nvSpPr>
        <p:spPr>
          <a:xfrm>
            <a:off x="6910443" y="297008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2" name="CuadroTexto 31">
            <a:extLst>
              <a:ext uri="{FF2B5EF4-FFF2-40B4-BE49-F238E27FC236}">
                <a16:creationId xmlns:a16="http://schemas.microsoft.com/office/drawing/2014/main" id="{483DF24C-44AA-485D-8FCA-2A839005B6D3}"/>
              </a:ext>
            </a:extLst>
          </p:cNvPr>
          <p:cNvSpPr txBox="1"/>
          <p:nvPr/>
        </p:nvSpPr>
        <p:spPr>
          <a:xfrm>
            <a:off x="10084219" y="289402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grpSp>
        <p:nvGrpSpPr>
          <p:cNvPr id="33" name="Grupo 32">
            <a:extLst>
              <a:ext uri="{FF2B5EF4-FFF2-40B4-BE49-F238E27FC236}">
                <a16:creationId xmlns:a16="http://schemas.microsoft.com/office/drawing/2014/main" id="{7D797135-B05D-4749-8DFC-CF9998E2CC22}"/>
              </a:ext>
            </a:extLst>
          </p:cNvPr>
          <p:cNvGrpSpPr/>
          <p:nvPr/>
        </p:nvGrpSpPr>
        <p:grpSpPr>
          <a:xfrm>
            <a:off x="6880082" y="3327973"/>
            <a:ext cx="3922901" cy="830997"/>
            <a:chOff x="1110116" y="1687621"/>
            <a:chExt cx="3922901" cy="830997"/>
          </a:xfrm>
        </p:grpSpPr>
        <p:sp>
          <p:nvSpPr>
            <p:cNvPr id="34" name="Flecha: cheurón 33">
              <a:extLst>
                <a:ext uri="{FF2B5EF4-FFF2-40B4-BE49-F238E27FC236}">
                  <a16:creationId xmlns:a16="http://schemas.microsoft.com/office/drawing/2014/main" id="{34B7A1F9-AC1D-4538-9F45-2D46C5E513E5}"/>
                </a:ext>
              </a:extLst>
            </p:cNvPr>
            <p:cNvSpPr/>
            <p:nvPr/>
          </p:nvSpPr>
          <p:spPr>
            <a:xfrm>
              <a:off x="1110116" y="1687622"/>
              <a:ext cx="3922901"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F6B3C37A-58CE-444B-BC41-C264FBBF132B}"/>
                </a:ext>
              </a:extLst>
            </p:cNvPr>
            <p:cNvSpPr txBox="1"/>
            <p:nvPr/>
          </p:nvSpPr>
          <p:spPr>
            <a:xfrm>
              <a:off x="1542835" y="1687621"/>
              <a:ext cx="3011212" cy="830997"/>
            </a:xfrm>
            <a:prstGeom prst="rect">
              <a:avLst/>
            </a:prstGeom>
            <a:noFill/>
          </p:spPr>
          <p:txBody>
            <a:bodyPr wrap="square" rtlCol="0">
              <a:spAutoFit/>
            </a:bodyPr>
            <a:lstStyle/>
            <a:p>
              <a:pPr algn="ctr"/>
              <a:r>
                <a:rPr lang="es-419" sz="2400" dirty="0">
                  <a:latin typeface="Becca &amp; Perry" panose="02000500000000000000" pitchFamily="2" charset="0"/>
                </a:rPr>
                <a:t>Implementar caso de uso con los ejemplos de hoy</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745054E-1FDA-40F3-A150-3545142F5E97}"/>
              </a:ext>
            </a:extLst>
          </p:cNvPr>
          <p:cNvSpPr/>
          <p:nvPr/>
        </p:nvSpPr>
        <p:spPr>
          <a:xfrm>
            <a:off x="6875303" y="429104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7" name="CuadroTexto 36">
            <a:extLst>
              <a:ext uri="{FF2B5EF4-FFF2-40B4-BE49-F238E27FC236}">
                <a16:creationId xmlns:a16="http://schemas.microsoft.com/office/drawing/2014/main" id="{E67C99FF-E6DD-41D5-8985-9C92D5293A12}"/>
              </a:ext>
            </a:extLst>
          </p:cNvPr>
          <p:cNvSpPr txBox="1"/>
          <p:nvPr/>
        </p:nvSpPr>
        <p:spPr>
          <a:xfrm>
            <a:off x="10084219" y="419599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38" name="CuadroTexto 37">
            <a:extLst>
              <a:ext uri="{FF2B5EF4-FFF2-40B4-BE49-F238E27FC236}">
                <a16:creationId xmlns:a16="http://schemas.microsoft.com/office/drawing/2014/main" id="{77BA2726-D1E4-4D3E-B10C-5B1B662BB112}"/>
              </a:ext>
            </a:extLst>
          </p:cNvPr>
          <p:cNvSpPr txBox="1"/>
          <p:nvPr/>
        </p:nvSpPr>
        <p:spPr>
          <a:xfrm>
            <a:off x="6906823" y="4422932"/>
            <a:ext cx="4601553"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sp>
        <p:nvSpPr>
          <p:cNvPr id="40" name="CuadroTexto 39">
            <a:extLst>
              <a:ext uri="{FF2B5EF4-FFF2-40B4-BE49-F238E27FC236}">
                <a16:creationId xmlns:a16="http://schemas.microsoft.com/office/drawing/2014/main" id="{C5482AC4-CAC9-4CF3-8B65-6835F8E62846}"/>
              </a:ext>
            </a:extLst>
          </p:cNvPr>
          <p:cNvSpPr txBox="1"/>
          <p:nvPr/>
        </p:nvSpPr>
        <p:spPr>
          <a:xfrm>
            <a:off x="6840336" y="4689405"/>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agregan excompañeros de Andrés para presentar el proceso de nuestro proyecto.</a:t>
            </a:r>
          </a:p>
        </p:txBody>
      </p:sp>
      <p:sp>
        <p:nvSpPr>
          <p:cNvPr id="42" name="CuadroTexto 41">
            <a:extLst>
              <a:ext uri="{FF2B5EF4-FFF2-40B4-BE49-F238E27FC236}">
                <a16:creationId xmlns:a16="http://schemas.microsoft.com/office/drawing/2014/main" id="{98331A84-4BFE-41EE-B317-3E32801166E4}"/>
              </a:ext>
            </a:extLst>
          </p:cNvPr>
          <p:cNvSpPr txBox="1"/>
          <p:nvPr/>
        </p:nvSpPr>
        <p:spPr>
          <a:xfrm>
            <a:off x="6813084" y="5782887"/>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Modificar algo de la presentación.</a:t>
            </a:r>
          </a:p>
        </p:txBody>
      </p:sp>
    </p:spTree>
    <p:extLst>
      <p:ext uri="{BB962C8B-B14F-4D97-AF65-F5344CB8AC3E}">
        <p14:creationId xmlns:p14="http://schemas.microsoft.com/office/powerpoint/2010/main" val="302550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E84C83-4604-4231-A192-18D9A97452B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ejemplo la definición de una política de tratamiento de los datos.</a:t>
            </a:r>
          </a:p>
          <a:p>
            <a:r>
              <a:rPr lang="es-ES" dirty="0">
                <a:latin typeface="Papyrus" panose="03070502060502030205" pitchFamily="66" charset="0"/>
                <a:ea typeface="Becca" panose="02000603000000000000" pitchFamily="2" charset="0"/>
              </a:rPr>
              <a:t>Algunos puntos importantes de la Ley que hay que tener en cuenta sobre protección de datos, en especial las Leyes 1266 de 2008 y 1581 de 2012 y el Decreto 1377 de 2013, de las cuales se incluyen la utilizadas expresamente en estas políticas, de la siguiente forma:</a:t>
            </a:r>
          </a:p>
          <a:p>
            <a:r>
              <a:rPr lang="es-ES" b="1" dirty="0">
                <a:latin typeface="Papyrus" panose="03070502060502030205" pitchFamily="66" charset="0"/>
                <a:ea typeface="Becca" panose="02000603000000000000" pitchFamily="2" charset="0"/>
              </a:rPr>
              <a:t>Ley 1266 de 2008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Es cualquier pieza de información vinculada a una o varias personas determinadas o determinables o que puedan asociarse con una persona natural o jurídica. Los datos impersonales no se sujetan al régimen de protección de datos de la Ley 1266 de 2008. Cuando en la Ley 1266 de 2008 se hace referencia a un dato, se presume que se trata de uso personal. Los datos personales pueden ser públicos, semiprivados o privados. Para efectos de estas políticas, los datos personales</a:t>
            </a:r>
          </a:p>
        </p:txBody>
      </p:sp>
      <p:sp>
        <p:nvSpPr>
          <p:cNvPr id="4" name="CuadroTexto 3">
            <a:extLst>
              <a:ext uri="{FF2B5EF4-FFF2-40B4-BE49-F238E27FC236}">
                <a16:creationId xmlns:a16="http://schemas.microsoft.com/office/drawing/2014/main" id="{D7B898FA-D745-42FB-A775-FEA5D8C22504}"/>
              </a:ext>
            </a:extLst>
          </p:cNvPr>
          <p:cNvSpPr txBox="1"/>
          <p:nvPr/>
        </p:nvSpPr>
        <p:spPr>
          <a:xfrm>
            <a:off x="6888480" y="197346"/>
            <a:ext cx="461989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definidos en la ley 1266 de 2008 se denominarán “Dato personal crediticio”, en el entendido que incorporan la información financiera, crediticia, comercial, de servicios y la proveniente de terceros países, con el alcance dado por la Corte Constitucional mediante Sentencia C-748 de 2011. En consecuencia todo dato personal crediticio será exclusivamente cualquier información financiera o comercial destinada a calcular el nivel de riesgo crediticio del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semiprivado: </a:t>
            </a:r>
            <a:r>
              <a:rPr lang="es-ES" dirty="0">
                <a:latin typeface="Papyrus" panose="03070502060502030205" pitchFamily="66" charset="0"/>
                <a:ea typeface="Becca" panose="02000603000000000000" pitchFamily="2" charset="0"/>
              </a:rPr>
              <a:t>Es semiprivado el dato que no tiene naturaleza íntima, reservada, ni pública, y cuyo conocimiento o divulgación puede interesar no sólo a su titular sino a cierto sector o grupo de personas o a la sociedad en general, como el dato financiero y crediticio de actividad comercial o de servicios a que se refiere el Titulo IV de la Ley 1266 de 2008.</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22159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17E2B26-7064-4CED-AB2E-72FD097F06F3}"/>
              </a:ext>
            </a:extLst>
          </p:cNvPr>
          <p:cNvSpPr txBox="1"/>
          <p:nvPr/>
        </p:nvSpPr>
        <p:spPr>
          <a:xfrm>
            <a:off x="1145177" y="231939"/>
            <a:ext cx="4406537"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privado: </a:t>
            </a:r>
            <a:r>
              <a:rPr lang="es-ES" dirty="0">
                <a:latin typeface="Papyrus" panose="03070502060502030205" pitchFamily="66" charset="0"/>
                <a:ea typeface="Becca" panose="02000603000000000000" pitchFamily="2" charset="0"/>
              </a:rPr>
              <a:t>Es el dato que por su naturaleza íntima o reservada sólo es relevante para 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financiera, crediticia, comercial, de servicios y la proveniente de terceros países: </a:t>
            </a:r>
            <a:r>
              <a:rPr lang="es-ES" dirty="0">
                <a:latin typeface="Papyrus" panose="03070502060502030205" pitchFamily="66" charset="0"/>
                <a:ea typeface="Becca" panose="02000603000000000000" pitchFamily="2" charset="0"/>
              </a:rPr>
              <a:t>Para todos los efectos de la Ley 1266 de 2008, y de las políticas, se entenderá por información financiera, crediticia, comercial, de servicios y la proveniente de terceros países, aquella referida al nacimiento, ejecución y extinción de obligaciones dinerarias, independientemente de la naturaleza del contrato que les dé origen.</a:t>
            </a:r>
          </a:p>
        </p:txBody>
      </p:sp>
      <p:sp>
        <p:nvSpPr>
          <p:cNvPr id="3" name="CuadroTexto 2">
            <a:extLst>
              <a:ext uri="{FF2B5EF4-FFF2-40B4-BE49-F238E27FC236}">
                <a16:creationId xmlns:a16="http://schemas.microsoft.com/office/drawing/2014/main" id="{EB751753-1982-4781-91F8-70B416A0F0E9}"/>
              </a:ext>
            </a:extLst>
          </p:cNvPr>
          <p:cNvSpPr txBox="1"/>
          <p:nvPr/>
        </p:nvSpPr>
        <p:spPr>
          <a:xfrm>
            <a:off x="6862354" y="231939"/>
            <a:ext cx="461989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1518 de 2012 -definiciones-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Cualquier información vinculada o que pueda asociarse a una o varias personas naturales determinadas o determinables. Para efectos de estas políticas, cuando se haga referencia al término “Datos personales”, se entenderá exclusivamente realizada a los datos personales definidos en la Ley 1581 de 2012, con el alcance otorgada por esta.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Encargado del tratamiento: </a:t>
            </a:r>
            <a:r>
              <a:rPr lang="es-ES" dirty="0">
                <a:latin typeface="Papyrus" panose="03070502060502030205" pitchFamily="66" charset="0"/>
                <a:ea typeface="Becca" panose="02000603000000000000" pitchFamily="2" charset="0"/>
              </a:rPr>
              <a:t>Persona natural o jurídica, pública o privada, que por si misma o en asocio con otros, realice el tratamiento de datos personales por cuenta del responsable del tratamiento.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Responsable del tratamiento: </a:t>
            </a:r>
            <a:r>
              <a:rPr lang="es-ES" dirty="0">
                <a:latin typeface="Papyrus" panose="03070502060502030205" pitchFamily="66" charset="0"/>
                <a:ea typeface="Becca" panose="02000603000000000000" pitchFamily="2" charset="0"/>
              </a:rPr>
              <a:t>Persona natural o jurídica, pública o privada, que por sí misma o en asocio con otros, decida sobre la base de datos y/o el tratamiento de los datos.</a:t>
            </a:r>
          </a:p>
        </p:txBody>
      </p:sp>
    </p:spTree>
    <p:extLst>
      <p:ext uri="{BB962C8B-B14F-4D97-AF65-F5344CB8AC3E}">
        <p14:creationId xmlns:p14="http://schemas.microsoft.com/office/powerpoint/2010/main" val="94119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5B645B-0A45-4BA7-A52D-18B99D5BE3E9}"/>
              </a:ext>
            </a:extLst>
          </p:cNvPr>
          <p:cNvSpPr txBox="1"/>
          <p:nvPr/>
        </p:nvSpPr>
        <p:spPr>
          <a:xfrm>
            <a:off x="1145177" y="231939"/>
            <a:ext cx="4406537"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Tratamiento: </a:t>
            </a:r>
            <a:r>
              <a:rPr lang="es-ES" dirty="0">
                <a:latin typeface="Papyrus" panose="03070502060502030205" pitchFamily="66" charset="0"/>
                <a:ea typeface="Becca" panose="02000603000000000000" pitchFamily="2" charset="0"/>
              </a:rPr>
              <a:t>Cualquier operación o conjunto de operaciones 	sobre datos personales (Ley 1518 de 2012), tales como la recolección, almacenamiento, uso, circulación o supresión. Para efectos de estas políticas se entenderá que el tratamiento abarca también la recolección, captura, almacenamiento, uso, circulación, transmisión, transferencia o supresión de “Información protegida”, según se define este término en la sección </a:t>
            </a:r>
            <a:r>
              <a:rPr lang="es-ES" dirty="0" err="1">
                <a:latin typeface="Papyrus" panose="03070502060502030205" pitchFamily="66" charset="0"/>
                <a:ea typeface="Becca" panose="02000603000000000000" pitchFamily="2" charset="0"/>
              </a:rPr>
              <a:t>lll</a:t>
            </a:r>
            <a:r>
              <a:rPr lang="es-ES" dirty="0">
                <a:latin typeface="Papyrus" panose="03070502060502030205" pitchFamily="66" charset="0"/>
                <a:ea typeface="Becca" panose="02000603000000000000" pitchFamily="2" charset="0"/>
              </a:rPr>
              <a:t> del presente documento.</a:t>
            </a:r>
          </a:p>
          <a:p>
            <a:r>
              <a:rPr lang="es-ES" b="1" dirty="0">
                <a:latin typeface="Papyrus" panose="03070502060502030205" pitchFamily="66" charset="0"/>
                <a:ea typeface="Becca" panose="02000603000000000000" pitchFamily="2" charset="0"/>
              </a:rPr>
              <a:t>Decreto 1377 de 2013 -definiciones-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Datos sensibles: </a:t>
            </a:r>
            <a:r>
              <a:rPr lang="es-ES" dirty="0">
                <a:latin typeface="Papyrus" panose="03070502060502030205" pitchFamily="66" charset="0"/>
                <a:ea typeface="Becca" panose="02000603000000000000" pitchFamily="2" charset="0"/>
              </a:rPr>
              <a:t>Se entiende por datos sensibles aquellos que afectan la intimidad del titular o cuyo uso indebido puede generar su discriminación, tales como aquellos que revelen el origen racial o étnico, la orientación política, las convicciones religiosas o filosóficas, la pertenencia a sindicatos, organizaciones sociales, de derechos humanos o que </a:t>
            </a:r>
          </a:p>
        </p:txBody>
      </p:sp>
      <p:sp>
        <p:nvSpPr>
          <p:cNvPr id="3" name="CuadroTexto 2">
            <a:extLst>
              <a:ext uri="{FF2B5EF4-FFF2-40B4-BE49-F238E27FC236}">
                <a16:creationId xmlns:a16="http://schemas.microsoft.com/office/drawing/2014/main" id="{6D599D53-E97A-4C70-9C41-89AFFE929F94}"/>
              </a:ext>
            </a:extLst>
          </p:cNvPr>
          <p:cNvSpPr txBox="1"/>
          <p:nvPr/>
        </p:nvSpPr>
        <p:spPr>
          <a:xfrm>
            <a:off x="6844939" y="231939"/>
            <a:ext cx="467650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promueva intereses de cualquier partido político o que garanticen los derechos y garantías de partidos políticos de oposición, así como los datos relativos a la salud, a la vida sexual, y los datos biométricos.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Transferencia: </a:t>
            </a:r>
            <a:r>
              <a:rPr lang="es-ES" dirty="0">
                <a:latin typeface="Papyrus" panose="03070502060502030205" pitchFamily="66" charset="0"/>
                <a:ea typeface="Becca" panose="02000603000000000000" pitchFamily="2" charset="0"/>
              </a:rPr>
              <a:t>La transferencia de datos tiene lugar cuando la responsable del tratamiento y/o el encargado del tratamiento de datos personales, ubicado en la República de Colombia, envía la información o los datos personales a un receptor, que a su vez es responsable del tratamiento y se encuentra dentro o fuera de la República de Colombia. Calle 73 #11-12, Bogotá, D.C. Colombia.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Transmisión: </a:t>
            </a:r>
            <a:r>
              <a:rPr lang="es-ES" dirty="0">
                <a:latin typeface="Papyrus" panose="03070502060502030205" pitchFamily="66" charset="0"/>
                <a:ea typeface="Becca" panose="02000603000000000000" pitchFamily="2" charset="0"/>
              </a:rPr>
              <a:t>Tratamiento de datos personales que implica la comunicación de los mismos dentro o fuera del territorio de la República de Colombia cuando tenga por objeto la realización de un tratamiento por el encargado del tratamiento por cuenta del responsable del tratamiento.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593431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D4561-2920-4508-ADA7-8CFE73E95CB0}"/>
              </a:ext>
            </a:extLst>
          </p:cNvPr>
          <p:cNvSpPr txBox="1"/>
          <p:nvPr/>
        </p:nvSpPr>
        <p:spPr>
          <a:xfrm>
            <a:off x="1145177" y="231939"/>
            <a:ext cx="4406537"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anteriores definiciones establecidas por las Leyes 1266 de 2008 y 1518 de 2012 y el Decreto 1377 de 2013 serán aplicables y tendrán el alcance que en cada norma se les otorga; en consecuencia, para efectos de su interpretación y aplicación dentro de las políticas, es necesario tomar en consideración el sentido y ámbito específico de cada concepto dentro de la norma correspondiente.</a:t>
            </a:r>
          </a:p>
          <a:p>
            <a:r>
              <a:rPr lang="es-ES" b="1" dirty="0">
                <a:latin typeface="Papyrus" panose="03070502060502030205" pitchFamily="66" charset="0"/>
                <a:ea typeface="Becca" panose="02000603000000000000" pitchFamily="2" charset="0"/>
              </a:rPr>
              <a:t>Contratos públicos</a:t>
            </a:r>
          </a:p>
          <a:p>
            <a:r>
              <a:rPr lang="es-ES" dirty="0">
                <a:latin typeface="Papyrus" panose="03070502060502030205" pitchFamily="66" charset="0"/>
                <a:ea typeface="Becca" panose="02000603000000000000" pitchFamily="2" charset="0"/>
              </a:rPr>
              <a:t>La contratación pública se determina cuando el contratante es una entidad de carácter público, es decir, para contratar con el Estado en Colombia existe normatividad específica que define todos los elementos, características y componentes necesarios de aplicar y cumplir a la hora de contratar con el estado.</a:t>
            </a:r>
          </a:p>
        </p:txBody>
      </p:sp>
      <p:sp>
        <p:nvSpPr>
          <p:cNvPr id="3" name="CuadroTexto 2">
            <a:extLst>
              <a:ext uri="{FF2B5EF4-FFF2-40B4-BE49-F238E27FC236}">
                <a16:creationId xmlns:a16="http://schemas.microsoft.com/office/drawing/2014/main" id="{5AC7D1D0-9030-4F98-902D-A17279FAF56A}"/>
              </a:ext>
            </a:extLst>
          </p:cNvPr>
          <p:cNvSpPr txBox="1"/>
          <p:nvPr/>
        </p:nvSpPr>
        <p:spPr>
          <a:xfrm>
            <a:off x="6849291" y="231939"/>
            <a:ext cx="4646023"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80 de 1993 (Estatuto general de contratación de la administración pública)</a:t>
            </a:r>
          </a:p>
          <a:p>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En el contrato al momento de realizarlo se debe establecer el objeto del contrato, derechos y obligaciones del contratista y el contratante. Al igual que en la contratación privada está soportado en el Código Civil Colombiano. Sin embargo, debido a que los dineros públicos son sagrados se establece la Ley 80 de contratación de la administración pública, para todos los contratos públicos de empresas u organizaciones del estado.</a:t>
            </a:r>
          </a:p>
          <a:p>
            <a:r>
              <a:rPr lang="es-ES" dirty="0">
                <a:latin typeface="Papyrus" panose="03070502060502030205" pitchFamily="66" charset="0"/>
                <a:ea typeface="Becca" panose="02000603000000000000" pitchFamily="2" charset="0"/>
              </a:rPr>
              <a:t>En esta ley se establecen los estatutos de contratación con empresas u organizaciones estatales, se definen los derechos o deberes de las entidades estatales o públicas, lo derechos y deberes de los contratistas, así como su capacidad para contratar donde se existe un procedimiento de verificación antes de firmar el contrato.</a:t>
            </a:r>
          </a:p>
        </p:txBody>
      </p:sp>
    </p:spTree>
    <p:extLst>
      <p:ext uri="{BB962C8B-B14F-4D97-AF65-F5344CB8AC3E}">
        <p14:creationId xmlns:p14="http://schemas.microsoft.com/office/powerpoint/2010/main" val="43293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BEB03-43BB-47AB-97A0-AB21F39BF58A}"/>
              </a:ext>
            </a:extLst>
          </p:cNvPr>
          <p:cNvSpPr txBox="1"/>
          <p:nvPr/>
        </p:nvSpPr>
        <p:spPr>
          <a:xfrm>
            <a:off x="1145177" y="231939"/>
            <a:ext cx="4406537" cy="369331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También se definen las inhabilidades y los procesos de resolución de conflictos en caso de incumplimiento por alguna de las partes y las garantías que el contratista debe ofrecer al momento de firmar el contrato.</a:t>
            </a:r>
          </a:p>
          <a:p>
            <a:r>
              <a:rPr lang="es-ES" dirty="0">
                <a:latin typeface="Papyrus" panose="03070502060502030205" pitchFamily="66" charset="0"/>
                <a:ea typeface="Becca" panose="02000603000000000000" pitchFamily="2" charset="0"/>
              </a:rPr>
              <a:t>Es importante reconocer la diferencia entre el contrato con entidades públicas comparado con el contrato de entidades privadas. Ambos se basan en el Código Civil de contratación, pero si es contrato es con entidades públicas, sobre esta aplica la Ley 80 sobre el Código Civil.</a:t>
            </a:r>
          </a:p>
        </p:txBody>
      </p:sp>
      <p:sp>
        <p:nvSpPr>
          <p:cNvPr id="3" name="CuadroTexto 2">
            <a:extLst>
              <a:ext uri="{FF2B5EF4-FFF2-40B4-BE49-F238E27FC236}">
                <a16:creationId xmlns:a16="http://schemas.microsoft.com/office/drawing/2014/main" id="{C86E32ED-A346-4A8C-9247-EC6E87656E12}"/>
              </a:ext>
            </a:extLst>
          </p:cNvPr>
          <p:cNvSpPr txBox="1"/>
          <p:nvPr/>
        </p:nvSpPr>
        <p:spPr>
          <a:xfrm>
            <a:off x="6892834" y="231939"/>
            <a:ext cx="460248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7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sp>
        <p:nvSpPr>
          <p:cNvPr id="7" name="CuadroTexto 6">
            <a:extLst>
              <a:ext uri="{FF2B5EF4-FFF2-40B4-BE49-F238E27FC236}">
                <a16:creationId xmlns:a16="http://schemas.microsoft.com/office/drawing/2014/main" id="{5BA20BEB-3D36-4CE5-8436-510914734204}"/>
              </a:ext>
            </a:extLst>
          </p:cNvPr>
          <p:cNvSpPr txBox="1"/>
          <p:nvPr/>
        </p:nvSpPr>
        <p:spPr>
          <a:xfrm>
            <a:off x="6892834" y="898144"/>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Escuchar el Live de derechos de autor y software</a:t>
            </a:r>
            <a:endParaRPr lang="es-CO" sz="2400" dirty="0">
              <a:solidFill>
                <a:schemeClr val="accent1">
                  <a:lumMod val="60000"/>
                  <a:lumOff val="40000"/>
                </a:schemeClr>
              </a:solidFill>
              <a:latin typeface="Becca &amp; Perry" panose="02000500000000000000" pitchFamily="2" charset="0"/>
            </a:endParaRPr>
          </a:p>
        </p:txBody>
      </p:sp>
      <p:sp>
        <p:nvSpPr>
          <p:cNvPr id="8" name="CuadroTexto 7">
            <a:extLst>
              <a:ext uri="{FF2B5EF4-FFF2-40B4-BE49-F238E27FC236}">
                <a16:creationId xmlns:a16="http://schemas.microsoft.com/office/drawing/2014/main" id="{2B82BF9E-746D-4A6B-BCEA-133EC2649064}"/>
              </a:ext>
            </a:extLst>
          </p:cNvPr>
          <p:cNvSpPr txBox="1"/>
          <p:nvPr/>
        </p:nvSpPr>
        <p:spPr>
          <a:xfrm>
            <a:off x="6892834" y="1678936"/>
            <a:ext cx="4406537" cy="258532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Historia de la Protección</a:t>
            </a:r>
          </a:p>
          <a:p>
            <a:r>
              <a:rPr lang="es-ES" dirty="0">
                <a:latin typeface="Papyrus" panose="03070502060502030205" pitchFamily="66" charset="0"/>
                <a:ea typeface="Becca" panose="02000603000000000000" pitchFamily="2" charset="0"/>
              </a:rPr>
              <a:t>Este modelo pretendía ofrecerle una protección especial al software, sin tener en consideración la propiedad industrial o el derecho de autor. No obstante, se optó por la protección por derecho de autor.</a:t>
            </a:r>
          </a:p>
          <a:p>
            <a:r>
              <a:rPr lang="es-ES" dirty="0">
                <a:latin typeface="Papyrus" panose="03070502060502030205" pitchFamily="66" charset="0"/>
                <a:ea typeface="Becca" panose="02000603000000000000" pitchFamily="2" charset="0"/>
              </a:rPr>
              <a:t>La propiedad industrial protege dos cosas:</a:t>
            </a:r>
          </a:p>
          <a:p>
            <a:r>
              <a:rPr lang="es-ES" dirty="0">
                <a:latin typeface="Papyrus" panose="03070502060502030205" pitchFamily="66" charset="0"/>
                <a:ea typeface="Becca" panose="02000603000000000000" pitchFamily="2" charset="0"/>
              </a:rPr>
              <a:t>Las nuevas creaciones y los signos distintivos.</a:t>
            </a:r>
          </a:p>
        </p:txBody>
      </p:sp>
    </p:spTree>
    <p:extLst>
      <p:ext uri="{BB962C8B-B14F-4D97-AF65-F5344CB8AC3E}">
        <p14:creationId xmlns:p14="http://schemas.microsoft.com/office/powerpoint/2010/main" val="4066260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DBDD10-7690-45E5-A8F9-6826574DA310}"/>
              </a:ext>
            </a:extLst>
          </p:cNvPr>
          <p:cNvSpPr txBox="1"/>
          <p:nvPr/>
        </p:nvSpPr>
        <p:spPr>
          <a:xfrm>
            <a:off x="1175657" y="192750"/>
            <a:ext cx="436299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77895C79-F32C-4677-8112-52D96E4D9186}"/>
              </a:ext>
            </a:extLst>
          </p:cNvPr>
          <p:cNvGrpSpPr/>
          <p:nvPr/>
        </p:nvGrpSpPr>
        <p:grpSpPr>
          <a:xfrm>
            <a:off x="1175658" y="897479"/>
            <a:ext cx="1946366" cy="495418"/>
            <a:chOff x="1104223" y="1687621"/>
            <a:chExt cx="2011018" cy="864749"/>
          </a:xfrm>
        </p:grpSpPr>
        <p:sp>
          <p:nvSpPr>
            <p:cNvPr id="4" name="Flecha: cheurón 3">
              <a:extLst>
                <a:ext uri="{FF2B5EF4-FFF2-40B4-BE49-F238E27FC236}">
                  <a16:creationId xmlns:a16="http://schemas.microsoft.com/office/drawing/2014/main" id="{135C88BE-64D0-42B7-8D1D-46A0CDD991F9}"/>
                </a:ext>
              </a:extLst>
            </p:cNvPr>
            <p:cNvSpPr/>
            <p:nvPr/>
          </p:nvSpPr>
          <p:spPr>
            <a:xfrm>
              <a:off x="1104223" y="1687623"/>
              <a:ext cx="201101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173878E3-8E5E-4610-B13B-740040DAF3A3}"/>
                </a:ext>
              </a:extLst>
            </p:cNvPr>
            <p:cNvSpPr txBox="1"/>
            <p:nvPr/>
          </p:nvSpPr>
          <p:spPr>
            <a:xfrm>
              <a:off x="1353797" y="1687621"/>
              <a:ext cx="1572489" cy="805833"/>
            </a:xfrm>
            <a:prstGeom prst="rect">
              <a:avLst/>
            </a:prstGeom>
            <a:noFill/>
          </p:spPr>
          <p:txBody>
            <a:bodyPr wrap="square" rtlCol="0">
              <a:spAutoFit/>
            </a:bodyPr>
            <a:lstStyle/>
            <a:p>
              <a:r>
                <a:rPr lang="es-MX" sz="2400" dirty="0">
                  <a:latin typeface="Becca &amp; Perry" panose="02000500000000000000" pitchFamily="2" charset="0"/>
                </a:rPr>
                <a:t>Modal Verb </a:t>
              </a:r>
            </a:p>
          </p:txBody>
        </p:sp>
      </p:grpSp>
      <p:sp>
        <p:nvSpPr>
          <p:cNvPr id="6" name="CuadroTexto 5">
            <a:extLst>
              <a:ext uri="{FF2B5EF4-FFF2-40B4-BE49-F238E27FC236}">
                <a16:creationId xmlns:a16="http://schemas.microsoft.com/office/drawing/2014/main" id="{2A84FB53-73F7-420C-BD92-BEEE459A27FC}"/>
              </a:ext>
            </a:extLst>
          </p:cNvPr>
          <p:cNvSpPr txBox="1"/>
          <p:nvPr/>
        </p:nvSpPr>
        <p:spPr>
          <a:xfrm>
            <a:off x="1175657" y="1392897"/>
            <a:ext cx="4602480" cy="2677656"/>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El verbo modal no siempre es necesario.</a:t>
            </a:r>
          </a:p>
          <a:p>
            <a:r>
              <a:rPr lang="es-ES" sz="2400" dirty="0">
                <a:solidFill>
                  <a:schemeClr val="accent1">
                    <a:lumMod val="60000"/>
                    <a:lumOff val="40000"/>
                  </a:schemeClr>
                </a:solidFill>
                <a:latin typeface="Becca &amp; Perry" panose="02000500000000000000" pitchFamily="2" charset="0"/>
              </a:rPr>
              <a:t>Solo sirve si se apoya a otro, de otra manera la frase no es entendible.</a:t>
            </a:r>
          </a:p>
          <a:p>
            <a:r>
              <a:rPr lang="es-ES" sz="2400" dirty="0">
                <a:solidFill>
                  <a:schemeClr val="accent1">
                    <a:lumMod val="60000"/>
                    <a:lumOff val="40000"/>
                  </a:schemeClr>
                </a:solidFill>
                <a:latin typeface="Becca &amp; Perry" panose="02000500000000000000" pitchFamily="2" charset="0"/>
              </a:rPr>
              <a:t>Uno de esos verbos es Can o Cannot (cant´t).</a:t>
            </a:r>
          </a:p>
          <a:p>
            <a:r>
              <a:rPr lang="es-CO" sz="2400" dirty="0">
                <a:solidFill>
                  <a:schemeClr val="accent1">
                    <a:lumMod val="60000"/>
                    <a:lumOff val="40000"/>
                  </a:schemeClr>
                </a:solidFill>
                <a:latin typeface="Becca &amp; Perry" panose="02000500000000000000" pitchFamily="2" charset="0"/>
              </a:rPr>
              <a:t>Could es la manera de decir can en pasado.</a:t>
            </a:r>
          </a:p>
        </p:txBody>
      </p:sp>
      <p:sp>
        <p:nvSpPr>
          <p:cNvPr id="7" name="CuadroTexto 6">
            <a:extLst>
              <a:ext uri="{FF2B5EF4-FFF2-40B4-BE49-F238E27FC236}">
                <a16:creationId xmlns:a16="http://schemas.microsoft.com/office/drawing/2014/main" id="{45106208-2281-4079-85C9-BB546C9B356B}"/>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13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0A7F7ABA-74B7-41BF-B0AF-56F321DD1793}"/>
              </a:ext>
            </a:extLst>
          </p:cNvPr>
          <p:cNvGrpSpPr/>
          <p:nvPr/>
        </p:nvGrpSpPr>
        <p:grpSpPr>
          <a:xfrm>
            <a:off x="6936377" y="897479"/>
            <a:ext cx="3344092" cy="495418"/>
            <a:chOff x="1104223" y="1687621"/>
            <a:chExt cx="3455172" cy="864749"/>
          </a:xfrm>
        </p:grpSpPr>
        <p:sp>
          <p:nvSpPr>
            <p:cNvPr id="9" name="Flecha: cheurón 8">
              <a:extLst>
                <a:ext uri="{FF2B5EF4-FFF2-40B4-BE49-F238E27FC236}">
                  <a16:creationId xmlns:a16="http://schemas.microsoft.com/office/drawing/2014/main" id="{5352DE48-CAD1-4CD2-8229-2E83D7A2F698}"/>
                </a:ext>
              </a:extLst>
            </p:cNvPr>
            <p:cNvSpPr/>
            <p:nvPr/>
          </p:nvSpPr>
          <p:spPr>
            <a:xfrm>
              <a:off x="1104223" y="1687623"/>
              <a:ext cx="34551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A66CFB1-C8F0-4001-A8ED-E24B2D74C697}"/>
                </a:ext>
              </a:extLst>
            </p:cNvPr>
            <p:cNvSpPr txBox="1"/>
            <p:nvPr/>
          </p:nvSpPr>
          <p:spPr>
            <a:xfrm>
              <a:off x="1353797" y="1687621"/>
              <a:ext cx="3205598" cy="805833"/>
            </a:xfrm>
            <a:prstGeom prst="rect">
              <a:avLst/>
            </a:prstGeom>
            <a:noFill/>
          </p:spPr>
          <p:txBody>
            <a:bodyPr wrap="square" rtlCol="0">
              <a:spAutoFit/>
            </a:bodyPr>
            <a:lstStyle/>
            <a:p>
              <a:r>
                <a:rPr lang="es-MX" sz="2400" dirty="0">
                  <a:latin typeface="Becca &amp; Perry" panose="02000500000000000000" pitchFamily="2" charset="0"/>
                </a:rPr>
                <a:t>Modelo caso de pruebas  </a:t>
              </a:r>
            </a:p>
          </p:txBody>
        </p:sp>
      </p:grpSp>
      <p:sp>
        <p:nvSpPr>
          <p:cNvPr id="11" name="CuadroTexto 10">
            <a:extLst>
              <a:ext uri="{FF2B5EF4-FFF2-40B4-BE49-F238E27FC236}">
                <a16:creationId xmlns:a16="http://schemas.microsoft.com/office/drawing/2014/main" id="{AB9F6C44-7CE2-4C7C-AB9B-F5FBDB610A72}"/>
              </a:ext>
            </a:extLst>
          </p:cNvPr>
          <p:cNvSpPr txBox="1"/>
          <p:nvPr/>
        </p:nvSpPr>
        <p:spPr>
          <a:xfrm>
            <a:off x="6908074" y="1396547"/>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Revisar tipos de hostings para empezar a subir el software</a:t>
            </a:r>
          </a:p>
        </p:txBody>
      </p:sp>
      <p:grpSp>
        <p:nvGrpSpPr>
          <p:cNvPr id="12" name="Grupo 11">
            <a:extLst>
              <a:ext uri="{FF2B5EF4-FFF2-40B4-BE49-F238E27FC236}">
                <a16:creationId xmlns:a16="http://schemas.microsoft.com/office/drawing/2014/main" id="{502FD0D6-9E36-40B3-B237-C245AABB3142}"/>
              </a:ext>
            </a:extLst>
          </p:cNvPr>
          <p:cNvGrpSpPr/>
          <p:nvPr/>
        </p:nvGrpSpPr>
        <p:grpSpPr>
          <a:xfrm>
            <a:off x="6908073" y="2227544"/>
            <a:ext cx="4743995" cy="830997"/>
            <a:chOff x="1104222" y="1687621"/>
            <a:chExt cx="4901576" cy="1450500"/>
          </a:xfrm>
        </p:grpSpPr>
        <p:sp>
          <p:nvSpPr>
            <p:cNvPr id="13" name="Flecha: cheurón 12">
              <a:extLst>
                <a:ext uri="{FF2B5EF4-FFF2-40B4-BE49-F238E27FC236}">
                  <a16:creationId xmlns:a16="http://schemas.microsoft.com/office/drawing/2014/main" id="{9BDE064B-C993-4B50-A247-07207A665994}"/>
                </a:ext>
              </a:extLst>
            </p:cNvPr>
            <p:cNvSpPr/>
            <p:nvPr/>
          </p:nvSpPr>
          <p:spPr>
            <a:xfrm>
              <a:off x="1104222" y="1687623"/>
              <a:ext cx="4901576"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C6010C33-EF49-4250-BF26-FC637490AA30}"/>
                </a:ext>
              </a:extLst>
            </p:cNvPr>
            <p:cNvSpPr txBox="1"/>
            <p:nvPr/>
          </p:nvSpPr>
          <p:spPr>
            <a:xfrm>
              <a:off x="1538368" y="1687621"/>
              <a:ext cx="4321214" cy="1450500"/>
            </a:xfrm>
            <a:prstGeom prst="rect">
              <a:avLst/>
            </a:prstGeom>
            <a:noFill/>
          </p:spPr>
          <p:txBody>
            <a:bodyPr wrap="square" rtlCol="0">
              <a:spAutoFit/>
            </a:bodyPr>
            <a:lstStyle/>
            <a:p>
              <a:r>
                <a:rPr lang="es-MX" sz="2400" dirty="0">
                  <a:latin typeface="Becca &amp; Perry" panose="02000500000000000000" pitchFamily="2" charset="0"/>
                </a:rPr>
                <a:t>Programación Orientada a Objetos en PHP </a:t>
              </a:r>
            </a:p>
          </p:txBody>
        </p:sp>
      </p:grpSp>
      <p:sp>
        <p:nvSpPr>
          <p:cNvPr id="15" name="CuadroTexto 14">
            <a:extLst>
              <a:ext uri="{FF2B5EF4-FFF2-40B4-BE49-F238E27FC236}">
                <a16:creationId xmlns:a16="http://schemas.microsoft.com/office/drawing/2014/main" id="{C1C5C273-C1CF-4794-A10B-D1249F469970}"/>
              </a:ext>
            </a:extLst>
          </p:cNvPr>
          <p:cNvSpPr txBox="1"/>
          <p:nvPr/>
        </p:nvSpPr>
        <p:spPr>
          <a:xfrm>
            <a:off x="6908072" y="3058541"/>
            <a:ext cx="4406537" cy="341632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el desarrollo de sistemas de información el paradigma de la programación orientada a objetos permite una mejor mantenibilidad y reutilización de código en comparación con el paradigma de programación estructural.</a:t>
            </a:r>
          </a:p>
          <a:p>
            <a:r>
              <a:rPr lang="es-ES" dirty="0">
                <a:latin typeface="Papyrus" panose="03070502060502030205" pitchFamily="66" charset="0"/>
                <a:ea typeface="Becca" panose="02000603000000000000" pitchFamily="2" charset="0"/>
              </a:rPr>
              <a:t>En este recurso se presentarán los fundamentos de programación orientada a objetos como son: herencia, encapsulamiento y polimorfismo y su implementación en el lenguaje de</a:t>
            </a:r>
          </a:p>
        </p:txBody>
      </p:sp>
    </p:spTree>
    <p:extLst>
      <p:ext uri="{BB962C8B-B14F-4D97-AF65-F5344CB8AC3E}">
        <p14:creationId xmlns:p14="http://schemas.microsoft.com/office/powerpoint/2010/main" val="2569120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0EF333-EA25-406A-B186-1569A0600A7D}"/>
              </a:ext>
            </a:extLst>
          </p:cNvPr>
          <p:cNvSpPr txBox="1"/>
          <p:nvPr/>
        </p:nvSpPr>
        <p:spPr>
          <a:xfrm>
            <a:off x="1134290" y="197775"/>
            <a:ext cx="440653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programación PHP.</a:t>
            </a:r>
          </a:p>
          <a:p>
            <a:r>
              <a:rPr lang="es-ES" b="1" dirty="0">
                <a:latin typeface="Papyrus" panose="03070502060502030205" pitchFamily="66" charset="0"/>
                <a:ea typeface="Becca" panose="02000603000000000000" pitchFamily="2" charset="0"/>
              </a:rPr>
              <a:t>Definición de clases</a:t>
            </a:r>
          </a:p>
          <a:p>
            <a:r>
              <a:rPr lang="es-ES" dirty="0">
                <a:latin typeface="Papyrus" panose="03070502060502030205" pitchFamily="66" charset="0"/>
                <a:ea typeface="Becca" panose="02000603000000000000" pitchFamily="2" charset="0"/>
              </a:rPr>
              <a:t>Las clases son la base de la programación orientada a objetos y actúan como una plantilla sobre la cual se crean los objetos.</a:t>
            </a:r>
          </a:p>
          <a:p>
            <a:r>
              <a:rPr lang="es-ES" dirty="0">
                <a:latin typeface="Papyrus" panose="03070502060502030205" pitchFamily="66" charset="0"/>
                <a:ea typeface="Becca" panose="02000603000000000000" pitchFamily="2" charset="0"/>
              </a:rPr>
              <a:t>La definición de una clase se puede realizar dentro del programa principal o en un programa aparte. Para poder utilizar las clases almacenadas en otros archivos estos últimos se deben agregar al programa usado la instrucción “include” o “include_once”.</a:t>
            </a:r>
          </a:p>
          <a:p>
            <a:r>
              <a:rPr lang="es-ES" dirty="0">
                <a:latin typeface="Papyrus" panose="03070502060502030205" pitchFamily="66" charset="0"/>
                <a:ea typeface="Becca" panose="02000603000000000000" pitchFamily="2" charset="0"/>
              </a:rPr>
              <a:t>Dependiendo de su tipo de clase puede ser: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corrientes o regulares: </a:t>
            </a:r>
            <a:r>
              <a:rPr lang="es-ES" dirty="0">
                <a:latin typeface="Papyrus" panose="03070502060502030205" pitchFamily="66" charset="0"/>
                <a:ea typeface="Becca" panose="02000603000000000000" pitchFamily="2" charset="0"/>
              </a:rPr>
              <a:t>Inicia con una palabra reservada “class” en minúscula y después el nombre de la misma.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abstractas: </a:t>
            </a:r>
            <a:r>
              <a:rPr lang="es-ES" dirty="0">
                <a:latin typeface="Papyrus" panose="03070502060502030205" pitchFamily="66" charset="0"/>
                <a:ea typeface="Becca" panose="02000603000000000000" pitchFamily="2" charset="0"/>
              </a:rPr>
              <a:t>Son aquellas que no pueden ser instanciadas pero pueden ser heredadas. Se definen anteponiendo la palabra abstract.</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4FC49FB9-2DDD-4A07-8333-D237A0202F5E}"/>
              </a:ext>
            </a:extLst>
          </p:cNvPr>
          <p:cNvSpPr txBox="1"/>
          <p:nvPr/>
        </p:nvSpPr>
        <p:spPr>
          <a:xfrm>
            <a:off x="6877592" y="197775"/>
            <a:ext cx="4630785"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Definición de una clase final: </a:t>
            </a:r>
            <a:r>
              <a:rPr lang="es-ES" dirty="0">
                <a:latin typeface="Papyrus" panose="03070502060502030205" pitchFamily="66" charset="0"/>
                <a:ea typeface="Becca" panose="02000603000000000000" pitchFamily="2" charset="0"/>
              </a:rPr>
              <a:t>PHP incorpora clases finales que no permiten ningún tipo de herencia. Se definen anteponiendo la palabra reservada final.</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general de una clase: </a:t>
            </a:r>
            <a:r>
              <a:rPr lang="es-ES" dirty="0">
                <a:latin typeface="Papyrus" panose="03070502060502030205" pitchFamily="66" charset="0"/>
                <a:ea typeface="Becca" panose="02000603000000000000" pitchFamily="2" charset="0"/>
              </a:rPr>
              <a:t>El siguiente código presenta la estructura general de una clase, la definición de los atributos, seguido del constructor, como elemento opcional el destructor y por último la definición de los métodos de la clase.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atributos: </a:t>
            </a:r>
            <a:r>
              <a:rPr lang="es-ES" dirty="0">
                <a:latin typeface="Papyrus" panose="03070502060502030205" pitchFamily="66" charset="0"/>
                <a:ea typeface="Becca" panose="02000603000000000000" pitchFamily="2" charset="0"/>
              </a:rPr>
              <a:t>Son las características, cualidades, propiedades distintivas de cada clase. Contienen información sobre el objeto. Determinan la apariencia, estado y demás particularidades de la clase.</a:t>
            </a:r>
          </a:p>
          <a:p>
            <a:r>
              <a:rPr lang="es-ES" dirty="0">
                <a:latin typeface="Papyrus" panose="03070502060502030205" pitchFamily="66" charset="0"/>
                <a:ea typeface="Becca" panose="02000603000000000000" pitchFamily="2" charset="0"/>
              </a:rPr>
              <a:t>Cuando se crea un objeto de una clase los atributos declarados son localizados en memoria y pueden ser modificados mediante los métodos.</a:t>
            </a:r>
          </a:p>
          <a:p>
            <a:r>
              <a:rPr lang="es-ES" dirty="0">
                <a:latin typeface="Papyrus" panose="03070502060502030205" pitchFamily="66" charset="0"/>
                <a:ea typeface="Becca" panose="02000603000000000000" pitchFamily="2" charset="0"/>
              </a:rPr>
              <a:t>Es conveniente que los atributos sean privados para que solo los métodos de la clase puedan modificarlos usando los llamados </a:t>
            </a:r>
          </a:p>
        </p:txBody>
      </p:sp>
    </p:spTree>
    <p:extLst>
      <p:ext uri="{BB962C8B-B14F-4D97-AF65-F5344CB8AC3E}">
        <p14:creationId xmlns:p14="http://schemas.microsoft.com/office/powerpoint/2010/main" val="318527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000F3B-24E2-4E24-ACDA-9030E0E02F89}"/>
              </a:ext>
            </a:extLst>
          </p:cNvPr>
          <p:cNvSpPr txBox="1"/>
          <p:nvPr/>
        </p:nvSpPr>
        <p:spPr>
          <a:xfrm>
            <a:off x="1134290" y="197775"/>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“setters” o fijadores y los “getters” o consultores.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constructores: </a:t>
            </a:r>
            <a:r>
              <a:rPr lang="es-ES" dirty="0">
                <a:latin typeface="Papyrus" panose="03070502060502030205" pitchFamily="66" charset="0"/>
                <a:ea typeface="Becca" panose="02000603000000000000" pitchFamily="2" charset="0"/>
              </a:rPr>
              <a:t>En un método especial de una clase. Su objetivo fundamental es inicializar los atributos del objeto que se crea.</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 pueden definir varios constructores (sobrecarga de constructores) que permitan crear el objeto de diferentes maneras.</a:t>
            </a:r>
          </a:p>
          <a:p>
            <a:r>
              <a:rPr lang="es-ES" dirty="0">
                <a:latin typeface="Papyrus" panose="03070502060502030205" pitchFamily="66" charset="0"/>
                <a:ea typeface="Becca" panose="02000603000000000000" pitchFamily="2" charset="0"/>
              </a:rPr>
              <a:t>Se pueden definir de dos formas:</a:t>
            </a:r>
          </a:p>
          <a:p>
            <a:r>
              <a:rPr lang="es-ES" dirty="0">
                <a:latin typeface="Papyrus" panose="03070502060502030205" pitchFamily="66" charset="0"/>
                <a:ea typeface="Becca" panose="02000603000000000000" pitchFamily="2" charset="0"/>
              </a:rPr>
              <a:t>Mediante un método llamado “__construct”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métodos: </a:t>
            </a:r>
            <a:r>
              <a:rPr lang="es-ES" dirty="0">
                <a:latin typeface="Papyrus" panose="03070502060502030205" pitchFamily="66" charset="0"/>
                <a:ea typeface="Becca" panose="02000603000000000000" pitchFamily="2" charset="0"/>
              </a:rPr>
              <a:t>Son funciones que están dentro de una clase y operan sobre los atributos de dicha clase además permiten definir las funcionalidades o responsabilidades de la clase.</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El objetivo de un método es ejecutar las actividades que tiene encomendada la clase a la cual pertenece. Los atributos de un objeto se modifican mediante llamadas a sus métodos. A continuación un ejemplo de definición de métodos.</a:t>
            </a:r>
          </a:p>
        </p:txBody>
      </p:sp>
      <p:sp>
        <p:nvSpPr>
          <p:cNvPr id="3" name="CuadroTexto 2">
            <a:extLst>
              <a:ext uri="{FF2B5EF4-FFF2-40B4-BE49-F238E27FC236}">
                <a16:creationId xmlns:a16="http://schemas.microsoft.com/office/drawing/2014/main" id="{B72129B8-9D65-4A6B-B775-CB61C6765E3F}"/>
              </a:ext>
            </a:extLst>
          </p:cNvPr>
          <p:cNvSpPr txBox="1"/>
          <p:nvPr/>
        </p:nvSpPr>
        <p:spPr>
          <a:xfrm>
            <a:off x="6949440" y="197774"/>
            <a:ext cx="4558937"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Encapsulamiento: </a:t>
            </a:r>
            <a:r>
              <a:rPr lang="es-ES" dirty="0">
                <a:latin typeface="Papyrus" panose="03070502060502030205" pitchFamily="66" charset="0"/>
                <a:ea typeface="Becca" panose="02000603000000000000" pitchFamily="2" charset="0"/>
              </a:rPr>
              <a:t>Se da cuando los atributos de una clase no pueden ser modificados o consultados directamente sino a través de los métodos implementados.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Modificadores de acceso: </a:t>
            </a:r>
            <a:r>
              <a:rPr lang="es-ES" dirty="0">
                <a:latin typeface="Papyrus" panose="03070502060502030205" pitchFamily="66" charset="0"/>
                <a:ea typeface="Becca" panose="02000603000000000000" pitchFamily="2" charset="0"/>
              </a:rPr>
              <a:t>Son los que modifican la visibilidad tanto de los atributos como los métodos. Se clasifican en:</a:t>
            </a:r>
          </a:p>
          <a:p>
            <a:pPr marL="285750" indent="-285750">
              <a:buFontTx/>
              <a:buChar char="-"/>
            </a:pPr>
            <a:r>
              <a:rPr lang="es-ES" b="1" dirty="0">
                <a:latin typeface="Papyrus" panose="03070502060502030205" pitchFamily="66" charset="0"/>
                <a:ea typeface="Becca" panose="02000603000000000000" pitchFamily="2" charset="0"/>
              </a:rPr>
              <a:t>Public: </a:t>
            </a:r>
            <a:r>
              <a:rPr lang="es-ES" dirty="0">
                <a:latin typeface="Papyrus" panose="03070502060502030205" pitchFamily="66" charset="0"/>
                <a:ea typeface="Becca" panose="02000603000000000000" pitchFamily="2" charset="0"/>
              </a:rPr>
              <a:t>Cuando un atributo o un método es definido como “public” se puede acceder a él directamente desde el programa que haya instanciado el objeto.</a:t>
            </a:r>
          </a:p>
          <a:p>
            <a:pPr marL="285750" indent="-285750">
              <a:buFontTx/>
              <a:buChar char="-"/>
            </a:pPr>
            <a:r>
              <a:rPr lang="es-ES" b="1" dirty="0">
                <a:latin typeface="Papyrus" panose="03070502060502030205" pitchFamily="66" charset="0"/>
                <a:ea typeface="Becca" panose="02000603000000000000" pitchFamily="2" charset="0"/>
              </a:rPr>
              <a:t>Private: </a:t>
            </a:r>
            <a:r>
              <a:rPr lang="es-ES" dirty="0">
                <a:latin typeface="Papyrus" panose="03070502060502030205" pitchFamily="66" charset="0"/>
                <a:ea typeface="Becca" panose="02000603000000000000" pitchFamily="2" charset="0"/>
              </a:rPr>
              <a:t>Cuando un atributo o un método es definido como “private”, solo se puede acceder a ellos desde la misma clase.</a:t>
            </a:r>
          </a:p>
          <a:p>
            <a:pPr marL="285750" indent="-285750">
              <a:buFontTx/>
              <a:buChar char="-"/>
            </a:pPr>
            <a:r>
              <a:rPr lang="es-ES" b="1" dirty="0">
                <a:latin typeface="Papyrus" panose="03070502060502030205" pitchFamily="66" charset="0"/>
                <a:ea typeface="Becca" panose="02000603000000000000" pitchFamily="2" charset="0"/>
              </a:rPr>
              <a:t>Protected: </a:t>
            </a:r>
            <a:r>
              <a:rPr lang="es-ES" dirty="0">
                <a:latin typeface="Papyrus" panose="03070502060502030205" pitchFamily="66" charset="0"/>
                <a:ea typeface="Becca" panose="02000603000000000000" pitchFamily="2" charset="0"/>
              </a:rPr>
              <a:t>Cuando un atributo o un método es definido como “protected”, solo se puede acceder a él sin ninguna restricción desde la clase o desde sus heredados.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1861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6D0A49-9DB5-4326-89FF-181660E8E5BE}"/>
              </a:ext>
            </a:extLst>
          </p:cNvPr>
          <p:cNvSpPr txBox="1"/>
          <p:nvPr/>
        </p:nvSpPr>
        <p:spPr>
          <a:xfrm>
            <a:off x="1134290" y="197775"/>
            <a:ext cx="440653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Representación de las relaciones entre clases</a:t>
            </a:r>
          </a:p>
          <a:p>
            <a:r>
              <a:rPr lang="es-ES" b="1" dirty="0">
                <a:latin typeface="Papyrus" panose="03070502060502030205" pitchFamily="66" charset="0"/>
                <a:ea typeface="Becca" panose="02000603000000000000" pitchFamily="2" charset="0"/>
              </a:rPr>
              <a:t>Relación de dependencia</a:t>
            </a:r>
          </a:p>
          <a:p>
            <a:r>
              <a:rPr lang="es-ES" dirty="0">
                <a:latin typeface="Papyrus" panose="03070502060502030205" pitchFamily="66" charset="0"/>
                <a:ea typeface="Becca" panose="02000603000000000000" pitchFamily="2" charset="0"/>
              </a:rPr>
              <a:t>Es una relación de uso entre dos entidades, una de las clases usa a la otra.</a:t>
            </a:r>
          </a:p>
          <a:p>
            <a:r>
              <a:rPr lang="es-ES" dirty="0">
                <a:latin typeface="Papyrus" panose="03070502060502030205" pitchFamily="66" charset="0"/>
                <a:ea typeface="Becca" panose="02000603000000000000" pitchFamily="2" charset="0"/>
              </a:rPr>
              <a:t>La relación de dependencia es cuando una clase depende de la funcionalidad que ofrece otra clase.</a:t>
            </a:r>
          </a:p>
          <a:p>
            <a:r>
              <a:rPr lang="es-ES" b="1" dirty="0">
                <a:latin typeface="Papyrus" panose="03070502060502030205" pitchFamily="66" charset="0"/>
                <a:ea typeface="Becca" panose="02000603000000000000" pitchFamily="2" charset="0"/>
              </a:rPr>
              <a:t>Relación de agregación </a:t>
            </a:r>
          </a:p>
          <a:p>
            <a:r>
              <a:rPr lang="es-ES" dirty="0">
                <a:latin typeface="Papyrus" panose="03070502060502030205" pitchFamily="66" charset="0"/>
                <a:ea typeface="Becca" panose="02000603000000000000" pitchFamily="2" charset="0"/>
              </a:rPr>
              <a:t>Es una relación de asociación donde una de las clases forma parte del todo o está completamente inmersa en otra clase.</a:t>
            </a:r>
          </a:p>
          <a:p>
            <a:r>
              <a:rPr lang="es-ES" b="1" dirty="0">
                <a:latin typeface="Papyrus" panose="03070502060502030205" pitchFamily="66" charset="0"/>
                <a:ea typeface="Becca" panose="02000603000000000000" pitchFamily="2" charset="0"/>
              </a:rPr>
              <a:t>Relación de composición</a:t>
            </a:r>
          </a:p>
          <a:p>
            <a:r>
              <a:rPr lang="es-ES" dirty="0">
                <a:latin typeface="Papyrus" panose="03070502060502030205" pitchFamily="66" charset="0"/>
                <a:ea typeface="Becca" panose="02000603000000000000" pitchFamily="2" charset="0"/>
              </a:rPr>
              <a:t>Similar a la relación de agregación solo que en esta relación existe una relación de existencia.</a:t>
            </a:r>
          </a:p>
          <a:p>
            <a:r>
              <a:rPr lang="es-ES" dirty="0">
                <a:latin typeface="Papyrus" panose="03070502060502030205" pitchFamily="66" charset="0"/>
                <a:ea typeface="Becca" panose="02000603000000000000" pitchFamily="2" charset="0"/>
              </a:rPr>
              <a:t>Por ejemplo:</a:t>
            </a:r>
          </a:p>
          <a:p>
            <a:r>
              <a:rPr lang="es-ES" dirty="0">
                <a:latin typeface="Papyrus" panose="03070502060502030205" pitchFamily="66" charset="0"/>
                <a:ea typeface="Becca" panose="02000603000000000000" pitchFamily="2" charset="0"/>
              </a:rPr>
              <a:t>En esta relación la empresa existe si tiene empleados. El código en PHP no cambia en nada frente a la relación de agregación.</a:t>
            </a:r>
          </a:p>
        </p:txBody>
      </p:sp>
      <p:sp>
        <p:nvSpPr>
          <p:cNvPr id="3" name="CuadroTexto 2">
            <a:extLst>
              <a:ext uri="{FF2B5EF4-FFF2-40B4-BE49-F238E27FC236}">
                <a16:creationId xmlns:a16="http://schemas.microsoft.com/office/drawing/2014/main" id="{B199BE47-AA25-4923-B25B-1D0B40F42648}"/>
              </a:ext>
            </a:extLst>
          </p:cNvPr>
          <p:cNvSpPr txBox="1"/>
          <p:nvPr/>
        </p:nvSpPr>
        <p:spPr>
          <a:xfrm>
            <a:off x="6897189" y="197775"/>
            <a:ext cx="459812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L0s objetos</a:t>
            </a:r>
          </a:p>
          <a:p>
            <a:r>
              <a:rPr lang="es-ES" dirty="0">
                <a:latin typeface="Papyrus" panose="03070502060502030205" pitchFamily="66" charset="0"/>
                <a:ea typeface="Becca" panose="02000603000000000000" pitchFamily="2" charset="0"/>
              </a:rPr>
              <a:t>Una vez definidas las clases se pueden crear o instanciar objetos.</a:t>
            </a:r>
          </a:p>
          <a:p>
            <a:r>
              <a:rPr lang="es-ES" dirty="0">
                <a:latin typeface="Papyrus" panose="03070502060502030205" pitchFamily="66" charset="0"/>
                <a:ea typeface="Becca" panose="02000603000000000000" pitchFamily="2" charset="0"/>
              </a:rPr>
              <a:t>El siguiente código crea un objeto.</a:t>
            </a:r>
          </a:p>
          <a:p>
            <a:r>
              <a:rPr lang="es-ES" dirty="0">
                <a:latin typeface="Papyrus" panose="03070502060502030205" pitchFamily="66" charset="0"/>
                <a:ea typeface="Becca" panose="02000603000000000000" pitchFamily="2" charset="0"/>
              </a:rPr>
              <a:t>$objeto = new Clase();</a:t>
            </a:r>
          </a:p>
          <a:p>
            <a:r>
              <a:rPr lang="es-ES" dirty="0">
                <a:latin typeface="Papyrus" panose="03070502060502030205" pitchFamily="66" charset="0"/>
                <a:ea typeface="Becca" panose="02000603000000000000" pitchFamily="2" charset="0"/>
              </a:rPr>
              <a:t>$objeto = new Clase($parametros);</a:t>
            </a:r>
          </a:p>
          <a:p>
            <a:r>
              <a:rPr lang="es-ES" dirty="0">
                <a:latin typeface="Papyrus" panose="03070502060502030205" pitchFamily="66" charset="0"/>
                <a:ea typeface="Becca" panose="02000603000000000000" pitchFamily="2" charset="0"/>
              </a:rPr>
              <a:t>En la relación de los objetos se usa la sentencia “new” y después el nombre de la clase. Al momento de instanciar se ejecutan automáticamente los métodos constructores que tenga la clase.</a:t>
            </a:r>
          </a:p>
          <a:p>
            <a:r>
              <a:rPr lang="es-ES" dirty="0">
                <a:latin typeface="Papyrus" panose="03070502060502030205" pitchFamily="66" charset="0"/>
                <a:ea typeface="Becca" panose="02000603000000000000" pitchFamily="2" charset="0"/>
              </a:rPr>
              <a:t>Por lo tanto se puede crear un objeto de diferentes formas dependiendo del número de constructores.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Ejemplo de construcción de objetos: </a:t>
            </a:r>
            <a:r>
              <a:rPr lang="es-ES" dirty="0">
                <a:latin typeface="Papyrus" panose="03070502060502030205" pitchFamily="66" charset="0"/>
                <a:ea typeface="Becca" panose="02000603000000000000" pitchFamily="2" charset="0"/>
              </a:rPr>
              <a:t>El ejemplo planteado permite crear una página php que instancia dos objetos de la clase persona y muestra el nombre de cada uno de ellos. En la siguiente imagen se relaciona el ejemplo completo.</a:t>
            </a:r>
          </a:p>
          <a:p>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951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05BD9C-274B-42E7-92C7-904FF34D114F}"/>
              </a:ext>
            </a:extLst>
          </p:cNvPr>
          <p:cNvSpPr txBox="1"/>
          <p:nvPr/>
        </p:nvSpPr>
        <p:spPr>
          <a:xfrm>
            <a:off x="1134290" y="197775"/>
            <a:ext cx="4406537" cy="64633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-Explicación línea por línea: </a:t>
            </a:r>
            <a:endParaRPr lang="es-ES" dirty="0">
              <a:latin typeface="Papyrus" panose="03070502060502030205" pitchFamily="66" charset="0"/>
              <a:ea typeface="Becca" panose="02000603000000000000" pitchFamily="2" charset="0"/>
            </a:endParaRPr>
          </a:p>
          <a:p>
            <a:endParaRPr lang="es-ES" dirty="0">
              <a:latin typeface="Papyrus" panose="03070502060502030205" pitchFamily="66" charset="0"/>
              <a:ea typeface="Becca" panose="02000603000000000000" pitchFamily="2" charset="0"/>
            </a:endParaRPr>
          </a:p>
        </p:txBody>
      </p:sp>
      <p:graphicFrame>
        <p:nvGraphicFramePr>
          <p:cNvPr id="4" name="Tabla 4">
            <a:extLst>
              <a:ext uri="{FF2B5EF4-FFF2-40B4-BE49-F238E27FC236}">
                <a16:creationId xmlns:a16="http://schemas.microsoft.com/office/drawing/2014/main" id="{C28E6493-6E2C-4AFA-9841-56F6209964AC}"/>
              </a:ext>
            </a:extLst>
          </p:cNvPr>
          <p:cNvGraphicFramePr>
            <a:graphicFrameLocks noGrp="1"/>
          </p:cNvGraphicFramePr>
          <p:nvPr>
            <p:extLst>
              <p:ext uri="{D42A27DB-BD31-4B8C-83A1-F6EECF244321}">
                <p14:modId xmlns:p14="http://schemas.microsoft.com/office/powerpoint/2010/main" val="2445096017"/>
              </p:ext>
            </p:extLst>
          </p:nvPr>
        </p:nvGraphicFramePr>
        <p:xfrm>
          <a:off x="1300479" y="478346"/>
          <a:ext cx="4240348" cy="6400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3245063373"/>
                    </a:ext>
                  </a:extLst>
                </a:gridCol>
                <a:gridCol w="2120174">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&lt;?php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Código de inicio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5" name="Tabla 4">
            <a:extLst>
              <a:ext uri="{FF2B5EF4-FFF2-40B4-BE49-F238E27FC236}">
                <a16:creationId xmlns:a16="http://schemas.microsoft.com/office/drawing/2014/main" id="{BA5541B7-873F-4E8D-90D7-9AE761951C78}"/>
              </a:ext>
            </a:extLst>
          </p:cNvPr>
          <p:cNvGraphicFramePr>
            <a:graphicFrameLocks noGrp="1"/>
          </p:cNvGraphicFramePr>
          <p:nvPr>
            <p:extLst>
              <p:ext uri="{D42A27DB-BD31-4B8C-83A1-F6EECF244321}">
                <p14:modId xmlns:p14="http://schemas.microsoft.com/office/powerpoint/2010/main" val="3868893969"/>
              </p:ext>
            </p:extLst>
          </p:nvPr>
        </p:nvGraphicFramePr>
        <p:xfrm>
          <a:off x="1300479" y="1118426"/>
          <a:ext cx="4240348" cy="256032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Include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 la forma como se incluye un archivo en php. Aquí se está incluyendo el archivo Persona.php que contiene el código de la clase persona.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6" name="Tabla 5">
            <a:extLst>
              <a:ext uri="{FF2B5EF4-FFF2-40B4-BE49-F238E27FC236}">
                <a16:creationId xmlns:a16="http://schemas.microsoft.com/office/drawing/2014/main" id="{639F4E9D-AE62-4147-9212-33C031A5789A}"/>
              </a:ext>
            </a:extLst>
          </p:cNvPr>
          <p:cNvGraphicFramePr>
            <a:graphicFrameLocks noGrp="1"/>
          </p:cNvGraphicFramePr>
          <p:nvPr>
            <p:extLst>
              <p:ext uri="{D42A27DB-BD31-4B8C-83A1-F6EECF244321}">
                <p14:modId xmlns:p14="http://schemas.microsoft.com/office/powerpoint/2010/main" val="3949460200"/>
              </p:ext>
            </p:extLst>
          </p:nvPr>
        </p:nvGraphicFramePr>
        <p:xfrm>
          <a:off x="1300479" y="3678746"/>
          <a:ext cx="4240348" cy="20116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$objPersona = new Persona(“Pedro Picapiedra”)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Esta línea crea un objeto llamado $objPersona y se está pasando como parámetro el valor de “Pedro Picapiedra”.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7" name="Tabla 4">
            <a:extLst>
              <a:ext uri="{FF2B5EF4-FFF2-40B4-BE49-F238E27FC236}">
                <a16:creationId xmlns:a16="http://schemas.microsoft.com/office/drawing/2014/main" id="{B8E0A114-6265-4FE2-82FE-AED8EF1CB5C4}"/>
              </a:ext>
            </a:extLst>
          </p:cNvPr>
          <p:cNvGraphicFramePr>
            <a:graphicFrameLocks noGrp="1"/>
          </p:cNvGraphicFramePr>
          <p:nvPr>
            <p:extLst>
              <p:ext uri="{D42A27DB-BD31-4B8C-83A1-F6EECF244321}">
                <p14:modId xmlns:p14="http://schemas.microsoft.com/office/powerpoint/2010/main" val="3458191203"/>
              </p:ext>
            </p:extLst>
          </p:nvPr>
        </p:nvGraphicFramePr>
        <p:xfrm>
          <a:off x="7082971" y="404949"/>
          <a:ext cx="4406536" cy="20116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echo”&lt;br&gt;</a:t>
                      </a:r>
                    </a:p>
                    <a:p>
                      <a:r>
                        <a:rPr lang="es-ES" dirty="0">
                          <a:latin typeface="Papyrus" panose="03070502060502030205" pitchFamily="66" charset="0"/>
                        </a:rPr>
                        <a:t>Nombre del Primer objeto Persona:</a:t>
                      </a:r>
                    </a:p>
                    <a:p>
                      <a:r>
                        <a:rPr lang="es-ES" dirty="0">
                          <a:latin typeface="Papyrus" panose="03070502060502030205" pitchFamily="66" charset="0"/>
                        </a:rPr>
                        <a:t>“.$objPersona</a:t>
                      </a:r>
                    </a:p>
                    <a:p>
                      <a:r>
                        <a:rPr lang="es-ES" dirty="0">
                          <a:latin typeface="Papyrus" panose="03070502060502030205" pitchFamily="66" charset="0"/>
                        </a:rPr>
                        <a:t>-&gt;getNombre();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En esta línea se obtiene el nombre de la persona mediante el método getNombre() de la clase persona y lo imprime en pantalla.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8" name="Tabla 4">
            <a:extLst>
              <a:ext uri="{FF2B5EF4-FFF2-40B4-BE49-F238E27FC236}">
                <a16:creationId xmlns:a16="http://schemas.microsoft.com/office/drawing/2014/main" id="{37ED7778-C181-4007-8F3E-4560D653B620}"/>
              </a:ext>
            </a:extLst>
          </p:cNvPr>
          <p:cNvGraphicFramePr>
            <a:graphicFrameLocks noGrp="1"/>
          </p:cNvGraphicFramePr>
          <p:nvPr>
            <p:extLst>
              <p:ext uri="{D42A27DB-BD31-4B8C-83A1-F6EECF244321}">
                <p14:modId xmlns:p14="http://schemas.microsoft.com/office/powerpoint/2010/main" val="2274465683"/>
              </p:ext>
            </p:extLst>
          </p:nvPr>
        </p:nvGraphicFramePr>
        <p:xfrm>
          <a:off x="7082971" y="2423160"/>
          <a:ext cx="4406536" cy="6400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?&gt;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Etiqueta de cierre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sp>
        <p:nvSpPr>
          <p:cNvPr id="9" name="CuadroTexto 8">
            <a:extLst>
              <a:ext uri="{FF2B5EF4-FFF2-40B4-BE49-F238E27FC236}">
                <a16:creationId xmlns:a16="http://schemas.microsoft.com/office/drawing/2014/main" id="{49A8F131-1824-41F8-9309-E3D99B22A819}"/>
              </a:ext>
            </a:extLst>
          </p:cNvPr>
          <p:cNvSpPr txBox="1"/>
          <p:nvPr/>
        </p:nvSpPr>
        <p:spPr>
          <a:xfrm>
            <a:off x="6910251" y="3148430"/>
            <a:ext cx="4579255"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Herencia: </a:t>
            </a:r>
            <a:r>
              <a:rPr lang="es-ES" dirty="0">
                <a:latin typeface="Papyrus" panose="03070502060502030205" pitchFamily="66" charset="0"/>
                <a:ea typeface="Becca" panose="02000603000000000000" pitchFamily="2" charset="0"/>
              </a:rPr>
              <a:t>Permite crear nuevas clases partiendo de las ya existentes. En la herencia existe el concepto de superclase o clase padre y la clase que hereda se le conoce como clase hija.</a:t>
            </a:r>
          </a:p>
          <a:p>
            <a:r>
              <a:rPr lang="es-ES" dirty="0">
                <a:latin typeface="Papyrus" panose="03070502060502030205" pitchFamily="66" charset="0"/>
                <a:ea typeface="Becca" panose="02000603000000000000" pitchFamily="2" charset="0"/>
              </a:rPr>
              <a:t>Definición de una clase que hereda a otra.</a:t>
            </a:r>
          </a:p>
        </p:txBody>
      </p:sp>
    </p:spTree>
    <p:extLst>
      <p:ext uri="{BB962C8B-B14F-4D97-AF65-F5344CB8AC3E}">
        <p14:creationId xmlns:p14="http://schemas.microsoft.com/office/powerpoint/2010/main" val="2310864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E1448C0A-1311-4011-B011-1A9A5AFBE274}"/>
              </a:ext>
            </a:extLst>
          </p:cNvPr>
          <p:cNvGrpSpPr/>
          <p:nvPr/>
        </p:nvGrpSpPr>
        <p:grpSpPr>
          <a:xfrm>
            <a:off x="1159167" y="177899"/>
            <a:ext cx="4575427" cy="1200329"/>
            <a:chOff x="1110116" y="1687621"/>
            <a:chExt cx="4575427" cy="1200329"/>
          </a:xfrm>
        </p:grpSpPr>
        <p:sp>
          <p:nvSpPr>
            <p:cNvPr id="3" name="Flecha: cheurón 2">
              <a:extLst>
                <a:ext uri="{FF2B5EF4-FFF2-40B4-BE49-F238E27FC236}">
                  <a16:creationId xmlns:a16="http://schemas.microsoft.com/office/drawing/2014/main" id="{0C26706D-420E-43E0-BFAF-974ABA728CA6}"/>
                </a:ext>
              </a:extLst>
            </p:cNvPr>
            <p:cNvSpPr/>
            <p:nvPr/>
          </p:nvSpPr>
          <p:spPr>
            <a:xfrm>
              <a:off x="1110116" y="1687622"/>
              <a:ext cx="4575427" cy="120032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3BCAD266-E634-433E-8F7A-B66237C9F006}"/>
                </a:ext>
              </a:extLst>
            </p:cNvPr>
            <p:cNvSpPr txBox="1"/>
            <p:nvPr/>
          </p:nvSpPr>
          <p:spPr>
            <a:xfrm>
              <a:off x="1675246" y="1687621"/>
              <a:ext cx="3422469" cy="1200329"/>
            </a:xfrm>
            <a:prstGeom prst="rect">
              <a:avLst/>
            </a:prstGeom>
            <a:noFill/>
          </p:spPr>
          <p:txBody>
            <a:bodyPr wrap="square" rtlCol="0">
              <a:spAutoFit/>
            </a:bodyPr>
            <a:lstStyle/>
            <a:p>
              <a:r>
                <a:rPr lang="es-419" sz="2400" dirty="0">
                  <a:latin typeface="Becca &amp; Perry" panose="02000500000000000000" pitchFamily="2" charset="0"/>
                </a:rPr>
                <a:t>Organizar las historias de usuario a una sola y subirla al github.</a:t>
              </a:r>
              <a:endParaRPr lang="es-MX" sz="1200" dirty="0">
                <a:latin typeface="Becca &amp; Perry" panose="02000500000000000000" pitchFamily="2" charset="0"/>
              </a:endParaRPr>
            </a:p>
          </p:txBody>
        </p:sp>
      </p:grpSp>
      <p:sp>
        <p:nvSpPr>
          <p:cNvPr id="5" name="Rectángulo 4">
            <a:extLst>
              <a:ext uri="{FF2B5EF4-FFF2-40B4-BE49-F238E27FC236}">
                <a16:creationId xmlns:a16="http://schemas.microsoft.com/office/drawing/2014/main" id="{678429B0-3AEB-42A4-B3A8-17F102E6AFB9}"/>
              </a:ext>
            </a:extLst>
          </p:cNvPr>
          <p:cNvSpPr/>
          <p:nvPr/>
        </p:nvSpPr>
        <p:spPr>
          <a:xfrm>
            <a:off x="1159167" y="15347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6" name="CuadroTexto 5">
            <a:extLst>
              <a:ext uri="{FF2B5EF4-FFF2-40B4-BE49-F238E27FC236}">
                <a16:creationId xmlns:a16="http://schemas.microsoft.com/office/drawing/2014/main" id="{47801A0E-7444-4FED-A317-6889AF9232D2}"/>
              </a:ext>
            </a:extLst>
          </p:cNvPr>
          <p:cNvSpPr txBox="1"/>
          <p:nvPr/>
        </p:nvSpPr>
        <p:spPr>
          <a:xfrm>
            <a:off x="4440384" y="143191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7" name="CuadroTexto 6">
            <a:extLst>
              <a:ext uri="{FF2B5EF4-FFF2-40B4-BE49-F238E27FC236}">
                <a16:creationId xmlns:a16="http://schemas.microsoft.com/office/drawing/2014/main" id="{A067651D-A223-4D05-B1B3-2FBE0B3AB2D2}"/>
              </a:ext>
            </a:extLst>
          </p:cNvPr>
          <p:cNvSpPr txBox="1"/>
          <p:nvPr/>
        </p:nvSpPr>
        <p:spPr>
          <a:xfrm>
            <a:off x="1206600" y="1801242"/>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25 Febrero</a:t>
            </a:r>
          </a:p>
          <a:p>
            <a:pPr algn="ctr"/>
            <a:r>
              <a:rPr lang="es-CO" sz="2400" dirty="0">
                <a:solidFill>
                  <a:srgbClr val="F89AA1"/>
                </a:solidFill>
                <a:latin typeface="Becca &amp; Perry" panose="02000500000000000000" pitchFamily="2" charset="0"/>
              </a:rPr>
              <a:t>1 Trimestre</a:t>
            </a:r>
          </a:p>
        </p:txBody>
      </p:sp>
      <p:sp>
        <p:nvSpPr>
          <p:cNvPr id="8" name="CuadroTexto 7">
            <a:extLst>
              <a:ext uri="{FF2B5EF4-FFF2-40B4-BE49-F238E27FC236}">
                <a16:creationId xmlns:a16="http://schemas.microsoft.com/office/drawing/2014/main" id="{61D6BCAE-7EF8-4A74-BA67-4A89A4BB785D}"/>
              </a:ext>
            </a:extLst>
          </p:cNvPr>
          <p:cNvSpPr txBox="1"/>
          <p:nvPr/>
        </p:nvSpPr>
        <p:spPr>
          <a:xfrm>
            <a:off x="1112859" y="2455088"/>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Organizar los proyectos en el CEET.</a:t>
            </a:r>
          </a:p>
          <a:p>
            <a:r>
              <a:rPr lang="es-CO" sz="2400" dirty="0">
                <a:solidFill>
                  <a:schemeClr val="accent1">
                    <a:lumMod val="60000"/>
                    <a:lumOff val="40000"/>
                  </a:schemeClr>
                </a:solidFill>
                <a:latin typeface="Becca &amp; Perry" panose="02000500000000000000" pitchFamily="2" charset="0"/>
              </a:rPr>
              <a:t>Hablar sobre el Kahoot.</a:t>
            </a:r>
          </a:p>
          <a:p>
            <a:r>
              <a:rPr lang="es-CO" sz="2400" dirty="0">
                <a:solidFill>
                  <a:schemeClr val="accent1">
                    <a:lumMod val="60000"/>
                    <a:lumOff val="40000"/>
                  </a:schemeClr>
                </a:solidFill>
                <a:latin typeface="Becca &amp; Perry" panose="02000500000000000000" pitchFamily="2" charset="0"/>
              </a:rPr>
              <a:t>Ingresar al grupo del CEET.</a:t>
            </a:r>
          </a:p>
        </p:txBody>
      </p:sp>
      <p:sp>
        <p:nvSpPr>
          <p:cNvPr id="9" name="CuadroTexto 8">
            <a:extLst>
              <a:ext uri="{FF2B5EF4-FFF2-40B4-BE49-F238E27FC236}">
                <a16:creationId xmlns:a16="http://schemas.microsoft.com/office/drawing/2014/main" id="{B3E9A7E6-30E4-4BCB-B47C-961887E05E5A}"/>
              </a:ext>
            </a:extLst>
          </p:cNvPr>
          <p:cNvSpPr txBox="1"/>
          <p:nvPr/>
        </p:nvSpPr>
        <p:spPr>
          <a:xfrm>
            <a:off x="1112859" y="3655417"/>
            <a:ext cx="1303770"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Kahoot IT.</a:t>
            </a:r>
          </a:p>
        </p:txBody>
      </p:sp>
      <p:sp>
        <p:nvSpPr>
          <p:cNvPr id="10" name="CuadroTexto 9">
            <a:extLst>
              <a:ext uri="{FF2B5EF4-FFF2-40B4-BE49-F238E27FC236}">
                <a16:creationId xmlns:a16="http://schemas.microsoft.com/office/drawing/2014/main" id="{6FB1A912-197B-4F0C-9472-28237A5ADD9F}"/>
              </a:ext>
            </a:extLst>
          </p:cNvPr>
          <p:cNvSpPr txBox="1"/>
          <p:nvPr/>
        </p:nvSpPr>
        <p:spPr>
          <a:xfrm>
            <a:off x="1112859" y="3939931"/>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Hicimos prueba de kahoot.</a:t>
            </a:r>
          </a:p>
        </p:txBody>
      </p:sp>
      <p:sp>
        <p:nvSpPr>
          <p:cNvPr id="11" name="CuadroTexto 10">
            <a:extLst>
              <a:ext uri="{FF2B5EF4-FFF2-40B4-BE49-F238E27FC236}">
                <a16:creationId xmlns:a16="http://schemas.microsoft.com/office/drawing/2014/main" id="{A8437F10-EAB1-4747-AD1A-1A8C28D36E87}"/>
              </a:ext>
            </a:extLst>
          </p:cNvPr>
          <p:cNvSpPr txBox="1"/>
          <p:nvPr/>
        </p:nvSpPr>
        <p:spPr>
          <a:xfrm>
            <a:off x="1159167" y="4270612"/>
            <a:ext cx="4527992"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grpSp>
        <p:nvGrpSpPr>
          <p:cNvPr id="12" name="Grupo 11">
            <a:extLst>
              <a:ext uri="{FF2B5EF4-FFF2-40B4-BE49-F238E27FC236}">
                <a16:creationId xmlns:a16="http://schemas.microsoft.com/office/drawing/2014/main" id="{2195D53E-9DB3-466E-9CFE-CE4E23560C0A}"/>
              </a:ext>
            </a:extLst>
          </p:cNvPr>
          <p:cNvGrpSpPr/>
          <p:nvPr/>
        </p:nvGrpSpPr>
        <p:grpSpPr>
          <a:xfrm>
            <a:off x="1206600" y="4738558"/>
            <a:ext cx="3835663" cy="461665"/>
            <a:chOff x="1110116" y="1687621"/>
            <a:chExt cx="3835663" cy="461665"/>
          </a:xfrm>
        </p:grpSpPr>
        <p:sp>
          <p:nvSpPr>
            <p:cNvPr id="13" name="Flecha: cheurón 12">
              <a:extLst>
                <a:ext uri="{FF2B5EF4-FFF2-40B4-BE49-F238E27FC236}">
                  <a16:creationId xmlns:a16="http://schemas.microsoft.com/office/drawing/2014/main" id="{0CFC772B-BD86-42AC-A5BF-E013755215EE}"/>
                </a:ext>
              </a:extLst>
            </p:cNvPr>
            <p:cNvSpPr/>
            <p:nvPr/>
          </p:nvSpPr>
          <p:spPr>
            <a:xfrm>
              <a:off x="1110116" y="1687622"/>
              <a:ext cx="383566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0CFFA487-EBF1-4950-9847-94ECBFC7FA61}"/>
                </a:ext>
              </a:extLst>
            </p:cNvPr>
            <p:cNvSpPr txBox="1"/>
            <p:nvPr/>
          </p:nvSpPr>
          <p:spPr>
            <a:xfrm>
              <a:off x="1327368" y="1687621"/>
              <a:ext cx="3409405" cy="461665"/>
            </a:xfrm>
            <a:prstGeom prst="rect">
              <a:avLst/>
            </a:prstGeom>
            <a:noFill/>
          </p:spPr>
          <p:txBody>
            <a:bodyPr wrap="square" rtlCol="0">
              <a:spAutoFit/>
            </a:bodyPr>
            <a:lstStyle/>
            <a:p>
              <a:r>
                <a:rPr lang="es-419" sz="2400" dirty="0">
                  <a:latin typeface="Becca &amp; Perry" panose="02000500000000000000" pitchFamily="2" charset="0"/>
                </a:rPr>
                <a:t>Hacer el cuadro de empleado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A977BD61-7B71-4F09-B572-6055382503C8}"/>
              </a:ext>
            </a:extLst>
          </p:cNvPr>
          <p:cNvGrpSpPr/>
          <p:nvPr/>
        </p:nvGrpSpPr>
        <p:grpSpPr>
          <a:xfrm>
            <a:off x="6897651" y="177899"/>
            <a:ext cx="2037343" cy="461665"/>
            <a:chOff x="1110116" y="1687621"/>
            <a:chExt cx="2037343" cy="461665"/>
          </a:xfrm>
        </p:grpSpPr>
        <p:sp>
          <p:nvSpPr>
            <p:cNvPr id="16" name="Flecha: cheurón 15">
              <a:extLst>
                <a:ext uri="{FF2B5EF4-FFF2-40B4-BE49-F238E27FC236}">
                  <a16:creationId xmlns:a16="http://schemas.microsoft.com/office/drawing/2014/main" id="{00414360-D9A4-4136-BE22-53F123ECC686}"/>
                </a:ext>
              </a:extLst>
            </p:cNvPr>
            <p:cNvSpPr/>
            <p:nvPr/>
          </p:nvSpPr>
          <p:spPr>
            <a:xfrm>
              <a:off x="1110116" y="1687622"/>
              <a:ext cx="203734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B45A65-DC89-4BB8-8EE9-873D3CC3EC7F}"/>
                </a:ext>
              </a:extLst>
            </p:cNvPr>
            <p:cNvSpPr txBox="1"/>
            <p:nvPr/>
          </p:nvSpPr>
          <p:spPr>
            <a:xfrm>
              <a:off x="1327368" y="1687621"/>
              <a:ext cx="1571897" cy="461665"/>
            </a:xfrm>
            <a:prstGeom prst="rect">
              <a:avLst/>
            </a:prstGeom>
            <a:noFill/>
          </p:spPr>
          <p:txBody>
            <a:bodyPr wrap="square" rtlCol="0">
              <a:spAutoFit/>
            </a:bodyPr>
            <a:lstStyle/>
            <a:p>
              <a:r>
                <a:rPr lang="es-419" sz="2400" dirty="0">
                  <a:latin typeface="Becca &amp; Perry" panose="02000500000000000000" pitchFamily="2" charset="0"/>
                </a:rPr>
                <a:t>Exposición </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A7A131D1-C805-43F7-81D2-4D77A54703E7}"/>
              </a:ext>
            </a:extLst>
          </p:cNvPr>
          <p:cNvSpPr/>
          <p:nvPr/>
        </p:nvSpPr>
        <p:spPr>
          <a:xfrm>
            <a:off x="1206600" y="534429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B3014D7E-8BAF-4755-ADC0-A78DEFB3170A}"/>
              </a:ext>
            </a:extLst>
          </p:cNvPr>
          <p:cNvSpPr txBox="1"/>
          <p:nvPr/>
        </p:nvSpPr>
        <p:spPr>
          <a:xfrm>
            <a:off x="4487817" y="524142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20" name="CuadroTexto 19">
            <a:extLst>
              <a:ext uri="{FF2B5EF4-FFF2-40B4-BE49-F238E27FC236}">
                <a16:creationId xmlns:a16="http://schemas.microsoft.com/office/drawing/2014/main" id="{18D6BD34-FABF-4FA0-A1E9-B8F6999CB08E}"/>
              </a:ext>
            </a:extLst>
          </p:cNvPr>
          <p:cNvSpPr txBox="1"/>
          <p:nvPr/>
        </p:nvSpPr>
        <p:spPr>
          <a:xfrm>
            <a:off x="6825342" y="656796"/>
            <a:ext cx="4722223"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Artículo 22. La paz es un derecho y un deber de obligatorio cumplimiento.</a:t>
            </a:r>
          </a:p>
          <a:p>
            <a:r>
              <a:rPr lang="es-CO" dirty="0">
                <a:latin typeface="Papyrus" panose="03070502060502030205" pitchFamily="66" charset="0"/>
                <a:ea typeface="Becca" panose="02000603000000000000" pitchFamily="2" charset="0"/>
              </a:rPr>
              <a:t>Existen dos pactos globales que cubren todos los derechos.</a:t>
            </a:r>
          </a:p>
          <a:p>
            <a:r>
              <a:rPr lang="es-CO" dirty="0">
                <a:latin typeface="Papyrus" panose="03070502060502030205" pitchFamily="66" charset="0"/>
                <a:ea typeface="Becca" panose="02000603000000000000" pitchFamily="2" charset="0"/>
              </a:rPr>
              <a:t>-El pacto internacional de Derechos Económicos y el pacto internacional de derechos civiles y políticos.</a:t>
            </a:r>
          </a:p>
          <a:p>
            <a:r>
              <a:rPr lang="es-CO" dirty="0">
                <a:latin typeface="Papyrus" panose="03070502060502030205" pitchFamily="66" charset="0"/>
                <a:ea typeface="Becca" panose="02000603000000000000" pitchFamily="2" charset="0"/>
              </a:rPr>
              <a:t>Gracias a ellos es que una de las obligaciones del Estado es defender los derechos, sin embargo, la promesa de paz mencionada en el artículo no ha sido cumplida como debería. Ya que, según la jefa derechos humanos de la ONU, el 71% de la población mundial carece de una protección social plena que les permita vivir sin miedo y sin sentirse discriminados. Mayormente niños y adolescentes.</a:t>
            </a:r>
          </a:p>
          <a:p>
            <a:r>
              <a:rPr lang="es-CO" dirty="0">
                <a:latin typeface="Papyrus" panose="03070502060502030205" pitchFamily="66" charset="0"/>
                <a:ea typeface="Becca" panose="02000603000000000000" pitchFamily="2" charset="0"/>
              </a:rPr>
              <a:t>Por tratar de solucionar esto en 2009 las Naciones Unidas acordaron la “iniciativa del mínimo de protección social” lo que llevó a los países a construir sistemas integrales de seguridad social.</a:t>
            </a:r>
          </a:p>
        </p:txBody>
      </p:sp>
      <p:sp>
        <p:nvSpPr>
          <p:cNvPr id="21" name="Rectángulo 20">
            <a:extLst>
              <a:ext uri="{FF2B5EF4-FFF2-40B4-BE49-F238E27FC236}">
                <a16:creationId xmlns:a16="http://schemas.microsoft.com/office/drawing/2014/main" id="{4B19EE0F-D48B-4124-997E-E293F8655539}"/>
              </a:ext>
            </a:extLst>
          </p:cNvPr>
          <p:cNvSpPr/>
          <p:nvPr/>
        </p:nvSpPr>
        <p:spPr>
          <a:xfrm>
            <a:off x="8937434" y="457201"/>
            <a:ext cx="1075509" cy="169896"/>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22" name="CuadroTexto 21">
            <a:extLst>
              <a:ext uri="{FF2B5EF4-FFF2-40B4-BE49-F238E27FC236}">
                <a16:creationId xmlns:a16="http://schemas.microsoft.com/office/drawing/2014/main" id="{8D8B6B3E-BA23-46F7-8653-68F4B7436A54}"/>
              </a:ext>
            </a:extLst>
          </p:cNvPr>
          <p:cNvSpPr txBox="1"/>
          <p:nvPr/>
        </p:nvSpPr>
        <p:spPr>
          <a:xfrm>
            <a:off x="9996250" y="408731"/>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111135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3CA2-9C56-4498-AF7C-6A01924CECD3}"/>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Ejecución de métodos: </a:t>
            </a:r>
            <a:r>
              <a:rPr lang="es-ES" dirty="0">
                <a:latin typeface="Papyrus" panose="03070502060502030205" pitchFamily="66" charset="0"/>
                <a:ea typeface="Becca" panose="02000603000000000000" pitchFamily="2" charset="0"/>
              </a:rPr>
              <a:t>Después de que se ha creado un objeto se puede acceder a los métodos públicos de la clase.</a:t>
            </a:r>
          </a:p>
          <a:p>
            <a:r>
              <a:rPr lang="es-ES" dirty="0">
                <a:latin typeface="Papyrus" panose="03070502060502030205" pitchFamily="66" charset="0"/>
                <a:ea typeface="Becca" panose="02000603000000000000" pitchFamily="2" charset="0"/>
              </a:rPr>
              <a:t>Si el método no tiene parámetros se debe finalizar con un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El operador de resolución de ámbito “::”: </a:t>
            </a:r>
            <a:r>
              <a:rPr lang="es-ES" dirty="0">
                <a:latin typeface="Papyrus" panose="03070502060502030205" pitchFamily="66" charset="0"/>
                <a:ea typeface="Becca" panose="02000603000000000000" pitchFamily="2" charset="0"/>
              </a:rPr>
              <a:t>Permite acceder a elementos estáticos y constantes y sobreescribir propiedades o métodos de una clase (COWBORN,2017).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Hasta el momento solo se hacían operaciones sobre los objetos sin embargo en algunos momentos es útil poder acceder a los elementos constantes y estáticos de la definición de una clase.</a:t>
            </a:r>
          </a:p>
          <a:p>
            <a:r>
              <a:rPr lang="es-ES" b="1" dirty="0">
                <a:latin typeface="Papyrus" panose="03070502060502030205" pitchFamily="66" charset="0"/>
                <a:ea typeface="Becca" panose="02000603000000000000" pitchFamily="2" charset="0"/>
              </a:rPr>
              <a:t>* La palabra reservada “static”: </a:t>
            </a:r>
            <a:r>
              <a:rPr lang="es-ES" dirty="0">
                <a:latin typeface="Papyrus" panose="03070502060502030205" pitchFamily="66" charset="0"/>
                <a:ea typeface="Becca" panose="02000603000000000000" pitchFamily="2" charset="0"/>
              </a:rPr>
              <a:t>Definir un método o una propiedad como estática permite que pueda ser accedido sin necesidad de instancia un objeto, es decir, se puede consultar directamente la definición de la clase.</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BAAD8FE9-84F0-4A75-92C9-C1B52C95E21C}"/>
              </a:ext>
            </a:extLst>
          </p:cNvPr>
          <p:cNvSpPr txBox="1"/>
          <p:nvPr/>
        </p:nvSpPr>
        <p:spPr>
          <a:xfrm>
            <a:off x="6866709" y="291169"/>
            <a:ext cx="4615542" cy="397031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La palabra reservada “self” y “parent”: </a:t>
            </a:r>
            <a:r>
              <a:rPr lang="es-ES" dirty="0">
                <a:latin typeface="Papyrus" panose="03070502060502030205" pitchFamily="66" charset="0"/>
                <a:ea typeface="Becca" panose="02000603000000000000" pitchFamily="2" charset="0"/>
              </a:rPr>
              <a:t>Estas variables permiten acceder a la clase padre en el caso de “parent” o a los métodos estáticos de la misma clase con “self” como se ilustra en el siguiente ejemplo.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Polimorfismo: </a:t>
            </a:r>
            <a:r>
              <a:rPr lang="es-ES" dirty="0">
                <a:latin typeface="Papyrus" panose="03070502060502030205" pitchFamily="66" charset="0"/>
                <a:ea typeface="Becca" panose="02000603000000000000" pitchFamily="2" charset="0"/>
              </a:rPr>
              <a:t>Una de las ventajas de la programación orientada a objetos es que una misma interfaz (conjunto de nombres de métodos) puede generar objetos que se comportan de manera distinta.</a:t>
            </a:r>
          </a:p>
          <a:p>
            <a:r>
              <a:rPr lang="es-ES" dirty="0">
                <a:latin typeface="Papyrus" panose="03070502060502030205" pitchFamily="66" charset="0"/>
                <a:ea typeface="Becca" panose="02000603000000000000" pitchFamily="2" charset="0"/>
              </a:rPr>
              <a:t>Lo anterior se conoce como polimorfismo y e útil para disminuir la cantidad de código y hacer los programas más entendibles.</a:t>
            </a:r>
          </a:p>
        </p:txBody>
      </p:sp>
    </p:spTree>
    <p:extLst>
      <p:ext uri="{BB962C8B-B14F-4D97-AF65-F5344CB8AC3E}">
        <p14:creationId xmlns:p14="http://schemas.microsoft.com/office/powerpoint/2010/main" val="1850413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B93833-182C-4B20-8352-365226574CC2}"/>
              </a:ext>
            </a:extLst>
          </p:cNvPr>
          <p:cNvSpPr txBox="1"/>
          <p:nvPr/>
        </p:nvSpPr>
        <p:spPr>
          <a:xfrm>
            <a:off x="1136469" y="235413"/>
            <a:ext cx="4415246"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objetos: </a:t>
            </a:r>
            <a:r>
              <a:rPr lang="es-ES" dirty="0">
                <a:latin typeface="Papyrus" panose="03070502060502030205" pitchFamily="66" charset="0"/>
                <a:ea typeface="Becca" panose="02000603000000000000" pitchFamily="2" charset="0"/>
              </a:rPr>
              <a:t>Los objetos se pueden usar para manejar las conexiones a las bases de datos.</a:t>
            </a:r>
          </a:p>
          <a:p>
            <a:r>
              <a:rPr lang="es-ES" dirty="0">
                <a:latin typeface="Papyrus" panose="03070502060502030205" pitchFamily="66" charset="0"/>
                <a:ea typeface="Becca" panose="02000603000000000000" pitchFamily="2" charset="0"/>
              </a:rPr>
              <a:t>Para conectarse a una base de datos MySQL se usa el siguiente código que fue introducido en el objeto de aprendizaje “Fundamentos de programación con PHP”.</a:t>
            </a:r>
          </a:p>
          <a:p>
            <a:r>
              <a:rPr lang="es-ES" dirty="0">
                <a:latin typeface="Papyrus" panose="03070502060502030205" pitchFamily="66" charset="0"/>
                <a:ea typeface="Becca" panose="02000603000000000000" pitchFamily="2" charset="0"/>
              </a:rPr>
              <a:t>En el anterior ejemplo la clase “mysqli” (MySQL Improved) instancia el objeto llamado “$conn”. Además, se consultan los siguientes atributos.</a:t>
            </a:r>
          </a:p>
          <a:p>
            <a:r>
              <a:rPr lang="es-ES" dirty="0">
                <a:latin typeface="Papyrus" panose="03070502060502030205" pitchFamily="66" charset="0"/>
                <a:ea typeface="Becca" panose="02000603000000000000" pitchFamily="2" charset="0"/>
              </a:rPr>
              <a:t>$con-&gt;connect_errno: Contiene el código de error de o 0 en caso de que no haya.</a:t>
            </a:r>
          </a:p>
          <a:p>
            <a:r>
              <a:rPr lang="es-ES" dirty="0">
                <a:latin typeface="Papyrus" panose="03070502060502030205" pitchFamily="66" charset="0"/>
                <a:ea typeface="Becca" panose="02000603000000000000" pitchFamily="2" charset="0"/>
              </a:rPr>
              <a:t>$con.&gt;connect_error: Contiene la descripción del error.</a:t>
            </a:r>
          </a:p>
          <a:p>
            <a:r>
              <a:rPr lang="es-ES" dirty="0">
                <a:latin typeface="Papyrus" panose="03070502060502030205" pitchFamily="66" charset="0"/>
                <a:ea typeface="Becca" panose="02000603000000000000" pitchFamily="2" charset="0"/>
              </a:rPr>
              <a:t>$con-&gt;host_info: Contiene información del host donde se está ejecutando PHP.</a:t>
            </a:r>
          </a:p>
          <a:p>
            <a:r>
              <a:rPr lang="es-ES" dirty="0">
                <a:latin typeface="Papyrus" panose="03070502060502030205" pitchFamily="66" charset="0"/>
                <a:ea typeface="Becca" panose="02000603000000000000" pitchFamily="2" charset="0"/>
              </a:rPr>
              <a:t>Cuando se termina la ejecución del programa se debe ejecutar el siguiente método:</a:t>
            </a:r>
          </a:p>
          <a:p>
            <a:r>
              <a:rPr lang="es-ES" dirty="0">
                <a:latin typeface="Papyrus" panose="03070502060502030205" pitchFamily="66" charset="0"/>
                <a:ea typeface="Becca" panose="02000603000000000000" pitchFamily="2" charset="0"/>
              </a:rPr>
              <a:t>$con-&gt;close(): Cierra la conexión.</a:t>
            </a:r>
          </a:p>
        </p:txBody>
      </p:sp>
      <p:sp>
        <p:nvSpPr>
          <p:cNvPr id="3" name="CuadroTexto 2">
            <a:extLst>
              <a:ext uri="{FF2B5EF4-FFF2-40B4-BE49-F238E27FC236}">
                <a16:creationId xmlns:a16="http://schemas.microsoft.com/office/drawing/2014/main" id="{574D5EFB-56E2-4D6F-B613-46B64B978B15}"/>
              </a:ext>
            </a:extLst>
          </p:cNvPr>
          <p:cNvSpPr txBox="1"/>
          <p:nvPr/>
        </p:nvSpPr>
        <p:spPr>
          <a:xfrm>
            <a:off x="6923313" y="235413"/>
            <a:ext cx="4585063" cy="286232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extensión “mysqli” implementa el método “fetch_object” el cual crea un objeto para cada registro que se trae de la base de datos. Este método convierte cada campo de registro generado en la consulta en un atributo del objeto.</a:t>
            </a:r>
          </a:p>
          <a:p>
            <a:r>
              <a:rPr lang="es-ES" dirty="0">
                <a:latin typeface="Papyrus" panose="03070502060502030205" pitchFamily="66" charset="0"/>
                <a:ea typeface="Becca" panose="02000603000000000000" pitchFamily="2" charset="0"/>
              </a:rPr>
              <a:t>Se puede observar que la variable “$resultado” es un objeto que fue instanciado con el método “feetch_object” y contiene los atributos “codigo” y “nombre”.</a:t>
            </a:r>
          </a:p>
        </p:txBody>
      </p:sp>
    </p:spTree>
    <p:extLst>
      <p:ext uri="{BB962C8B-B14F-4D97-AF65-F5344CB8AC3E}">
        <p14:creationId xmlns:p14="http://schemas.microsoft.com/office/powerpoint/2010/main" val="2446678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84C723-31A2-4F66-9755-81396A5A9994}"/>
              </a:ext>
            </a:extLst>
          </p:cNvPr>
          <p:cNvSpPr txBox="1"/>
          <p:nvPr/>
        </p:nvSpPr>
        <p:spPr>
          <a:xfrm>
            <a:off x="1136469" y="235413"/>
            <a:ext cx="4415246"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Fundamentos de programación con php</a:t>
            </a:r>
          </a:p>
          <a:p>
            <a:r>
              <a:rPr lang="es-ES" b="1" dirty="0">
                <a:latin typeface="Papyrus" panose="03070502060502030205" pitchFamily="66" charset="0"/>
                <a:ea typeface="Becca" panose="02000603000000000000" pitchFamily="2" charset="0"/>
              </a:rPr>
              <a:t>Introducción </a:t>
            </a:r>
          </a:p>
          <a:p>
            <a:r>
              <a:rPr lang="es-ES" dirty="0">
                <a:latin typeface="Papyrus" panose="03070502060502030205" pitchFamily="66" charset="0"/>
                <a:ea typeface="Becca" panose="02000603000000000000" pitchFamily="2" charset="0"/>
              </a:rPr>
              <a:t>Las aplicaciones con interfaz de caracteres (CUI) 0 interfaz gráfica nativa (GUI) fueron el común denominador durante muchos años. Con el auge del internet y con el crecimiento la conectividad de las empresas y hogares se hizo necesario el desarrollo de aplicaciones más robustas que ejecutaran en un navegador y de esta manera pudieran estar disponibles a cualquier computador conectado a internet.</a:t>
            </a:r>
          </a:p>
          <a:p>
            <a:r>
              <a:rPr lang="es-ES" dirty="0">
                <a:latin typeface="Papyrus" panose="03070502060502030205" pitchFamily="66" charset="0"/>
                <a:ea typeface="Becca" panose="02000603000000000000" pitchFamily="2" charset="0"/>
              </a:rPr>
              <a:t>Para hacer más potentes las aplicaciones web se requería de un lenguaje que pudiera ejecutarse de lado del servidor y pudiera ejecutar páginas HTML de manera más dinámica y además pudiera interactuar con bases de datos y demás recursos disponibles a los servidores. Es así como aparece el lenguaje PHP, el cual permite el desarrollo web con páginas dinámicas generadas desde un servidor web que además puede interactuar con bases de</a:t>
            </a:r>
          </a:p>
        </p:txBody>
      </p:sp>
      <p:sp>
        <p:nvSpPr>
          <p:cNvPr id="4" name="CuadroTexto 3">
            <a:extLst>
              <a:ext uri="{FF2B5EF4-FFF2-40B4-BE49-F238E27FC236}">
                <a16:creationId xmlns:a16="http://schemas.microsoft.com/office/drawing/2014/main" id="{14D94577-9114-46F8-A66C-91EBC917E134}"/>
              </a:ext>
            </a:extLst>
          </p:cNvPr>
          <p:cNvSpPr txBox="1"/>
          <p:nvPr/>
        </p:nvSpPr>
        <p:spPr>
          <a:xfrm>
            <a:off x="6844938" y="235413"/>
            <a:ext cx="4572000"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Datos libre  como MySQL o Postgress o licenciadas como Oracle, SQL Server, Informix, entre otros.</a:t>
            </a:r>
            <a:endParaRPr lang="es-ES" b="1" dirty="0">
              <a:latin typeface="Papyrus" panose="03070502060502030205" pitchFamily="66" charset="0"/>
              <a:ea typeface="Becca" panose="02000603000000000000" pitchFamily="2" charset="0"/>
            </a:endParaRPr>
          </a:p>
          <a:p>
            <a:r>
              <a:rPr lang="es-ES" b="1" dirty="0">
                <a:latin typeface="Papyrus" panose="03070502060502030205" pitchFamily="66" charset="0"/>
                <a:ea typeface="Becca" panose="02000603000000000000" pitchFamily="2" charset="0"/>
              </a:rPr>
              <a:t>Generalidades del lenguaje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PHP es un lenguaje de programación interpretado y débilmente tipado, libre y gratuito que permite el desarrollo de páginas web dinámicas, junto al servidor Apache y la base de datos MySQL han creado una completa plataforma para desarrollo de aplicaciones web.</a:t>
            </a:r>
          </a:p>
          <a:p>
            <a:r>
              <a:rPr lang="es-ES" dirty="0">
                <a:latin typeface="Papyrus" panose="03070502060502030205" pitchFamily="66" charset="0"/>
                <a:ea typeface="Becca" panose="02000603000000000000" pitchFamily="2" charset="0"/>
              </a:rPr>
              <a:t>Las páginas HTML con código PHP embebido que se ejecutan en el servidor pueden realizar accesos a bases de datos y otras tareas. El cliente solamente recibe una página con el código HTML resultante de la ejecución del programa PHP.</a:t>
            </a:r>
          </a:p>
          <a:p>
            <a:r>
              <a:rPr lang="es-ES" dirty="0">
                <a:latin typeface="Papyrus" panose="03070502060502030205" pitchFamily="66" charset="0"/>
                <a:ea typeface="Becca" panose="02000603000000000000" pitchFamily="2" charset="0"/>
              </a:rPr>
              <a:t>Como la página resultante contiene únicamente código HTML es compatible con todos los navegadores.</a:t>
            </a:r>
          </a:p>
        </p:txBody>
      </p:sp>
    </p:spTree>
    <p:extLst>
      <p:ext uri="{BB962C8B-B14F-4D97-AF65-F5344CB8AC3E}">
        <p14:creationId xmlns:p14="http://schemas.microsoft.com/office/powerpoint/2010/main" val="385559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99A732-5323-42EC-B68D-7FCE9D25F606}"/>
              </a:ext>
            </a:extLst>
          </p:cNvPr>
          <p:cNvSpPr txBox="1"/>
          <p:nvPr/>
        </p:nvSpPr>
        <p:spPr>
          <a:xfrm>
            <a:off x="1136469" y="235413"/>
            <a:ext cx="4415246" cy="5632311"/>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Historia de PHP:</a:t>
            </a:r>
          </a:p>
          <a:p>
            <a:pPr marL="285750" indent="-285750">
              <a:buFontTx/>
              <a:buChar char="-"/>
            </a:pPr>
            <a:r>
              <a:rPr lang="es-ES" b="1" dirty="0">
                <a:latin typeface="Papyrus" panose="03070502060502030205" pitchFamily="66" charset="0"/>
                <a:ea typeface="Becca" panose="02000603000000000000" pitchFamily="2" charset="0"/>
              </a:rPr>
              <a:t>PHP/FI 1995: </a:t>
            </a:r>
            <a:r>
              <a:rPr lang="es-ES" dirty="0">
                <a:latin typeface="Papyrus" panose="03070502060502030205" pitchFamily="66" charset="0"/>
                <a:ea typeface="Becca" panose="02000603000000000000" pitchFamily="2" charset="0"/>
              </a:rPr>
              <a:t>Creado por Rasmus Lerdford permitía desarrollar pequeñas aplicaciones web dinámicas.</a:t>
            </a:r>
          </a:p>
          <a:p>
            <a:pPr marL="285750" indent="-285750">
              <a:buFontTx/>
              <a:buChar char="-"/>
            </a:pPr>
            <a:r>
              <a:rPr lang="es-ES" b="1" dirty="0">
                <a:latin typeface="Papyrus" panose="03070502060502030205" pitchFamily="66" charset="0"/>
                <a:ea typeface="Becca" panose="02000603000000000000" pitchFamily="2" charset="0"/>
              </a:rPr>
              <a:t>PHP 3.0 1997: </a:t>
            </a:r>
            <a:r>
              <a:rPr lang="es-ES" dirty="0">
                <a:latin typeface="Papyrus" panose="03070502060502030205" pitchFamily="66" charset="0"/>
                <a:ea typeface="Becca" panose="02000603000000000000" pitchFamily="2" charset="0"/>
              </a:rPr>
              <a:t>Creado por Andy Gutmans y Zeev Zuraski. Una de sus grandes características era su gran extensibilidad. El soporte se sintaxis orientado a objetos fue otra característica clave.</a:t>
            </a:r>
          </a:p>
          <a:p>
            <a:r>
              <a:rPr lang="es-ES" dirty="0">
                <a:latin typeface="Papyrus" panose="03070502060502030205" pitchFamily="66" charset="0"/>
                <a:ea typeface="Becca" panose="02000603000000000000" pitchFamily="2" charset="0"/>
              </a:rPr>
              <a:t>Esta versión fue liberada oficialmente en Junio de 1998.</a:t>
            </a:r>
          </a:p>
          <a:p>
            <a:r>
              <a:rPr lang="es-ES" b="1" dirty="0">
                <a:latin typeface="Papyrus" panose="03070502060502030205" pitchFamily="66" charset="0"/>
                <a:ea typeface="Becca" panose="02000603000000000000" pitchFamily="2" charset="0"/>
              </a:rPr>
              <a:t>- PHP 4.0 1999: </a:t>
            </a:r>
            <a:r>
              <a:rPr lang="es-ES" dirty="0">
                <a:latin typeface="Papyrus" panose="03070502060502030205" pitchFamily="66" charset="0"/>
                <a:ea typeface="Becca" panose="02000603000000000000" pitchFamily="2" charset="0"/>
              </a:rPr>
              <a:t>Utilizó el motor “Motor Zend” de Zeev, Andy. Fue oficialmente liberado en Mayo de 2000. Además de la mejora de ejecución, incluía otras características claves como soporte para la mayoría de servidores web, sesiones HTTP, buffers de salida y muchas nuevas construcciones del Lenguaje.</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8DBF20ED-14C3-4071-A9E4-4A8DD6F7A559}"/>
              </a:ext>
            </a:extLst>
          </p:cNvPr>
          <p:cNvSpPr txBox="1"/>
          <p:nvPr/>
        </p:nvSpPr>
        <p:spPr>
          <a:xfrm>
            <a:off x="6879771" y="235413"/>
            <a:ext cx="4589417" cy="6186309"/>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PHP 5 2004: </a:t>
            </a:r>
            <a:r>
              <a:rPr lang="es-ES" dirty="0">
                <a:latin typeface="Papyrus" panose="03070502060502030205" pitchFamily="66" charset="0"/>
                <a:ea typeface="Becca" panose="02000603000000000000" pitchFamily="2" charset="0"/>
              </a:rPr>
              <a:t>Utiliza el motor Zend Engine ll. Entre sus características se encuentran. Mejor soporte a la programación orientada a objetos. Mejoras de Rendimiento. Mejoras para MySQL y XML. Soporte integrado para SOAP. Manejo de Exepciones.</a:t>
            </a:r>
          </a:p>
          <a:p>
            <a:pPr marL="285750" indent="-285750">
              <a:buFontTx/>
              <a:buChar char="-"/>
            </a:pPr>
            <a:r>
              <a:rPr lang="es-ES" b="1" dirty="0">
                <a:latin typeface="Papyrus" panose="03070502060502030205" pitchFamily="66" charset="0"/>
                <a:ea typeface="Becca" panose="02000603000000000000" pitchFamily="2" charset="0"/>
              </a:rPr>
              <a:t>PHP 7 2015: </a:t>
            </a:r>
            <a:r>
              <a:rPr lang="es-ES" dirty="0">
                <a:latin typeface="Papyrus" panose="03070502060502030205" pitchFamily="66" charset="0"/>
                <a:ea typeface="Becca" panose="02000603000000000000" pitchFamily="2" charset="0"/>
              </a:rPr>
              <a:t>Introduce nuevas funciones y características entre ellas se tienen: declaración de constantes tipo arreglo, clases anónimas, operador tipo nave espacial (</a:t>
            </a:r>
            <a:r>
              <a:rPr lang="es-ES" dirty="0">
                <a:latin typeface="Papyrus" panose="03070502060502030205" pitchFamily="66" charset="0"/>
                <a:ea typeface="Becca" panose="02000603000000000000" pitchFamily="2" charset="0"/>
                <a:sym typeface="Wingdings" panose="05000000000000000000" pitchFamily="2" charset="2"/>
              </a:rPr>
              <a:t>&lt;==</a:t>
            </a:r>
            <a:r>
              <a:rPr lang="es-ES" dirty="0">
                <a:latin typeface="Papyrus" panose="03070502060502030205" pitchFamily="66" charset="0"/>
                <a:ea typeface="Becca" panose="02000603000000000000" pitchFamily="2" charset="0"/>
              </a:rPr>
              <a:t>&gt;), declaración para el tipo de dato que retorna una función, entre otros.</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Programación en PHP: </a:t>
            </a:r>
            <a:r>
              <a:rPr lang="es-ES" dirty="0">
                <a:latin typeface="Papyrus" panose="03070502060502030205" pitchFamily="66" charset="0"/>
                <a:ea typeface="Becca" panose="02000603000000000000" pitchFamily="2" charset="0"/>
              </a:rPr>
              <a:t>Para desarrollar en PHP se requiere un entorno de desarrollo compuesto por:</a:t>
            </a:r>
          </a:p>
          <a:p>
            <a:r>
              <a:rPr lang="es-ES" dirty="0">
                <a:latin typeface="Papyrus" panose="03070502060502030205" pitchFamily="66" charset="0"/>
                <a:ea typeface="Becca" panose="02000603000000000000" pitchFamily="2" charset="0"/>
              </a:rPr>
              <a:t>- Un servidor web que tenga instalado una extensión (en Linux) o librería (en Windows) que permita identificar el código PHP y lo pueda evitar al intérprete de este lenguaje instalado en el servidor.</a:t>
            </a:r>
          </a:p>
        </p:txBody>
      </p:sp>
    </p:spTree>
    <p:extLst>
      <p:ext uri="{BB962C8B-B14F-4D97-AF65-F5344CB8AC3E}">
        <p14:creationId xmlns:p14="http://schemas.microsoft.com/office/powerpoint/2010/main" val="30116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BA9E58E-9132-4B95-8699-6721B094F2FA}"/>
              </a:ext>
            </a:extLst>
          </p:cNvPr>
          <p:cNvSpPr txBox="1"/>
          <p:nvPr/>
        </p:nvSpPr>
        <p:spPr>
          <a:xfrm>
            <a:off x="1136469" y="235413"/>
            <a:ext cx="4415246"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Tener instalado el intérprete del lenguaje PHP en el servidor.</a:t>
            </a:r>
          </a:p>
          <a:p>
            <a:r>
              <a:rPr lang="es-ES" dirty="0">
                <a:latin typeface="Papyrus" panose="03070502060502030205" pitchFamily="66" charset="0"/>
                <a:ea typeface="Becca" panose="02000603000000000000" pitchFamily="2" charset="0"/>
              </a:rPr>
              <a:t>Algunos ejemplos de plataformas que incorporan Apache (servidor de páginas web), MySQL (base de datos) y soporte al lenguaje PHP, son:</a:t>
            </a:r>
          </a:p>
          <a:p>
            <a:pPr marL="342900" indent="-342900">
              <a:buAutoNum type="alphaLcPeriod"/>
            </a:pPr>
            <a:r>
              <a:rPr lang="es-ES" dirty="0">
                <a:latin typeface="Papyrus" panose="03070502060502030205" pitchFamily="66" charset="0"/>
                <a:ea typeface="Becca" panose="02000603000000000000" pitchFamily="2" charset="0"/>
              </a:rPr>
              <a:t>LAMP(Linux)</a:t>
            </a:r>
          </a:p>
          <a:p>
            <a:pPr marL="342900" indent="-342900">
              <a:buAutoNum type="alphaLcPeriod"/>
            </a:pPr>
            <a:r>
              <a:rPr lang="es-ES" dirty="0">
                <a:latin typeface="Papyrus" panose="03070502060502030205" pitchFamily="66" charset="0"/>
                <a:ea typeface="Becca" panose="02000603000000000000" pitchFamily="2" charset="0"/>
              </a:rPr>
              <a:t>WAMP(Windows)</a:t>
            </a:r>
          </a:p>
          <a:p>
            <a:pPr marL="342900" indent="-342900">
              <a:buAutoNum type="alphaLcPeriod"/>
            </a:pPr>
            <a:r>
              <a:rPr lang="es-ES" dirty="0">
                <a:latin typeface="Papyrus" panose="03070502060502030205" pitchFamily="66" charset="0"/>
                <a:ea typeface="Becca" panose="02000603000000000000" pitchFamily="2" charset="0"/>
              </a:rPr>
              <a:t>MAMP(MacOSX)</a:t>
            </a:r>
          </a:p>
          <a:p>
            <a:r>
              <a:rPr lang="es-ES" dirty="0">
                <a:latin typeface="Papyrus" panose="03070502060502030205" pitchFamily="66" charset="0"/>
                <a:ea typeface="Becca" panose="02000603000000000000" pitchFamily="2" charset="0"/>
              </a:rPr>
              <a:t>Además de un servidor web Apache, PHP también está disponible para Nginx, IIS, entre otros.</a:t>
            </a:r>
          </a:p>
          <a:p>
            <a:r>
              <a:rPr lang="es-ES" b="1" dirty="0">
                <a:latin typeface="Papyrus" panose="03070502060502030205" pitchFamily="66" charset="0"/>
                <a:ea typeface="Becca" panose="02000603000000000000" pitchFamily="2" charset="0"/>
              </a:rPr>
              <a:t>Entorno de desarrollo XAMPP</a:t>
            </a:r>
          </a:p>
          <a:p>
            <a:r>
              <a:rPr lang="es-ES" dirty="0">
                <a:latin typeface="Papyrus" panose="03070502060502030205" pitchFamily="66" charset="0"/>
                <a:ea typeface="Becca" panose="02000603000000000000" pitchFamily="2" charset="0"/>
              </a:rPr>
              <a:t>La instalación de un ambiente de desarrollo que incorpore Apache, PHP y una base de datos de amplio uso como MySQL no fue una tarea fácil de realizar ya que se presentaban dificultades por incompatibilidades entre las distintas versiones de los productos, configuraciones propias de cada sistema operativo, entre otros.</a:t>
            </a:r>
          </a:p>
        </p:txBody>
      </p:sp>
      <p:sp>
        <p:nvSpPr>
          <p:cNvPr id="3" name="CuadroTexto 2">
            <a:extLst>
              <a:ext uri="{FF2B5EF4-FFF2-40B4-BE49-F238E27FC236}">
                <a16:creationId xmlns:a16="http://schemas.microsoft.com/office/drawing/2014/main" id="{971F5629-59C1-426E-9A61-D75A6B10325E}"/>
              </a:ext>
            </a:extLst>
          </p:cNvPr>
          <p:cNvSpPr txBox="1"/>
          <p:nvPr/>
        </p:nvSpPr>
        <p:spPr>
          <a:xfrm>
            <a:off x="6879771" y="235413"/>
            <a:ext cx="4602479" cy="4524315"/>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facilitar la labor a los programadores se han creado ambientes de desarrollo que incorporan los componentes anteriormente descritos sin que el desarrollador tenga que realizar complejas tareas de configuración.</a:t>
            </a:r>
          </a:p>
          <a:p>
            <a:r>
              <a:rPr lang="es-ES" dirty="0">
                <a:latin typeface="Papyrus" panose="03070502060502030205" pitchFamily="66" charset="0"/>
                <a:ea typeface="Becca" panose="02000603000000000000" pitchFamily="2" charset="0"/>
              </a:rPr>
              <a:t>Uno de esos entornos es XAMPP que integra Apache, MySQL, PHP y otros lenguajes. Fue concebido por Apachefriends.org y está disponible para plataformas Windows, Linux y MacOs.</a:t>
            </a:r>
          </a:p>
          <a:p>
            <a:r>
              <a:rPr lang="es-ES" dirty="0">
                <a:latin typeface="Papyrus" panose="03070502060502030205" pitchFamily="66" charset="0"/>
                <a:ea typeface="Becca" panose="02000603000000000000" pitchFamily="2" charset="0"/>
              </a:rPr>
              <a:t>Una vez instalado el paquete, se debe iniciar el servidor mediante el panel de control de la herramienta.</a:t>
            </a:r>
          </a:p>
          <a:p>
            <a:r>
              <a:rPr lang="es-ES" dirty="0">
                <a:latin typeface="Papyrus" panose="03070502060502030205" pitchFamily="66" charset="0"/>
                <a:ea typeface="Becca" panose="02000603000000000000" pitchFamily="2" charset="0"/>
              </a:rPr>
              <a:t>Es importante aclarar que el panel de control puede variar, dependiendo de la versión de XAMPP que se tenga instalada.</a:t>
            </a:r>
          </a:p>
        </p:txBody>
      </p:sp>
    </p:spTree>
    <p:extLst>
      <p:ext uri="{BB962C8B-B14F-4D97-AF65-F5344CB8AC3E}">
        <p14:creationId xmlns:p14="http://schemas.microsoft.com/office/powerpoint/2010/main" val="2158710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0A0075-ED0B-4F6D-A8A2-AD528F35D7BF}"/>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Características del lenguaje: </a:t>
            </a:r>
            <a:r>
              <a:rPr lang="es-ES" dirty="0">
                <a:latin typeface="Papyrus" panose="03070502060502030205" pitchFamily="66" charset="0"/>
                <a:ea typeface="Becca" panose="02000603000000000000" pitchFamily="2" charset="0"/>
              </a:rPr>
              <a:t>El código PHP, está embebido dentro del código HTML, esto significa que le interprete solo ejecuta las instrucciones que están incluidas dentro de las etiquetas manejadas por el lenguaje. Todo lo que está fuera de las etiquetas PHP se deja tal como está, mientras que el resto se interpreta como código.</a:t>
            </a:r>
          </a:p>
          <a:p>
            <a:r>
              <a:rPr lang="es-ES" dirty="0">
                <a:latin typeface="Papyrus" panose="03070502060502030205" pitchFamily="66" charset="0"/>
                <a:ea typeface="Becca" panose="02000603000000000000" pitchFamily="2" charset="0"/>
              </a:rPr>
              <a:t>La estructura general de una página web con código PHP embebido es la siguiente (COWBURN, 2017).</a:t>
            </a:r>
          </a:p>
          <a:p>
            <a:r>
              <a:rPr lang="es-ES" dirty="0">
                <a:latin typeface="Papyrus" panose="03070502060502030205" pitchFamily="66" charset="0"/>
                <a:ea typeface="Becca" panose="02000603000000000000" pitchFamily="2" charset="0"/>
              </a:rPr>
              <a:t>El archivo debe la extensión .php para que el servidor procese el código PHP embebido, de lo contrario lo ignorará.</a:t>
            </a:r>
          </a:p>
          <a:p>
            <a:r>
              <a:rPr lang="es-ES" dirty="0">
                <a:latin typeface="Papyrus" panose="03070502060502030205" pitchFamily="66" charset="0"/>
                <a:ea typeface="Becca" panose="02000603000000000000" pitchFamily="2" charset="0"/>
              </a:rPr>
              <a:t>El tag de inicio estándar es “&lt;?php” y el tag de cierre es “php?&gt;”.</a:t>
            </a:r>
          </a:p>
          <a:p>
            <a:r>
              <a:rPr lang="es-ES" dirty="0">
                <a:latin typeface="Papyrus" panose="03070502060502030205" pitchFamily="66" charset="0"/>
                <a:ea typeface="Becca" panose="02000603000000000000" pitchFamily="2" charset="0"/>
              </a:rPr>
              <a:t>Existe la posibilidad de usar “tags” abreviados pero no se aconsejan para que el código quede más entendible.</a:t>
            </a:r>
          </a:p>
          <a:p>
            <a:r>
              <a:rPr lang="es-ES" dirty="0">
                <a:latin typeface="Papyrus" panose="03070502060502030205" pitchFamily="66" charset="0"/>
                <a:ea typeface="Becca" panose="02000603000000000000" pitchFamily="2" charset="0"/>
              </a:rPr>
              <a:t>El tag de cierre se puede omitir cuando el archivo tiene solamente código PHP.</a:t>
            </a:r>
          </a:p>
        </p:txBody>
      </p:sp>
      <p:sp>
        <p:nvSpPr>
          <p:cNvPr id="3" name="CuadroTexto 2">
            <a:extLst>
              <a:ext uri="{FF2B5EF4-FFF2-40B4-BE49-F238E27FC236}">
                <a16:creationId xmlns:a16="http://schemas.microsoft.com/office/drawing/2014/main" id="{E24FA928-E38B-4737-A2BA-A79F672B549B}"/>
              </a:ext>
            </a:extLst>
          </p:cNvPr>
          <p:cNvSpPr txBox="1"/>
          <p:nvPr/>
        </p:nvSpPr>
        <p:spPr>
          <a:xfrm>
            <a:off x="6866709" y="235412"/>
            <a:ext cx="4641668" cy="5632311"/>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Comentarios: </a:t>
            </a:r>
            <a:r>
              <a:rPr lang="es-ES" dirty="0">
                <a:latin typeface="Papyrus" panose="03070502060502030205" pitchFamily="66" charset="0"/>
                <a:ea typeface="Becca" panose="02000603000000000000" pitchFamily="2" charset="0"/>
              </a:rPr>
              <a:t>PHP al igual que otros lenguajes de programación maneja comentarios de una sola línea y de múltiples líneas, soporta el estilo de los lenguajes de programación “C”, “C++” y de interfaz de comandos de UNIX.</a:t>
            </a:r>
          </a:p>
          <a:p>
            <a:pPr marL="342900" indent="-342900">
              <a:buAutoNum type="alphaLcPeriod"/>
            </a:pPr>
            <a:r>
              <a:rPr lang="es-ES" b="1" dirty="0">
                <a:latin typeface="Papyrus" panose="03070502060502030205" pitchFamily="66" charset="0"/>
                <a:ea typeface="Becca" panose="02000603000000000000" pitchFamily="2" charset="0"/>
              </a:rPr>
              <a:t>Comentarios de una sola línea</a:t>
            </a:r>
            <a:r>
              <a:rPr lang="es-ES" dirty="0">
                <a:latin typeface="Papyrus" panose="03070502060502030205" pitchFamily="66" charset="0"/>
                <a:ea typeface="Becca" panose="02000603000000000000" pitchFamily="2" charset="0"/>
              </a:rPr>
              <a:t>: Se puede realizar anteponiendo el símbolo “#” o dos barras inclinadas seguidas “//” al inicio de la línea. No necesitan cerrarse.</a:t>
            </a:r>
          </a:p>
          <a:p>
            <a:pPr marL="342900" indent="-342900">
              <a:buAutoNum type="alphaLcPeriod"/>
            </a:pPr>
            <a:r>
              <a:rPr lang="es-ES" b="1" dirty="0">
                <a:latin typeface="Papyrus" panose="03070502060502030205" pitchFamily="66" charset="0"/>
                <a:ea typeface="Becca" panose="02000603000000000000" pitchFamily="2" charset="0"/>
              </a:rPr>
              <a:t>Comentarios de más de una línea: </a:t>
            </a:r>
            <a:r>
              <a:rPr lang="es-ES" dirty="0">
                <a:latin typeface="Papyrus" panose="03070502060502030205" pitchFamily="66" charset="0"/>
                <a:ea typeface="Becca" panose="02000603000000000000" pitchFamily="2" charset="0"/>
              </a:rPr>
              <a:t>Se pueden realizar comentarios que abarquen más de una línea usando los símbolos “/*” al inicio y “*/” al final.</a:t>
            </a:r>
          </a:p>
          <a:p>
            <a:pPr marL="285750" indent="-285750">
              <a:buFontTx/>
              <a:buChar char="-"/>
            </a:pPr>
            <a:r>
              <a:rPr lang="es-ES" b="1" dirty="0">
                <a:latin typeface="Papyrus" panose="03070502060502030205" pitchFamily="66" charset="0"/>
                <a:ea typeface="Becca" panose="02000603000000000000" pitchFamily="2" charset="0"/>
              </a:rPr>
              <a:t>Instrucciones</a:t>
            </a:r>
            <a:r>
              <a:rPr lang="es-ES" dirty="0">
                <a:latin typeface="Papyrus" panose="03070502060502030205" pitchFamily="66" charset="0"/>
                <a:ea typeface="Becca" panose="02000603000000000000" pitchFamily="2" charset="0"/>
              </a:rPr>
              <a:t>: Todas las instrucciones en PHP finaliza con punto y coma. Es muy importante que antes de incluir el conjunto de instrucciones, se inicie el bloque PHP “&lt;? php” y una vez se terminen las instrucciones, se finalice el bloque con “?&gt;”.</a:t>
            </a:r>
          </a:p>
        </p:txBody>
      </p:sp>
    </p:spTree>
    <p:extLst>
      <p:ext uri="{BB962C8B-B14F-4D97-AF65-F5344CB8AC3E}">
        <p14:creationId xmlns:p14="http://schemas.microsoft.com/office/powerpoint/2010/main" val="149476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4C4BBA-A407-4413-AB97-0C4E8300C4AF}"/>
              </a:ext>
            </a:extLst>
          </p:cNvPr>
          <p:cNvSpPr txBox="1"/>
          <p:nvPr/>
        </p:nvSpPr>
        <p:spPr>
          <a:xfrm>
            <a:off x="1136469" y="172600"/>
            <a:ext cx="4415246"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construir las sentencias se necesitan diferentes elementos que ya se han trabajado en otros lenguajes de programación, estos elementos son, variables, contantes, operadores, estructuras de control, entre otros.</a:t>
            </a:r>
          </a:p>
          <a:p>
            <a:r>
              <a:rPr lang="es-ES" dirty="0">
                <a:latin typeface="Papyrus" panose="03070502060502030205" pitchFamily="66" charset="0"/>
                <a:ea typeface="Becca" panose="02000603000000000000" pitchFamily="2" charset="0"/>
              </a:rPr>
              <a:t>Antes de iniciar con los ejercicios se debe tener en cuenta lo siguiente:</a:t>
            </a:r>
          </a:p>
          <a:p>
            <a:pPr marL="342900" indent="-342900">
              <a:buAutoNum type="arabicPeriod"/>
            </a:pPr>
            <a:r>
              <a:rPr lang="es-ES" dirty="0">
                <a:latin typeface="Papyrus" panose="03070502060502030205" pitchFamily="66" charset="0"/>
                <a:ea typeface="Becca" panose="02000603000000000000" pitchFamily="2" charset="0"/>
              </a:rPr>
              <a:t>Crear el archivo con extensión PHP, el cual contiene el respectivo código HTML, estos conceptos los trabajaron previamente en el Objeto de aprendizaje “Introducción al diseño web con HTML”.</a:t>
            </a:r>
          </a:p>
          <a:p>
            <a:pPr marL="342900" indent="-342900">
              <a:buAutoNum type="arabicPeriod"/>
            </a:pPr>
            <a:r>
              <a:rPr lang="es-ES" dirty="0">
                <a:latin typeface="Papyrus" panose="03070502060502030205" pitchFamily="66" charset="0"/>
                <a:ea typeface="Becca" panose="02000603000000000000" pitchFamily="2" charset="0"/>
              </a:rPr>
              <a:t>Dentro del código HTML, se debe vincular las respectivas instrucciones PHP.</a:t>
            </a:r>
          </a:p>
          <a:p>
            <a:pPr marL="342900" indent="-342900">
              <a:buAutoNum type="arabicPeriod"/>
            </a:pPr>
            <a:r>
              <a:rPr lang="es-ES" dirty="0">
                <a:latin typeface="Papyrus" panose="03070502060502030205" pitchFamily="66" charset="0"/>
                <a:ea typeface="Becca" panose="02000603000000000000" pitchFamily="2" charset="0"/>
              </a:rPr>
              <a:t>Los archivos PHP, deben estar incluidos dentro de la carpeta htdocs de xampp.</a:t>
            </a:r>
          </a:p>
        </p:txBody>
      </p:sp>
      <p:sp>
        <p:nvSpPr>
          <p:cNvPr id="3" name="CuadroTexto 2">
            <a:extLst>
              <a:ext uri="{FF2B5EF4-FFF2-40B4-BE49-F238E27FC236}">
                <a16:creationId xmlns:a16="http://schemas.microsoft.com/office/drawing/2014/main" id="{9A1F36A2-CD6E-4AA6-8EBE-AB7C8CB0CE78}"/>
              </a:ext>
            </a:extLst>
          </p:cNvPr>
          <p:cNvSpPr txBox="1"/>
          <p:nvPr/>
        </p:nvSpPr>
        <p:spPr>
          <a:xfrm>
            <a:off x="6905897" y="235413"/>
            <a:ext cx="4415246"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de consola</a:t>
            </a:r>
            <a:r>
              <a:rPr lang="es-ES" dirty="0">
                <a:latin typeface="Papyrus" panose="03070502060502030205" pitchFamily="66" charset="0"/>
                <a:ea typeface="Becca" panose="02000603000000000000" pitchFamily="2" charset="0"/>
              </a:rPr>
              <a:t>: Además de estar embebido o incrustado dentro de una página web el código PHP también puede ser interpretado en modo de consola.</a:t>
            </a:r>
          </a:p>
          <a:p>
            <a:r>
              <a:rPr lang="es-ES" dirty="0">
                <a:latin typeface="Papyrus" panose="03070502060502030205" pitchFamily="66" charset="0"/>
                <a:ea typeface="Becca" panose="02000603000000000000" pitchFamily="2" charset="0"/>
              </a:rPr>
              <a:t>Para ejecutar programas PHP en modo de consola se deben seguir los siguientes pasos:</a:t>
            </a:r>
          </a:p>
          <a:p>
            <a:pPr marL="342900" indent="-342900">
              <a:buAutoNum type="alphaLcPeriod"/>
            </a:pPr>
            <a:r>
              <a:rPr lang="es-ES" dirty="0">
                <a:latin typeface="Papyrus" panose="03070502060502030205" pitchFamily="66" charset="0"/>
                <a:ea typeface="Becca" panose="02000603000000000000" pitchFamily="2" charset="0"/>
              </a:rPr>
              <a:t>Ejecutar la consola desde el administrador de la aplicación XAMPP.</a:t>
            </a:r>
          </a:p>
          <a:p>
            <a:pPr marL="342900" indent="-342900">
              <a:buAutoNum type="alphaLcPeriod"/>
            </a:pPr>
            <a:r>
              <a:rPr lang="es-ES" dirty="0">
                <a:latin typeface="Papyrus" panose="03070502060502030205" pitchFamily="66" charset="0"/>
                <a:ea typeface="Becca" panose="02000603000000000000" pitchFamily="2" charset="0"/>
              </a:rPr>
              <a:t>Ejecutar el programa con el comando la siguiente sintaxis:</a:t>
            </a:r>
          </a:p>
          <a:p>
            <a:r>
              <a:rPr lang="es-ES" dirty="0">
                <a:latin typeface="Papyrus" panose="03070502060502030205" pitchFamily="66" charset="0"/>
                <a:ea typeface="Becca" panose="02000603000000000000" pitchFamily="2" charset="0"/>
              </a:rPr>
              <a:t>#php &lt;nombre_del_programa&gt;.php</a:t>
            </a:r>
          </a:p>
          <a:p>
            <a:r>
              <a:rPr lang="es-ES" dirty="0">
                <a:latin typeface="Papyrus" panose="03070502060502030205" pitchFamily="66" charset="0"/>
                <a:ea typeface="Becca" panose="02000603000000000000" pitchFamily="2" charset="0"/>
              </a:rPr>
              <a:t>Para verificar la versión de PHP que se está ejecutando se puede usar el siguiente comando:</a:t>
            </a:r>
          </a:p>
          <a:p>
            <a:r>
              <a:rPr lang="es-ES" dirty="0">
                <a:latin typeface="Papyrus" panose="03070502060502030205" pitchFamily="66" charset="0"/>
                <a:ea typeface="Becca" panose="02000603000000000000" pitchFamily="2" charset="0"/>
              </a:rPr>
              <a:t>#php –v</a:t>
            </a:r>
          </a:p>
        </p:txBody>
      </p:sp>
    </p:spTree>
    <p:extLst>
      <p:ext uri="{BB962C8B-B14F-4D97-AF65-F5344CB8AC3E}">
        <p14:creationId xmlns:p14="http://schemas.microsoft.com/office/powerpoint/2010/main" val="322172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4862957-38EF-4D01-B42E-BAB2A7101E76}"/>
              </a:ext>
            </a:extLst>
          </p:cNvPr>
          <p:cNvSpPr txBox="1"/>
          <p:nvPr/>
        </p:nvSpPr>
        <p:spPr>
          <a:xfrm>
            <a:off x="1136469" y="172600"/>
            <a:ext cx="4415246"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embebido o incrustado en páginas web</a:t>
            </a:r>
            <a:r>
              <a:rPr lang="es-ES" dirty="0">
                <a:latin typeface="Papyrus" panose="03070502060502030205" pitchFamily="66" charset="0"/>
                <a:ea typeface="Becca" panose="02000603000000000000" pitchFamily="2" charset="0"/>
              </a:rPr>
              <a:t>: Además del modo de consola PHP también se ejecuta dentro de las páginas web. Es esta modalidad la que más se usa de PHP ya que es la base para el desarrollo de páginas web dinámicas.</a:t>
            </a:r>
          </a:p>
          <a:p>
            <a:r>
              <a:rPr lang="es-ES" dirty="0">
                <a:latin typeface="Papyrus" panose="03070502060502030205" pitchFamily="66" charset="0"/>
                <a:ea typeface="Becca" panose="02000603000000000000" pitchFamily="2" charset="0"/>
              </a:rPr>
              <a:t>Para ejecutar un programa PHP embebido en una página web se requiere que el servidor web como por ejemplo Apache, Nginx, IIS tengan instalada la extensión del lenguaje. Lo anterior permite que los archivos con extensión PHP sean procesados por el intérprete de este lenguaje.</a:t>
            </a:r>
          </a:p>
        </p:txBody>
      </p:sp>
      <p:sp>
        <p:nvSpPr>
          <p:cNvPr id="3" name="CuadroTexto 2">
            <a:extLst>
              <a:ext uri="{FF2B5EF4-FFF2-40B4-BE49-F238E27FC236}">
                <a16:creationId xmlns:a16="http://schemas.microsoft.com/office/drawing/2014/main" id="{9288E62B-D97F-4776-9471-725F55FEFEB5}"/>
              </a:ext>
            </a:extLst>
          </p:cNvPr>
          <p:cNvSpPr txBox="1"/>
          <p:nvPr/>
        </p:nvSpPr>
        <p:spPr>
          <a:xfrm>
            <a:off x="6879772" y="272749"/>
            <a:ext cx="4576354"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Elementos en el lenguaje PHP</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Variables</a:t>
            </a:r>
            <a:r>
              <a:rPr lang="es-ES" dirty="0">
                <a:latin typeface="Papyrus" panose="03070502060502030205" pitchFamily="66" charset="0"/>
                <a:ea typeface="Becca" panose="02000603000000000000" pitchFamily="2" charset="0"/>
              </a:rPr>
              <a:t>: En PHP, las variables se representan con el signo dólar ($), seguido del respectivo nombre de variable. Se utilizan los estándares de los lenguajes de programación para nombrar variables y PHP es sensible a mayúsculas y minúsculas.</a:t>
            </a:r>
          </a:p>
          <a:p>
            <a:r>
              <a:rPr lang="es-ES" dirty="0">
                <a:latin typeface="Papyrus" panose="03070502060502030205" pitchFamily="66" charset="0"/>
                <a:ea typeface="Becca" panose="02000603000000000000" pitchFamily="2" charset="0"/>
              </a:rPr>
              <a:t>PHP es un lenguaje débilmente tipado (en inglés “loosley typed”) y no requiere que las variables se definan antes de usarse. De acuerdo a su visibilidad y accesibilidad dentro de un programa las variables pueden ser de los siguiente tipos:</a:t>
            </a:r>
          </a:p>
          <a:p>
            <a:pPr marL="342900" indent="-342900">
              <a:buAutoNum type="alphaLcPeriod"/>
            </a:pPr>
            <a:r>
              <a:rPr lang="es-ES" b="1" dirty="0">
                <a:latin typeface="Papyrus" panose="03070502060502030205" pitchFamily="66" charset="0"/>
                <a:ea typeface="Becca" panose="02000603000000000000" pitchFamily="2" charset="0"/>
              </a:rPr>
              <a:t>Varias locales</a:t>
            </a:r>
            <a:r>
              <a:rPr lang="es-ES" dirty="0">
                <a:latin typeface="Papyrus" panose="03070502060502030205" pitchFamily="66" charset="0"/>
                <a:ea typeface="Becca" panose="02000603000000000000" pitchFamily="2" charset="0"/>
              </a:rPr>
              <a:t>: Son aquellas que se definen dentro de una función y son usadas exclusivamente por estas últimas.	</a:t>
            </a:r>
          </a:p>
          <a:p>
            <a:pPr marL="342900" indent="-342900">
              <a:buAutoNum type="alphaLcPeriod"/>
            </a:pPr>
            <a:r>
              <a:rPr lang="es-ES" b="1" dirty="0">
                <a:latin typeface="Papyrus" panose="03070502060502030205" pitchFamily="66" charset="0"/>
                <a:ea typeface="Becca" panose="02000603000000000000" pitchFamily="2" charset="0"/>
              </a:rPr>
              <a:t>Variables globales</a:t>
            </a:r>
            <a:r>
              <a:rPr lang="es-ES" dirty="0">
                <a:latin typeface="Papyrus" panose="03070502060502030205" pitchFamily="66" charset="0"/>
                <a:ea typeface="Becca" panose="02000603000000000000" pitchFamily="2" charset="0"/>
              </a:rPr>
              <a:t>: Son aquellas que pueden se accedidas dentro de cualquier parte de un programa. Por defecto las variables definidas por fuera de una función son globales. Dentro de una </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03396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91EB4C-5F0D-4174-9479-AD3665694914}"/>
              </a:ext>
            </a:extLst>
          </p:cNvPr>
          <p:cNvSpPr txBox="1"/>
          <p:nvPr/>
        </p:nvSpPr>
        <p:spPr>
          <a:xfrm>
            <a:off x="1136469" y="172600"/>
            <a:ext cx="4415246" cy="258532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función se definen anteponiendo la palabra reservada “global” al nombre de la variable.</a:t>
            </a:r>
          </a:p>
          <a:p>
            <a:r>
              <a:rPr lang="es-ES" b="1" dirty="0">
                <a:latin typeface="Papyrus" panose="03070502060502030205" pitchFamily="66" charset="0"/>
                <a:ea typeface="Becca" panose="02000603000000000000" pitchFamily="2" charset="0"/>
              </a:rPr>
              <a:t>c. Variables superglobales</a:t>
            </a:r>
            <a:r>
              <a:rPr lang="es-ES" dirty="0">
                <a:latin typeface="Papyrus" panose="03070502060502030205" pitchFamily="66" charset="0"/>
                <a:ea typeface="Becca" panose="02000603000000000000" pitchFamily="2" charset="0"/>
              </a:rPr>
              <a:t>: Son un tipo de variables especiales suministradas por PHP que contienen datos importantes para la codificación de aplicaciones.</a:t>
            </a:r>
          </a:p>
          <a:p>
            <a:r>
              <a:rPr lang="es-ES" dirty="0">
                <a:latin typeface="Papyrus" panose="03070502060502030205" pitchFamily="66" charset="0"/>
                <a:ea typeface="Becca" panose="02000603000000000000" pitchFamily="2" charset="0"/>
              </a:rPr>
              <a:t>Están estructuradas como arreglos asociativos. Las variables superglobales suministradas por PHP son:</a:t>
            </a:r>
          </a:p>
        </p:txBody>
      </p:sp>
      <p:graphicFrame>
        <p:nvGraphicFramePr>
          <p:cNvPr id="3" name="Tabla 3">
            <a:extLst>
              <a:ext uri="{FF2B5EF4-FFF2-40B4-BE49-F238E27FC236}">
                <a16:creationId xmlns:a16="http://schemas.microsoft.com/office/drawing/2014/main" id="{C158ED5F-33E5-48C9-80D0-3A5ADB6FAB54}"/>
              </a:ext>
            </a:extLst>
          </p:cNvPr>
          <p:cNvGraphicFramePr>
            <a:graphicFrameLocks noGrp="1"/>
          </p:cNvGraphicFramePr>
          <p:nvPr>
            <p:extLst>
              <p:ext uri="{D42A27DB-BD31-4B8C-83A1-F6EECF244321}">
                <p14:modId xmlns:p14="http://schemas.microsoft.com/office/powerpoint/2010/main" val="2008265288"/>
              </p:ext>
            </p:extLst>
          </p:nvPr>
        </p:nvGraphicFramePr>
        <p:xfrm>
          <a:off x="1254033" y="2757923"/>
          <a:ext cx="4297682" cy="155956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r h="370840">
                <a:tc>
                  <a:txBody>
                    <a:bodyPr/>
                    <a:lstStyle/>
                    <a:p>
                      <a:r>
                        <a:rPr lang="es-ES" dirty="0">
                          <a:latin typeface="Papyrus" panose="03070502060502030205" pitchFamily="66" charset="0"/>
                        </a:rPr>
                        <a:t>$GLOBALS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globales que se han definido a lo largo del programa.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40732"/>
                  </a:ext>
                </a:extLst>
              </a:tr>
            </a:tbl>
          </a:graphicData>
        </a:graphic>
      </p:graphicFrame>
      <p:graphicFrame>
        <p:nvGraphicFramePr>
          <p:cNvPr id="4" name="Tabla 3">
            <a:extLst>
              <a:ext uri="{FF2B5EF4-FFF2-40B4-BE49-F238E27FC236}">
                <a16:creationId xmlns:a16="http://schemas.microsoft.com/office/drawing/2014/main" id="{22D11875-287C-4342-84F8-770302126F8B}"/>
              </a:ext>
            </a:extLst>
          </p:cNvPr>
          <p:cNvGraphicFramePr>
            <a:graphicFrameLocks noGrp="1"/>
          </p:cNvGraphicFramePr>
          <p:nvPr>
            <p:extLst>
              <p:ext uri="{D42A27DB-BD31-4B8C-83A1-F6EECF244321}">
                <p14:modId xmlns:p14="http://schemas.microsoft.com/office/powerpoint/2010/main" val="258552806"/>
              </p:ext>
            </p:extLst>
          </p:nvPr>
        </p:nvGraphicFramePr>
        <p:xfrm>
          <a:off x="1254033" y="4319869"/>
          <a:ext cx="4297682" cy="118872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0" dirty="0">
                          <a:latin typeface="Papyrus" panose="03070502060502030205" pitchFamily="66" charset="0"/>
                        </a:rPr>
                        <a:t>$_SERVER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bl>
          </a:graphicData>
        </a:graphic>
      </p:graphicFrame>
      <p:graphicFrame>
        <p:nvGraphicFramePr>
          <p:cNvPr id="5" name="Tabla 4">
            <a:extLst>
              <a:ext uri="{FF2B5EF4-FFF2-40B4-BE49-F238E27FC236}">
                <a16:creationId xmlns:a16="http://schemas.microsoft.com/office/drawing/2014/main" id="{FA21F2A2-57C6-4BBC-8524-0373BD6F9438}"/>
              </a:ext>
            </a:extLst>
          </p:cNvPr>
          <p:cNvGraphicFramePr>
            <a:graphicFrameLocks noGrp="1"/>
          </p:cNvGraphicFramePr>
          <p:nvPr>
            <p:extLst>
              <p:ext uri="{D42A27DB-BD31-4B8C-83A1-F6EECF244321}">
                <p14:modId xmlns:p14="http://schemas.microsoft.com/office/powerpoint/2010/main" val="2843099800"/>
              </p:ext>
            </p:extLst>
          </p:nvPr>
        </p:nvGraphicFramePr>
        <p:xfrm>
          <a:off x="7069183" y="349522"/>
          <a:ext cx="4415246" cy="5212080"/>
        </p:xfrm>
        <a:graphic>
          <a:graphicData uri="http://schemas.openxmlformats.org/drawingml/2006/table">
            <a:tbl>
              <a:tblPr firstRow="1" bandRow="1">
                <a:tableStyleId>{2D5ABB26-0587-4C30-8999-92F81FD0307C}</a:tableStyleId>
              </a:tblPr>
              <a:tblGrid>
                <a:gridCol w="2207623">
                  <a:extLst>
                    <a:ext uri="{9D8B030D-6E8A-4147-A177-3AD203B41FA5}">
                      <a16:colId xmlns:a16="http://schemas.microsoft.com/office/drawing/2014/main" val="276010713"/>
                    </a:ext>
                  </a:extLst>
                </a:gridCol>
                <a:gridCol w="2207623">
                  <a:extLst>
                    <a:ext uri="{9D8B030D-6E8A-4147-A177-3AD203B41FA5}">
                      <a16:colId xmlns:a16="http://schemas.microsoft.com/office/drawing/2014/main" val="935928653"/>
                    </a:ext>
                  </a:extLst>
                </a:gridCol>
              </a:tblGrid>
              <a:tr h="370840">
                <a:tc>
                  <a:txBody>
                    <a:bodyPr/>
                    <a:lstStyle/>
                    <a:p>
                      <a:r>
                        <a:rPr lang="es-ES" dirty="0">
                          <a:latin typeface="Papyrus" panose="03070502060502030205" pitchFamily="66" charset="0"/>
                        </a:rPr>
                        <a:t>$_GET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GET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39222"/>
                  </a:ext>
                </a:extLst>
              </a:tr>
              <a:tr h="370840">
                <a:tc>
                  <a:txBody>
                    <a:bodyPr/>
                    <a:lstStyle/>
                    <a:p>
                      <a:r>
                        <a:rPr lang="es-ES" dirty="0">
                          <a:latin typeface="Papyrus" panose="03070502060502030205" pitchFamily="66" charset="0"/>
                        </a:rPr>
                        <a:t>$_POST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124017"/>
                  </a:ext>
                </a:extLst>
              </a:tr>
              <a:tr h="370840">
                <a:tc>
                  <a:txBody>
                    <a:bodyPr/>
                    <a:lstStyle/>
                    <a:p>
                      <a:r>
                        <a:rPr lang="es-ES" dirty="0">
                          <a:latin typeface="Papyrus" panose="03070502060502030205" pitchFamily="66" charset="0"/>
                        </a:rPr>
                        <a:t>$_FILES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los ítems cargados al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42835"/>
                  </a:ext>
                </a:extLst>
              </a:tr>
            </a:tbl>
          </a:graphicData>
        </a:graphic>
      </p:graphicFrame>
    </p:spTree>
    <p:extLst>
      <p:ext uri="{BB962C8B-B14F-4D97-AF65-F5344CB8AC3E}">
        <p14:creationId xmlns:p14="http://schemas.microsoft.com/office/powerpoint/2010/main" val="46435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7B70BD5-F755-4AF8-8AA4-2169ED6575C0}"/>
              </a:ext>
            </a:extLst>
          </p:cNvPr>
          <p:cNvGraphicFramePr>
            <a:graphicFrameLocks noGrp="1"/>
          </p:cNvGraphicFramePr>
          <p:nvPr>
            <p:extLst>
              <p:ext uri="{D42A27DB-BD31-4B8C-83A1-F6EECF244321}">
                <p14:modId xmlns:p14="http://schemas.microsoft.com/office/powerpoint/2010/main" val="1222038092"/>
              </p:ext>
            </p:extLst>
          </p:nvPr>
        </p:nvGraphicFramePr>
        <p:xfrm>
          <a:off x="1360714" y="349522"/>
          <a:ext cx="4230190" cy="6035040"/>
        </p:xfrm>
        <a:graphic>
          <a:graphicData uri="http://schemas.openxmlformats.org/drawingml/2006/table">
            <a:tbl>
              <a:tblPr firstRow="1" bandRow="1">
                <a:tableStyleId>{2D5ABB26-0587-4C30-8999-92F81FD0307C}</a:tableStyleId>
              </a:tblPr>
              <a:tblGrid>
                <a:gridCol w="2115095">
                  <a:extLst>
                    <a:ext uri="{9D8B030D-6E8A-4147-A177-3AD203B41FA5}">
                      <a16:colId xmlns:a16="http://schemas.microsoft.com/office/drawing/2014/main" val="3296157835"/>
                    </a:ext>
                  </a:extLst>
                </a:gridCol>
                <a:gridCol w="2115095">
                  <a:extLst>
                    <a:ext uri="{9D8B030D-6E8A-4147-A177-3AD203B41FA5}">
                      <a16:colId xmlns:a16="http://schemas.microsoft.com/office/drawing/2014/main" val="2163242182"/>
                    </a:ext>
                  </a:extLst>
                </a:gridCol>
              </a:tblGrid>
              <a:tr h="370840">
                <a:tc>
                  <a:txBody>
                    <a:bodyPr/>
                    <a:lstStyle/>
                    <a:p>
                      <a:r>
                        <a:rPr lang="es-ES" dirty="0">
                          <a:latin typeface="Papyrus" panose="03070502060502030205" pitchFamily="66" charset="0"/>
                        </a:rPr>
                        <a:t>$_COOKIE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pasan al programa PHP a través de las Cookies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141054"/>
                  </a:ext>
                </a:extLst>
              </a:tr>
              <a:tr h="370840">
                <a:tc>
                  <a:txBody>
                    <a:bodyPr/>
                    <a:lstStyle/>
                    <a:p>
                      <a:r>
                        <a:rPr lang="es-ES" dirty="0">
                          <a:latin typeface="Papyrus" panose="03070502060502030205" pitchFamily="66" charset="0"/>
                        </a:rPr>
                        <a:t>$_SESSION</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están disponibles a todos los programas que se ejecutan en una sesión de usuario.</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39815"/>
                  </a:ext>
                </a:extLst>
              </a:tr>
              <a:tr h="370840">
                <a:tc>
                  <a:txBody>
                    <a:bodyPr/>
                    <a:lstStyle/>
                    <a:p>
                      <a:r>
                        <a:rPr lang="es-ES" dirty="0">
                          <a:latin typeface="Papyrus" panose="03070502060502030205" pitchFamily="66" charset="0"/>
                        </a:rPr>
                        <a:t>$_REQUEST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el navegador le pasa al programa PHP. Por defecto contiene las variables super-globales $GET, $_</a:t>
                      </a:r>
                      <a:r>
                        <a:rPr lang="es-ES" dirty="0" err="1">
                          <a:latin typeface="Papyrus" panose="03070502060502030205" pitchFamily="66" charset="0"/>
                        </a:rPr>
                        <a:t>PUTy</a:t>
                      </a:r>
                      <a:r>
                        <a:rPr lang="es-ES" dirty="0">
                          <a:latin typeface="Papyrus" panose="03070502060502030205" pitchFamily="66" charset="0"/>
                        </a:rPr>
                        <a:t> $_COOKIE.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700813"/>
                  </a:ext>
                </a:extLst>
              </a:tr>
            </a:tbl>
          </a:graphicData>
        </a:graphic>
      </p:graphicFrame>
      <p:graphicFrame>
        <p:nvGraphicFramePr>
          <p:cNvPr id="3" name="Tabla 2">
            <a:extLst>
              <a:ext uri="{FF2B5EF4-FFF2-40B4-BE49-F238E27FC236}">
                <a16:creationId xmlns:a16="http://schemas.microsoft.com/office/drawing/2014/main" id="{CA05F2B9-01F7-4504-BA0E-44E1390E3C8F}"/>
              </a:ext>
            </a:extLst>
          </p:cNvPr>
          <p:cNvGraphicFramePr>
            <a:graphicFrameLocks noGrp="1"/>
          </p:cNvGraphicFramePr>
          <p:nvPr>
            <p:extLst>
              <p:ext uri="{D42A27DB-BD31-4B8C-83A1-F6EECF244321}">
                <p14:modId xmlns:p14="http://schemas.microsoft.com/office/powerpoint/2010/main" val="3024624905"/>
              </p:ext>
            </p:extLst>
          </p:nvPr>
        </p:nvGraphicFramePr>
        <p:xfrm>
          <a:off x="7095307" y="349522"/>
          <a:ext cx="4413070" cy="1188720"/>
        </p:xfrm>
        <a:graphic>
          <a:graphicData uri="http://schemas.openxmlformats.org/drawingml/2006/table">
            <a:tbl>
              <a:tblPr firstRow="1" bandRow="1">
                <a:tableStyleId>{2D5ABB26-0587-4C30-8999-92F81FD0307C}</a:tableStyleId>
              </a:tblPr>
              <a:tblGrid>
                <a:gridCol w="2206535">
                  <a:extLst>
                    <a:ext uri="{9D8B030D-6E8A-4147-A177-3AD203B41FA5}">
                      <a16:colId xmlns:a16="http://schemas.microsoft.com/office/drawing/2014/main" val="90286453"/>
                    </a:ext>
                  </a:extLst>
                </a:gridCol>
                <a:gridCol w="2206535">
                  <a:extLst>
                    <a:ext uri="{9D8B030D-6E8A-4147-A177-3AD203B41FA5}">
                      <a16:colId xmlns:a16="http://schemas.microsoft.com/office/drawing/2014/main" val="2112825983"/>
                    </a:ext>
                  </a:extLst>
                </a:gridCol>
              </a:tblGrid>
              <a:tr h="370840">
                <a:tc>
                  <a:txBody>
                    <a:bodyPr/>
                    <a:lstStyle/>
                    <a:p>
                      <a:r>
                        <a:rPr lang="es-ES" dirty="0">
                          <a:latin typeface="Papyrus" panose="03070502060502030205" pitchFamily="66" charset="0"/>
                        </a:rPr>
                        <a:t>$_ENV</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desde la consola al programa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708825"/>
                  </a:ext>
                </a:extLst>
              </a:tr>
            </a:tbl>
          </a:graphicData>
        </a:graphic>
      </p:graphicFrame>
      <p:sp>
        <p:nvSpPr>
          <p:cNvPr id="4" name="CuadroTexto 3">
            <a:extLst>
              <a:ext uri="{FF2B5EF4-FFF2-40B4-BE49-F238E27FC236}">
                <a16:creationId xmlns:a16="http://schemas.microsoft.com/office/drawing/2014/main" id="{B5472A20-1EAA-44C0-867B-9E5BAAFD5B02}"/>
              </a:ext>
            </a:extLst>
          </p:cNvPr>
          <p:cNvSpPr txBox="1"/>
          <p:nvPr/>
        </p:nvSpPr>
        <p:spPr>
          <a:xfrm>
            <a:off x="6871063" y="1714017"/>
            <a:ext cx="4637313"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Constantes</a:t>
            </a:r>
            <a:r>
              <a:rPr lang="es-ES" dirty="0">
                <a:latin typeface="Papyrus" panose="03070502060502030205" pitchFamily="66" charset="0"/>
                <a:ea typeface="Becca" panose="02000603000000000000" pitchFamily="2" charset="0"/>
              </a:rPr>
              <a:t>: Las constantes son valores que no cambian a lo largo de un programa.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Tipos de datos</a:t>
            </a:r>
            <a:r>
              <a:rPr lang="es-ES" dirty="0">
                <a:latin typeface="Papyrus" panose="03070502060502030205" pitchFamily="66" charset="0"/>
                <a:ea typeface="Becca" panose="02000603000000000000" pitchFamily="2" charset="0"/>
              </a:rPr>
              <a:t>: PHP al igual de que todos los lenguajes de programación soporta varios tipos de datos unos simples o escalares y otros compuestos.</a:t>
            </a:r>
          </a:p>
          <a:p>
            <a:pPr marL="285750" indent="-285750">
              <a:buFontTx/>
              <a:buChar char="-"/>
            </a:pPr>
            <a:r>
              <a:rPr lang="es-ES" b="1" dirty="0">
                <a:latin typeface="Papyrus" panose="03070502060502030205" pitchFamily="66" charset="0"/>
                <a:ea typeface="Becca" panose="02000603000000000000" pitchFamily="2" charset="0"/>
              </a:rPr>
              <a:t>Tipos de datos escalares</a:t>
            </a:r>
          </a:p>
          <a:p>
            <a:r>
              <a:rPr lang="es-ES" dirty="0">
                <a:latin typeface="Papyrus" panose="03070502060502030205" pitchFamily="66" charset="0"/>
                <a:ea typeface="Becca" panose="02000603000000000000" pitchFamily="2" charset="0"/>
              </a:rPr>
              <a:t>Los tipos de datos escalares o simples son aquellos que contienen sólo una magnitud ya se una valor numérico, texto, flotante, etc.</a:t>
            </a:r>
          </a:p>
          <a:p>
            <a:r>
              <a:rPr lang="es-ES" dirty="0">
                <a:latin typeface="Papyrus" panose="03070502060502030205" pitchFamily="66" charset="0"/>
                <a:ea typeface="Becca" panose="02000603000000000000" pitchFamily="2" charset="0"/>
              </a:rPr>
              <a:t>Para concatenar variables tipo texto se usa el símbolo “.”.</a:t>
            </a:r>
          </a:p>
          <a:p>
            <a:r>
              <a:rPr lang="es-ES" b="1" dirty="0">
                <a:latin typeface="Papyrus" panose="03070502060502030205" pitchFamily="66" charset="0"/>
                <a:ea typeface="Becca" panose="02000603000000000000" pitchFamily="2" charset="0"/>
              </a:rPr>
              <a:t>- Tipos de datos compuestos</a:t>
            </a:r>
            <a:r>
              <a:rPr lang="es-ES" dirty="0">
                <a:latin typeface="Papyrus" panose="03070502060502030205" pitchFamily="66" charset="0"/>
                <a:ea typeface="Becca" panose="02000603000000000000" pitchFamily="2" charset="0"/>
              </a:rPr>
              <a:t>: Los objetos se estudiarán en el recurso “Programación Orientada a Objetos con PHP”.</a:t>
            </a:r>
          </a:p>
          <a:p>
            <a:r>
              <a:rPr lang="es-ES" dirty="0">
                <a:latin typeface="Papyrus" panose="03070502060502030205" pitchFamily="66" charset="0"/>
                <a:ea typeface="Becca" panose="02000603000000000000" pitchFamily="2" charset="0"/>
              </a:rPr>
              <a:t>Una arreglo es PHP es realmente un emparejamiento o mapa ordenado.</a:t>
            </a:r>
          </a:p>
        </p:txBody>
      </p:sp>
    </p:spTree>
    <p:extLst>
      <p:ext uri="{BB962C8B-B14F-4D97-AF65-F5344CB8AC3E}">
        <p14:creationId xmlns:p14="http://schemas.microsoft.com/office/powerpoint/2010/main" val="656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D44BE-0597-4904-8A0A-0FB74795EA99}"/>
              </a:ext>
            </a:extLst>
          </p:cNvPr>
          <p:cNvSpPr txBox="1"/>
          <p:nvPr/>
        </p:nvSpPr>
        <p:spPr>
          <a:xfrm>
            <a:off x="1103810" y="277973"/>
            <a:ext cx="4722223" cy="286232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Algunos países como Tailandia, Colombia, Ruanda y China han hecho progresos para organizar el acceso universal a la atención médica. Otros países están avanzando para garantizar un ingreso a las personas mayores.</a:t>
            </a:r>
          </a:p>
          <a:p>
            <a:r>
              <a:rPr lang="es-CO" dirty="0">
                <a:latin typeface="Papyrus" panose="03070502060502030205" pitchFamily="66" charset="0"/>
                <a:ea typeface="Becca" panose="02000603000000000000" pitchFamily="2" charset="0"/>
              </a:rPr>
              <a:t>Si nos basamos en los estándares y principios de los derechos humanos, y el mínimo de protección social nos puede ayudar a crear un mundo mejor para todos nosotros asegurándonos así una paz como sociedad.</a:t>
            </a:r>
          </a:p>
        </p:txBody>
      </p:sp>
      <p:sp>
        <p:nvSpPr>
          <p:cNvPr id="3" name="CuadroTexto 2">
            <a:extLst>
              <a:ext uri="{FF2B5EF4-FFF2-40B4-BE49-F238E27FC236}">
                <a16:creationId xmlns:a16="http://schemas.microsoft.com/office/drawing/2014/main" id="{5DC3BBCB-BBF5-4920-B7D1-08FAB0A2ED24}"/>
              </a:ext>
            </a:extLst>
          </p:cNvPr>
          <p:cNvSpPr txBox="1"/>
          <p:nvPr/>
        </p:nvSpPr>
        <p:spPr>
          <a:xfrm>
            <a:off x="1224641" y="3013501"/>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8D1C7DA4-AE19-4A04-B526-1771A7BB71CB}"/>
              </a:ext>
            </a:extLst>
          </p:cNvPr>
          <p:cNvSpPr txBox="1"/>
          <p:nvPr/>
        </p:nvSpPr>
        <p:spPr>
          <a:xfrm>
            <a:off x="1103810" y="371770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exposiciones </a:t>
            </a:r>
          </a:p>
          <a:p>
            <a:r>
              <a:rPr lang="es-CO" sz="2400" dirty="0">
                <a:solidFill>
                  <a:schemeClr val="accent1">
                    <a:lumMod val="60000"/>
                    <a:lumOff val="40000"/>
                  </a:schemeClr>
                </a:solidFill>
                <a:latin typeface="Becca &amp; Perry" panose="02000500000000000000" pitchFamily="2" charset="0"/>
              </a:rPr>
              <a:t>Estado de derecho, República participativa y pluralista, República fundada en la solidaridad, prevalencia del interés general.</a:t>
            </a:r>
          </a:p>
          <a:p>
            <a:r>
              <a:rPr lang="es-CO" sz="2400" dirty="0">
                <a:solidFill>
                  <a:schemeClr val="accent1">
                    <a:lumMod val="60000"/>
                    <a:lumOff val="40000"/>
                  </a:schemeClr>
                </a:solidFill>
                <a:latin typeface="Becca &amp; Perry" panose="02000500000000000000" pitchFamily="2" charset="0"/>
              </a:rPr>
              <a:t>Normas.</a:t>
            </a:r>
          </a:p>
          <a:p>
            <a:r>
              <a:rPr lang="es-CO" sz="2400" dirty="0">
                <a:solidFill>
                  <a:schemeClr val="accent1">
                    <a:lumMod val="60000"/>
                    <a:lumOff val="40000"/>
                  </a:schemeClr>
                </a:solidFill>
                <a:latin typeface="Becca &amp; Perry" panose="02000500000000000000" pitchFamily="2" charset="0"/>
              </a:rPr>
              <a:t>Civilización propia y sus valores para </a:t>
            </a:r>
          </a:p>
        </p:txBody>
      </p:sp>
      <p:sp>
        <p:nvSpPr>
          <p:cNvPr id="5" name="CuadroTexto 4">
            <a:extLst>
              <a:ext uri="{FF2B5EF4-FFF2-40B4-BE49-F238E27FC236}">
                <a16:creationId xmlns:a16="http://schemas.microsoft.com/office/drawing/2014/main" id="{78A2EE81-9E2F-45E6-BBA9-DA87B67BB05C}"/>
              </a:ext>
            </a:extLst>
          </p:cNvPr>
          <p:cNvSpPr txBox="1"/>
          <p:nvPr/>
        </p:nvSpPr>
        <p:spPr>
          <a:xfrm>
            <a:off x="6860176" y="277973"/>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lograrla.</a:t>
            </a:r>
          </a:p>
          <a:p>
            <a:r>
              <a:rPr lang="es-CO" sz="2400" dirty="0">
                <a:solidFill>
                  <a:schemeClr val="accent1">
                    <a:lumMod val="60000"/>
                    <a:lumOff val="40000"/>
                  </a:schemeClr>
                </a:solidFill>
                <a:latin typeface="Becca &amp; Perry" panose="02000500000000000000" pitchFamily="2" charset="0"/>
              </a:rPr>
              <a:t>Normas es Colombia y su problemática.</a:t>
            </a:r>
          </a:p>
          <a:p>
            <a:r>
              <a:rPr lang="es-CO" sz="2400" dirty="0">
                <a:solidFill>
                  <a:schemeClr val="accent1">
                    <a:lumMod val="60000"/>
                    <a:lumOff val="40000"/>
                  </a:schemeClr>
                </a:solidFill>
                <a:latin typeface="Becca &amp; Perry" panose="02000500000000000000" pitchFamily="2" charset="0"/>
              </a:rPr>
              <a:t>Ya debemos empezar a subir trabajos a Classroom.</a:t>
            </a:r>
          </a:p>
        </p:txBody>
      </p:sp>
      <p:grpSp>
        <p:nvGrpSpPr>
          <p:cNvPr id="7" name="Grupo 6">
            <a:extLst>
              <a:ext uri="{FF2B5EF4-FFF2-40B4-BE49-F238E27FC236}">
                <a16:creationId xmlns:a16="http://schemas.microsoft.com/office/drawing/2014/main" id="{AFBA47FC-4F12-4C67-8DCF-AFD193E72544}"/>
              </a:ext>
            </a:extLst>
          </p:cNvPr>
          <p:cNvGrpSpPr/>
          <p:nvPr/>
        </p:nvGrpSpPr>
        <p:grpSpPr>
          <a:xfrm>
            <a:off x="6860176" y="1847633"/>
            <a:ext cx="4722223" cy="830997"/>
            <a:chOff x="1110116" y="1687621"/>
            <a:chExt cx="4135949" cy="830997"/>
          </a:xfrm>
        </p:grpSpPr>
        <p:sp>
          <p:nvSpPr>
            <p:cNvPr id="8" name="Flecha: cheurón 7">
              <a:extLst>
                <a:ext uri="{FF2B5EF4-FFF2-40B4-BE49-F238E27FC236}">
                  <a16:creationId xmlns:a16="http://schemas.microsoft.com/office/drawing/2014/main" id="{63E9AC39-401D-4D3E-AB04-5400B5BA7DE3}"/>
                </a:ext>
              </a:extLst>
            </p:cNvPr>
            <p:cNvSpPr/>
            <p:nvPr/>
          </p:nvSpPr>
          <p:spPr>
            <a:xfrm>
              <a:off x="1110116" y="1687622"/>
              <a:ext cx="4135949"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E6B0A055-F922-48B6-8991-C5652AF43167}"/>
                </a:ext>
              </a:extLst>
            </p:cNvPr>
            <p:cNvSpPr txBox="1"/>
            <p:nvPr/>
          </p:nvSpPr>
          <p:spPr>
            <a:xfrm>
              <a:off x="1539014" y="1687621"/>
              <a:ext cx="3367633" cy="830997"/>
            </a:xfrm>
            <a:prstGeom prst="rect">
              <a:avLst/>
            </a:prstGeom>
            <a:noFill/>
          </p:spPr>
          <p:txBody>
            <a:bodyPr wrap="square" rtlCol="0">
              <a:spAutoFit/>
            </a:bodyPr>
            <a:lstStyle/>
            <a:p>
              <a:pPr algn="ctr"/>
              <a:r>
                <a:rPr lang="es-419" sz="2400" dirty="0">
                  <a:latin typeface="Becca &amp; Perry" panose="02000500000000000000" pitchFamily="2" charset="0"/>
                </a:rPr>
                <a:t>Hacer el trabajo de base de datos y subirlo al classroom</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55CB8CA1-130A-42FD-8BE0-246795FC53D4}"/>
              </a:ext>
            </a:extLst>
          </p:cNvPr>
          <p:cNvSpPr/>
          <p:nvPr/>
        </p:nvSpPr>
        <p:spPr>
          <a:xfrm>
            <a:off x="6945585" y="284702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1" name="CuadroTexto 10">
            <a:extLst>
              <a:ext uri="{FF2B5EF4-FFF2-40B4-BE49-F238E27FC236}">
                <a16:creationId xmlns:a16="http://schemas.microsoft.com/office/drawing/2014/main" id="{D98A8F77-02B1-4A60-B2F5-F4CDB4B87D83}"/>
              </a:ext>
            </a:extLst>
          </p:cNvPr>
          <p:cNvSpPr txBox="1"/>
          <p:nvPr/>
        </p:nvSpPr>
        <p:spPr>
          <a:xfrm>
            <a:off x="10119361" y="277096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12" name="CuadroTexto 11">
            <a:extLst>
              <a:ext uri="{FF2B5EF4-FFF2-40B4-BE49-F238E27FC236}">
                <a16:creationId xmlns:a16="http://schemas.microsoft.com/office/drawing/2014/main" id="{C8B0BCDF-B918-4E54-8FC8-3D34B0B5B824}"/>
              </a:ext>
            </a:extLst>
          </p:cNvPr>
          <p:cNvSpPr txBox="1"/>
          <p:nvPr/>
        </p:nvSpPr>
        <p:spPr>
          <a:xfrm>
            <a:off x="6860176" y="3010610"/>
            <a:ext cx="4668040"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manejar MySQL como motor de base de datos.</a:t>
            </a:r>
          </a:p>
          <a:p>
            <a:r>
              <a:rPr lang="es-CO" sz="2400" dirty="0">
                <a:solidFill>
                  <a:schemeClr val="accent1">
                    <a:lumMod val="60000"/>
                    <a:lumOff val="40000"/>
                  </a:schemeClr>
                </a:solidFill>
                <a:latin typeface="Becca &amp; Perry" panose="02000500000000000000" pitchFamily="2" charset="0"/>
              </a:rPr>
              <a:t>Solo gestores de datos de MySQL.</a:t>
            </a:r>
          </a:p>
          <a:p>
            <a:r>
              <a:rPr lang="es-CO" sz="2400" dirty="0">
                <a:solidFill>
                  <a:schemeClr val="accent1">
                    <a:lumMod val="60000"/>
                    <a:lumOff val="40000"/>
                  </a:schemeClr>
                </a:solidFill>
                <a:latin typeface="Becca &amp; Perry" panose="02000500000000000000" pitchFamily="2" charset="0"/>
              </a:rPr>
              <a:t>Vamos a crear la base de datos de un proyecto individual.</a:t>
            </a:r>
          </a:p>
        </p:txBody>
      </p:sp>
      <p:sp>
        <p:nvSpPr>
          <p:cNvPr id="13" name="CuadroTexto 12">
            <a:extLst>
              <a:ext uri="{FF2B5EF4-FFF2-40B4-BE49-F238E27FC236}">
                <a16:creationId xmlns:a16="http://schemas.microsoft.com/office/drawing/2014/main" id="{280566CA-8D31-4E8E-9C74-E24F15D7B3CD}"/>
              </a:ext>
            </a:extLst>
          </p:cNvPr>
          <p:cNvSpPr txBox="1"/>
          <p:nvPr/>
        </p:nvSpPr>
        <p:spPr>
          <a:xfrm>
            <a:off x="6860176" y="4819917"/>
            <a:ext cx="8207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Excel</a:t>
            </a:r>
          </a:p>
        </p:txBody>
      </p:sp>
      <p:sp>
        <p:nvSpPr>
          <p:cNvPr id="14" name="CuadroTexto 13">
            <a:extLst>
              <a:ext uri="{FF2B5EF4-FFF2-40B4-BE49-F238E27FC236}">
                <a16:creationId xmlns:a16="http://schemas.microsoft.com/office/drawing/2014/main" id="{B202BB24-B323-44F5-8327-A4C11FE3D6CC}"/>
              </a:ext>
            </a:extLst>
          </p:cNvPr>
          <p:cNvSpPr txBox="1"/>
          <p:nvPr/>
        </p:nvSpPr>
        <p:spPr>
          <a:xfrm>
            <a:off x="6932522" y="5113185"/>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XAMPP</a:t>
            </a:r>
          </a:p>
        </p:txBody>
      </p:sp>
      <p:grpSp>
        <p:nvGrpSpPr>
          <p:cNvPr id="15" name="Grupo 14">
            <a:extLst>
              <a:ext uri="{FF2B5EF4-FFF2-40B4-BE49-F238E27FC236}">
                <a16:creationId xmlns:a16="http://schemas.microsoft.com/office/drawing/2014/main" id="{9C250F9C-BDEA-4487-A998-81AB784301AB}"/>
              </a:ext>
            </a:extLst>
          </p:cNvPr>
          <p:cNvGrpSpPr/>
          <p:nvPr/>
        </p:nvGrpSpPr>
        <p:grpSpPr>
          <a:xfrm>
            <a:off x="6911259" y="5574850"/>
            <a:ext cx="2689942" cy="461665"/>
            <a:chOff x="1110117" y="1687621"/>
            <a:chExt cx="2355980" cy="461665"/>
          </a:xfrm>
        </p:grpSpPr>
        <p:sp>
          <p:nvSpPr>
            <p:cNvPr id="16" name="Flecha: cheurón 15">
              <a:extLst>
                <a:ext uri="{FF2B5EF4-FFF2-40B4-BE49-F238E27FC236}">
                  <a16:creationId xmlns:a16="http://schemas.microsoft.com/office/drawing/2014/main" id="{DD207135-571D-4FDC-9CE5-1F69E367D379}"/>
                </a:ext>
              </a:extLst>
            </p:cNvPr>
            <p:cNvSpPr/>
            <p:nvPr/>
          </p:nvSpPr>
          <p:spPr>
            <a:xfrm>
              <a:off x="1110117" y="1687622"/>
              <a:ext cx="2355980"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A69B6A2B-8E9F-414C-8ACE-25FABBD8DEBB}"/>
                </a:ext>
              </a:extLst>
            </p:cNvPr>
            <p:cNvSpPr txBox="1"/>
            <p:nvPr/>
          </p:nvSpPr>
          <p:spPr>
            <a:xfrm>
              <a:off x="1257969" y="1687621"/>
              <a:ext cx="2070835" cy="461665"/>
            </a:xfrm>
            <a:prstGeom prst="rect">
              <a:avLst/>
            </a:prstGeom>
            <a:noFill/>
          </p:spPr>
          <p:txBody>
            <a:bodyPr wrap="square" rtlCol="0">
              <a:spAutoFit/>
            </a:bodyPr>
            <a:lstStyle/>
            <a:p>
              <a:pPr algn="ctr"/>
              <a:r>
                <a:rPr lang="es-419" sz="2400" dirty="0">
                  <a:latin typeface="Becca &amp; Perry" panose="02000500000000000000" pitchFamily="2" charset="0"/>
                </a:rPr>
                <a:t>Descargar XAMPP</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E6BFC461-2E37-4500-B508-6286A9B1B925}"/>
              </a:ext>
            </a:extLst>
          </p:cNvPr>
          <p:cNvSpPr/>
          <p:nvPr/>
        </p:nvSpPr>
        <p:spPr>
          <a:xfrm>
            <a:off x="6945585" y="616620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2FE8C45D-139C-4311-BC07-D8342A539D5B}"/>
              </a:ext>
            </a:extLst>
          </p:cNvPr>
          <p:cNvSpPr txBox="1"/>
          <p:nvPr/>
        </p:nvSpPr>
        <p:spPr>
          <a:xfrm>
            <a:off x="10119361" y="6090137"/>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4005658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47B6D1C-E09B-4B5A-81FC-79B67BFBA9DA}"/>
              </a:ext>
            </a:extLst>
          </p:cNvPr>
          <p:cNvSpPr txBox="1"/>
          <p:nvPr/>
        </p:nvSpPr>
        <p:spPr>
          <a:xfrm>
            <a:off x="1136469" y="237914"/>
            <a:ext cx="4441372"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Esta estructura puede usarse de múltiples formas (COWBURN, 2017):</a:t>
            </a:r>
          </a:p>
          <a:p>
            <a:pPr marL="342900" indent="-342900">
              <a:buAutoNum type="alphaLcPeriod"/>
            </a:pPr>
            <a:r>
              <a:rPr lang="es-ES" dirty="0">
                <a:latin typeface="Papyrus" panose="03070502060502030205" pitchFamily="66" charset="0"/>
                <a:ea typeface="Becca" panose="02000603000000000000" pitchFamily="2" charset="0"/>
              </a:rPr>
              <a:t>Como arreglo</a:t>
            </a:r>
          </a:p>
          <a:p>
            <a:pPr marL="342900" indent="-342900">
              <a:buAutoNum type="alphaLcPeriod"/>
            </a:pPr>
            <a:r>
              <a:rPr lang="es-ES" dirty="0">
                <a:latin typeface="Papyrus" panose="03070502060502030205" pitchFamily="66" charset="0"/>
                <a:ea typeface="Becca" panose="02000603000000000000" pitchFamily="2" charset="0"/>
              </a:rPr>
              <a:t>Como una lista</a:t>
            </a:r>
          </a:p>
          <a:p>
            <a:pPr marL="342900" indent="-342900">
              <a:buAutoNum type="alphaLcPeriod"/>
            </a:pPr>
            <a:r>
              <a:rPr lang="es-ES" dirty="0">
                <a:latin typeface="Papyrus" panose="03070502060502030205" pitchFamily="66" charset="0"/>
                <a:ea typeface="Becca" panose="02000603000000000000" pitchFamily="2" charset="0"/>
              </a:rPr>
              <a:t>Como una hash</a:t>
            </a:r>
          </a:p>
          <a:p>
            <a:pPr marL="342900" indent="-342900">
              <a:buAutoNum type="alphaLcPeriod"/>
            </a:pPr>
            <a:r>
              <a:rPr lang="es-ES" dirty="0">
                <a:latin typeface="Papyrus" panose="03070502060502030205" pitchFamily="66" charset="0"/>
                <a:ea typeface="Becca" panose="02000603000000000000" pitchFamily="2" charset="0"/>
              </a:rPr>
              <a:t>Como un diccionario</a:t>
            </a:r>
          </a:p>
          <a:p>
            <a:pPr marL="342900" indent="-342900">
              <a:buAutoNum type="alphaLcPeriod"/>
            </a:pPr>
            <a:r>
              <a:rPr lang="es-ES" dirty="0">
                <a:latin typeface="Papyrus" panose="03070502060502030205" pitchFamily="66" charset="0"/>
                <a:ea typeface="Becca" panose="02000603000000000000" pitchFamily="2" charset="0"/>
              </a:rPr>
              <a:t>Como pilas y colas</a:t>
            </a:r>
          </a:p>
          <a:p>
            <a:r>
              <a:rPr lang="es-ES" dirty="0">
                <a:latin typeface="Papyrus" panose="03070502060502030205" pitchFamily="66" charset="0"/>
                <a:ea typeface="Becca" panose="02000603000000000000" pitchFamily="2" charset="0"/>
              </a:rPr>
              <a:t>Para definir un arreglo PHP se usa la siguiente sintaxis:</a:t>
            </a:r>
          </a:p>
          <a:p>
            <a:r>
              <a:rPr lang="es-ES" dirty="0">
                <a:latin typeface="Papyrus" panose="03070502060502030205" pitchFamily="66" charset="0"/>
                <a:ea typeface="Becca" panose="02000603000000000000" pitchFamily="2" charset="0"/>
              </a:rPr>
              <a:t>A partir de la versión 5.4 se puede también así:</a:t>
            </a:r>
          </a:p>
          <a:p>
            <a:pPr marL="285750" indent="-285750">
              <a:buFontTx/>
              <a:buChar char="-"/>
            </a:pPr>
            <a:r>
              <a:rPr lang="es-ES" dirty="0">
                <a:latin typeface="Papyrus" panose="03070502060502030205" pitchFamily="66" charset="0"/>
                <a:ea typeface="Becca" panose="02000603000000000000" pitchFamily="2" charset="0"/>
              </a:rPr>
              <a:t>La clave puede ser un entero o un string.</a:t>
            </a:r>
          </a:p>
          <a:p>
            <a:r>
              <a:rPr lang="es-ES" dirty="0">
                <a:latin typeface="Papyrus" panose="03070502060502030205" pitchFamily="66" charset="0"/>
                <a:ea typeface="Becca" panose="02000603000000000000" pitchFamily="2" charset="0"/>
              </a:rPr>
              <a:t>El valor puede ser cualquier tipo. Cuando la llave es un string se puede llamar el arreglo un diccionario o un arreglo asociativo.</a:t>
            </a:r>
          </a:p>
          <a:p>
            <a:r>
              <a:rPr lang="es-ES" dirty="0">
                <a:latin typeface="Papyrus" panose="03070502060502030205" pitchFamily="66" charset="0"/>
                <a:ea typeface="Becca" panose="02000603000000000000" pitchFamily="2" charset="0"/>
              </a:rPr>
              <a:t>Se puede crear arreglos sin especificar la clave.</a:t>
            </a:r>
          </a:p>
          <a:p>
            <a:r>
              <a:rPr lang="es-ES" dirty="0">
                <a:latin typeface="Papyrus" panose="03070502060502030205" pitchFamily="66" charset="0"/>
                <a:ea typeface="Becca" panose="02000603000000000000" pitchFamily="2" charset="0"/>
              </a:rPr>
              <a:t>PHP suministra un conjunto de funciones  que soportan la programación con arreglos entre algunas se tienen.</a:t>
            </a:r>
          </a:p>
          <a:p>
            <a:endParaRPr lang="es-ES" dirty="0">
              <a:latin typeface="Papyrus" panose="03070502060502030205" pitchFamily="66" charset="0"/>
              <a:ea typeface="Becca" panose="02000603000000000000" pitchFamily="2" charset="0"/>
            </a:endParaRPr>
          </a:p>
        </p:txBody>
      </p:sp>
      <p:sp>
        <p:nvSpPr>
          <p:cNvPr id="5" name="CuadroTexto 4">
            <a:extLst>
              <a:ext uri="{FF2B5EF4-FFF2-40B4-BE49-F238E27FC236}">
                <a16:creationId xmlns:a16="http://schemas.microsoft.com/office/drawing/2014/main" id="{6E462ADD-5AF3-4606-8D7E-2CA0BEA46056}"/>
              </a:ext>
            </a:extLst>
          </p:cNvPr>
          <p:cNvSpPr txBox="1"/>
          <p:nvPr/>
        </p:nvSpPr>
        <p:spPr>
          <a:xfrm>
            <a:off x="6853647" y="237914"/>
            <a:ext cx="4441372" cy="2031325"/>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Operadores</a:t>
            </a:r>
            <a:r>
              <a:rPr lang="es-ES" dirty="0">
                <a:latin typeface="Papyrus" panose="03070502060502030205" pitchFamily="66" charset="0"/>
                <a:ea typeface="Becca" panose="02000603000000000000" pitchFamily="2" charset="0"/>
              </a:rPr>
              <a:t>: Los operadores se utilizan pera realizar operaciones entre objetos, datos, identificadores, constantes y devuelven un valor.</a:t>
            </a:r>
          </a:p>
          <a:p>
            <a:r>
              <a:rPr lang="es-ES" dirty="0">
                <a:latin typeface="Papyrus" panose="03070502060502030205" pitchFamily="66" charset="0"/>
                <a:ea typeface="Becca" panose="02000603000000000000" pitchFamily="2" charset="0"/>
              </a:rPr>
              <a:t>Los operadores en PHP se pueden dividir en las siguientes categorías:</a:t>
            </a:r>
          </a:p>
          <a:p>
            <a:r>
              <a:rPr lang="es-ES" b="1" dirty="0">
                <a:latin typeface="Papyrus" panose="03070502060502030205" pitchFamily="66" charset="0"/>
                <a:ea typeface="Becca" panose="02000603000000000000" pitchFamily="2" charset="0"/>
              </a:rPr>
              <a:t>a. Aritméticos</a:t>
            </a:r>
            <a:r>
              <a:rPr lang="es-ES" dirty="0">
                <a:latin typeface="Papyrus" panose="03070502060502030205" pitchFamily="66" charset="0"/>
                <a:ea typeface="Becca" panose="02000603000000000000" pitchFamily="2" charset="0"/>
              </a:rPr>
              <a:t>:</a:t>
            </a:r>
            <a:endParaRPr lang="es-ES" b="1" dirty="0">
              <a:latin typeface="Papyrus" panose="03070502060502030205" pitchFamily="66" charset="0"/>
              <a:ea typeface="Becca" panose="02000603000000000000" pitchFamily="2" charset="0"/>
            </a:endParaRPr>
          </a:p>
        </p:txBody>
      </p:sp>
      <p:graphicFrame>
        <p:nvGraphicFramePr>
          <p:cNvPr id="6" name="Tabla 6">
            <a:extLst>
              <a:ext uri="{FF2B5EF4-FFF2-40B4-BE49-F238E27FC236}">
                <a16:creationId xmlns:a16="http://schemas.microsoft.com/office/drawing/2014/main" id="{54B5DB73-3AA9-478B-8DEC-C30C6D5DD314}"/>
              </a:ext>
            </a:extLst>
          </p:cNvPr>
          <p:cNvGraphicFramePr>
            <a:graphicFrameLocks noGrp="1"/>
          </p:cNvGraphicFramePr>
          <p:nvPr>
            <p:extLst>
              <p:ext uri="{D42A27DB-BD31-4B8C-83A1-F6EECF244321}">
                <p14:modId xmlns:p14="http://schemas.microsoft.com/office/powerpoint/2010/main" val="2539664645"/>
              </p:ext>
            </p:extLst>
          </p:nvPr>
        </p:nvGraphicFramePr>
        <p:xfrm>
          <a:off x="6991532" y="2269239"/>
          <a:ext cx="4546044" cy="4119880"/>
        </p:xfrm>
        <a:graphic>
          <a:graphicData uri="http://schemas.openxmlformats.org/drawingml/2006/table">
            <a:tbl>
              <a:tblPr firstRow="1" bandRow="1">
                <a:tableStyleId>{2D5ABB26-0587-4C30-8999-92F81FD0307C}</a:tableStyleId>
              </a:tblPr>
              <a:tblGrid>
                <a:gridCol w="1515348">
                  <a:extLst>
                    <a:ext uri="{9D8B030D-6E8A-4147-A177-3AD203B41FA5}">
                      <a16:colId xmlns:a16="http://schemas.microsoft.com/office/drawing/2014/main" val="3234533689"/>
                    </a:ext>
                  </a:extLst>
                </a:gridCol>
                <a:gridCol w="1515348">
                  <a:extLst>
                    <a:ext uri="{9D8B030D-6E8A-4147-A177-3AD203B41FA5}">
                      <a16:colId xmlns:a16="http://schemas.microsoft.com/office/drawing/2014/main" val="3277974755"/>
                    </a:ext>
                  </a:extLst>
                </a:gridCol>
                <a:gridCol w="1515348">
                  <a:extLst>
                    <a:ext uri="{9D8B030D-6E8A-4147-A177-3AD203B41FA5}">
                      <a16:colId xmlns:a16="http://schemas.microsoft.com/office/drawing/2014/main" val="222738832"/>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2083067"/>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Suma el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90923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Resta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2896"/>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Multiplica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180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Divide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48469"/>
                  </a:ext>
                </a:extLst>
              </a:tr>
              <a:tr h="370840">
                <a:tc>
                  <a:txBody>
                    <a:bodyPr/>
                    <a:lstStyle/>
                    <a:p>
                      <a:pPr algn="ctr"/>
                      <a:r>
                        <a:rPr lang="es-ES" b="0" dirty="0">
                          <a:latin typeface="Papyrus" panose="03070502060502030205" pitchFamily="66" charset="0"/>
                        </a:rPr>
                        <a:t>%</a:t>
                      </a:r>
                    </a:p>
                    <a:p>
                      <a:pPr algn="ctr"/>
                      <a:r>
                        <a:rPr lang="es-ES" b="0" dirty="0">
                          <a:latin typeface="Papyrus" panose="03070502060502030205" pitchFamily="66" charset="0"/>
                        </a:rPr>
                        <a:t>-(unario)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Realiza op1 mod op2 </a:t>
                      </a:r>
                    </a:p>
                    <a:p>
                      <a:r>
                        <a:rPr lang="es-ES" b="0" dirty="0">
                          <a:latin typeface="Papyrus" panose="03070502060502030205" pitchFamily="66" charset="0"/>
                        </a:rPr>
                        <a:t>Niega el valor de 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514554"/>
                  </a:ext>
                </a:extLst>
              </a:tr>
            </a:tbl>
          </a:graphicData>
        </a:graphic>
      </p:graphicFrame>
    </p:spTree>
    <p:extLst>
      <p:ext uri="{BB962C8B-B14F-4D97-AF65-F5344CB8AC3E}">
        <p14:creationId xmlns:p14="http://schemas.microsoft.com/office/powerpoint/2010/main" val="265186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349EF4-409A-4C2C-8B70-FE3E66D9FA47}"/>
              </a:ext>
            </a:extLst>
          </p:cNvPr>
          <p:cNvSpPr txBox="1"/>
          <p:nvPr/>
        </p:nvSpPr>
        <p:spPr>
          <a:xfrm>
            <a:off x="1136469" y="237914"/>
            <a:ext cx="4441372"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b. De asignación</a:t>
            </a:r>
            <a:r>
              <a:rPr lang="es-ES" dirty="0">
                <a:latin typeface="Papyrus" panose="03070502060502030205" pitchFamily="66" charset="0"/>
                <a:ea typeface="Becca" panose="02000603000000000000" pitchFamily="2" charset="0"/>
              </a:rPr>
              <a:t>: El operador de asignación básico es el igual (=) y se utiliza para asignar un valor a otro. Mediante la utilización de estos operadores se pueden realizar operaciones aritméticas, lógicas, de bit y de asignación con un único operador.</a:t>
            </a:r>
          </a:p>
          <a:p>
            <a:r>
              <a:rPr lang="es-ES" dirty="0">
                <a:latin typeface="Papyrus" panose="03070502060502030205" pitchFamily="66" charset="0"/>
                <a:ea typeface="Becca" panose="02000603000000000000" pitchFamily="2" charset="0"/>
              </a:rPr>
              <a:t>Supongamos que necesitamos sumar un número a una variable y almacenar el resultado en la misma variable, como a continuación, lo que en algoritmos conocimos acumulador.</a:t>
            </a:r>
          </a:p>
          <a:p>
            <a:r>
              <a:rPr lang="es-ES" dirty="0">
                <a:latin typeface="Papyrus" panose="03070502060502030205" pitchFamily="66" charset="0"/>
                <a:ea typeface="Becca" panose="02000603000000000000" pitchFamily="2" charset="0"/>
              </a:rPr>
              <a:t>$acu=$acu+2;</a:t>
            </a:r>
          </a:p>
          <a:p>
            <a:r>
              <a:rPr lang="es-ES" dirty="0">
                <a:latin typeface="Papyrus" panose="03070502060502030205" pitchFamily="66" charset="0"/>
                <a:ea typeface="Becca" panose="02000603000000000000" pitchFamily="2" charset="0"/>
              </a:rPr>
              <a:t>En PHP se puede abreviar esta sentencia con el operador de atajo +=, de la siguiente manera:</a:t>
            </a:r>
          </a:p>
          <a:p>
            <a:r>
              <a:rPr lang="es-ES" dirty="0">
                <a:latin typeface="Papyrus" panose="03070502060502030205" pitchFamily="66" charset="0"/>
                <a:ea typeface="Becca" panose="02000603000000000000" pitchFamily="2" charset="0"/>
              </a:rPr>
              <a:t>$acu+=2;</a:t>
            </a:r>
          </a:p>
          <a:p>
            <a:r>
              <a:rPr lang="es-ES" dirty="0">
                <a:latin typeface="Papyrus" panose="03070502060502030205" pitchFamily="66" charset="0"/>
                <a:ea typeface="Becca" panose="02000603000000000000" pitchFamily="2" charset="0"/>
              </a:rPr>
              <a:t>La siguiente tabla muestra los operadores de asignación y su expresión equivalente:</a:t>
            </a:r>
          </a:p>
        </p:txBody>
      </p:sp>
      <p:graphicFrame>
        <p:nvGraphicFramePr>
          <p:cNvPr id="3" name="Tabla 3">
            <a:extLst>
              <a:ext uri="{FF2B5EF4-FFF2-40B4-BE49-F238E27FC236}">
                <a16:creationId xmlns:a16="http://schemas.microsoft.com/office/drawing/2014/main" id="{E92944E9-42C1-4E57-B44E-A75D7530E35A}"/>
              </a:ext>
            </a:extLst>
          </p:cNvPr>
          <p:cNvGraphicFramePr>
            <a:graphicFrameLocks noGrp="1"/>
          </p:cNvGraphicFramePr>
          <p:nvPr>
            <p:extLst>
              <p:ext uri="{D42A27DB-BD31-4B8C-83A1-F6EECF244321}">
                <p14:modId xmlns:p14="http://schemas.microsoft.com/office/powerpoint/2010/main" val="1187699551"/>
              </p:ext>
            </p:extLst>
          </p:nvPr>
        </p:nvGraphicFramePr>
        <p:xfrm>
          <a:off x="7096204" y="370042"/>
          <a:ext cx="4441371" cy="3840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668843695"/>
                    </a:ext>
                  </a:extLst>
                </a:gridCol>
                <a:gridCol w="1480457">
                  <a:extLst>
                    <a:ext uri="{9D8B030D-6E8A-4147-A177-3AD203B41FA5}">
                      <a16:colId xmlns:a16="http://schemas.microsoft.com/office/drawing/2014/main" val="836169425"/>
                    </a:ext>
                  </a:extLst>
                </a:gridCol>
                <a:gridCol w="1480457">
                  <a:extLst>
                    <a:ext uri="{9D8B030D-6E8A-4147-A177-3AD203B41FA5}">
                      <a16:colId xmlns:a16="http://schemas.microsoft.com/office/drawing/2014/main" val="870882384"/>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Expresión equivalente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18946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735298"/>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 $op1-=$op2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52428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20926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326914"/>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405077"/>
                  </a:ext>
                </a:extLst>
              </a:tr>
            </a:tbl>
          </a:graphicData>
        </a:graphic>
      </p:graphicFrame>
    </p:spTree>
    <p:extLst>
      <p:ext uri="{BB962C8B-B14F-4D97-AF65-F5344CB8AC3E}">
        <p14:creationId xmlns:p14="http://schemas.microsoft.com/office/powerpoint/2010/main" val="446556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10D66DC-1844-4608-B468-9CEB2984914B}"/>
              </a:ext>
            </a:extLst>
          </p:cNvPr>
          <p:cNvSpPr txBox="1"/>
          <p:nvPr/>
        </p:nvSpPr>
        <p:spPr>
          <a:xfrm>
            <a:off x="1136469" y="237914"/>
            <a:ext cx="4441372"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 Operadores de comparación:</a:t>
            </a:r>
          </a:p>
          <a:p>
            <a:r>
              <a:rPr lang="es-ES" dirty="0">
                <a:latin typeface="Papyrus" panose="03070502060502030205" pitchFamily="66" charset="0"/>
                <a:ea typeface="Becca" panose="02000603000000000000" pitchFamily="2" charset="0"/>
              </a:rPr>
              <a:t>Un operador de comparación, como su nombre lo indica compara dos valores y determina la relación existente entre ellos. La respuesta que se obtiene es true o false.</a:t>
            </a:r>
          </a:p>
        </p:txBody>
      </p:sp>
      <p:graphicFrame>
        <p:nvGraphicFramePr>
          <p:cNvPr id="3" name="Tabla 3">
            <a:extLst>
              <a:ext uri="{FF2B5EF4-FFF2-40B4-BE49-F238E27FC236}">
                <a16:creationId xmlns:a16="http://schemas.microsoft.com/office/drawing/2014/main" id="{4FF3659E-B77E-4E7B-BC5D-DE92F9C5DA1C}"/>
              </a:ext>
            </a:extLst>
          </p:cNvPr>
          <p:cNvGraphicFramePr>
            <a:graphicFrameLocks noGrp="1"/>
          </p:cNvGraphicFramePr>
          <p:nvPr>
            <p:extLst>
              <p:ext uri="{D42A27DB-BD31-4B8C-83A1-F6EECF244321}">
                <p14:modId xmlns:p14="http://schemas.microsoft.com/office/powerpoint/2010/main" val="1604626564"/>
              </p:ext>
            </p:extLst>
          </p:nvPr>
        </p:nvGraphicFramePr>
        <p:xfrm>
          <a:off x="1248229" y="1715242"/>
          <a:ext cx="4329612" cy="4846320"/>
        </p:xfrm>
        <a:graphic>
          <a:graphicData uri="http://schemas.openxmlformats.org/drawingml/2006/table">
            <a:tbl>
              <a:tblPr firstRow="1" bandRow="1">
                <a:tableStyleId>{2D5ABB26-0587-4C30-8999-92F81FD0307C}</a:tableStyleId>
              </a:tblPr>
              <a:tblGrid>
                <a:gridCol w="1443204">
                  <a:extLst>
                    <a:ext uri="{9D8B030D-6E8A-4147-A177-3AD203B41FA5}">
                      <a16:colId xmlns:a16="http://schemas.microsoft.com/office/drawing/2014/main" val="1830417433"/>
                    </a:ext>
                  </a:extLst>
                </a:gridCol>
                <a:gridCol w="1443204">
                  <a:extLst>
                    <a:ext uri="{9D8B030D-6E8A-4147-A177-3AD203B41FA5}">
                      <a16:colId xmlns:a16="http://schemas.microsoft.com/office/drawing/2014/main" val="51128601"/>
                    </a:ext>
                  </a:extLst>
                </a:gridCol>
                <a:gridCol w="1443204">
                  <a:extLst>
                    <a:ext uri="{9D8B030D-6E8A-4147-A177-3AD203B41FA5}">
                      <a16:colId xmlns:a16="http://schemas.microsoft.com/office/drawing/2014/main" val="1563046233"/>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Devuelve verdadero si y solo si</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048996"/>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165319"/>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54969"/>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053030"/>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o igual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96609"/>
                  </a:ext>
                </a:extLst>
              </a:tr>
            </a:tbl>
          </a:graphicData>
        </a:graphic>
      </p:graphicFrame>
      <p:graphicFrame>
        <p:nvGraphicFramePr>
          <p:cNvPr id="4" name="Tabla 3">
            <a:extLst>
              <a:ext uri="{FF2B5EF4-FFF2-40B4-BE49-F238E27FC236}">
                <a16:creationId xmlns:a16="http://schemas.microsoft.com/office/drawing/2014/main" id="{AF974225-CE5D-46DB-905B-390B917A78E2}"/>
              </a:ext>
            </a:extLst>
          </p:cNvPr>
          <p:cNvGraphicFramePr>
            <a:graphicFrameLocks noGrp="1"/>
          </p:cNvGraphicFramePr>
          <p:nvPr>
            <p:extLst>
              <p:ext uri="{D42A27DB-BD31-4B8C-83A1-F6EECF244321}">
                <p14:modId xmlns:p14="http://schemas.microsoft.com/office/powerpoint/2010/main" val="1590875926"/>
              </p:ext>
            </p:extLst>
          </p:nvPr>
        </p:nvGraphicFramePr>
        <p:xfrm>
          <a:off x="7082244" y="349522"/>
          <a:ext cx="4441371" cy="1554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3989384961"/>
                    </a:ext>
                  </a:extLst>
                </a:gridCol>
                <a:gridCol w="1480457">
                  <a:extLst>
                    <a:ext uri="{9D8B030D-6E8A-4147-A177-3AD203B41FA5}">
                      <a16:colId xmlns:a16="http://schemas.microsoft.com/office/drawing/2014/main" val="701790267"/>
                    </a:ext>
                  </a:extLst>
                </a:gridCol>
                <a:gridCol w="1480457">
                  <a:extLst>
                    <a:ext uri="{9D8B030D-6E8A-4147-A177-3AD203B41FA5}">
                      <a16:colId xmlns:a16="http://schemas.microsoft.com/office/drawing/2014/main" val="4292714823"/>
                    </a:ext>
                  </a:extLst>
                </a:gridCol>
              </a:tblGrid>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igual a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431454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diferente de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116974"/>
                  </a:ext>
                </a:extLst>
              </a:tr>
            </a:tbl>
          </a:graphicData>
        </a:graphic>
      </p:graphicFrame>
      <p:sp>
        <p:nvSpPr>
          <p:cNvPr id="5" name="CuadroTexto 4">
            <a:extLst>
              <a:ext uri="{FF2B5EF4-FFF2-40B4-BE49-F238E27FC236}">
                <a16:creationId xmlns:a16="http://schemas.microsoft.com/office/drawing/2014/main" id="{F8D7F554-B321-4583-A83C-E72745D6FBF1}"/>
              </a:ext>
            </a:extLst>
          </p:cNvPr>
          <p:cNvSpPr txBox="1"/>
          <p:nvPr/>
        </p:nvSpPr>
        <p:spPr>
          <a:xfrm>
            <a:off x="6879771" y="2101549"/>
            <a:ext cx="4643843" cy="1754326"/>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 Operadores lógicos</a:t>
            </a:r>
            <a:r>
              <a:rPr lang="es-ES" dirty="0">
                <a:latin typeface="Papyrus" panose="03070502060502030205" pitchFamily="66" charset="0"/>
                <a:ea typeface="Becca" panose="02000603000000000000" pitchFamily="2" charset="0"/>
              </a:rPr>
              <a:t>: Su uso radica en la manera como se requiere que se evalúe la condición, si se hace necesario que se evalúe las dos partes se utiliza el AND simple (&amp;) o el OR simple (l). El comportamiento del AND y el OR lo muestra la siguiente tabla.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099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6">
            <a:extLst>
              <a:ext uri="{FF2B5EF4-FFF2-40B4-BE49-F238E27FC236}">
                <a16:creationId xmlns:a16="http://schemas.microsoft.com/office/drawing/2014/main" id="{D817A9AB-1921-4B5A-96AF-2BEFD734FC8C}"/>
              </a:ext>
            </a:extLst>
          </p:cNvPr>
          <p:cNvGraphicFramePr>
            <a:graphicFrameLocks noGrp="1"/>
          </p:cNvGraphicFramePr>
          <p:nvPr>
            <p:extLst>
              <p:ext uri="{D42A27DB-BD31-4B8C-83A1-F6EECF244321}">
                <p14:modId xmlns:p14="http://schemas.microsoft.com/office/powerpoint/2010/main" val="3478538129"/>
              </p:ext>
            </p:extLst>
          </p:nvPr>
        </p:nvGraphicFramePr>
        <p:xfrm>
          <a:off x="1184366" y="321508"/>
          <a:ext cx="4471852" cy="5760720"/>
        </p:xfrm>
        <a:graphic>
          <a:graphicData uri="http://schemas.openxmlformats.org/drawingml/2006/table">
            <a:tbl>
              <a:tblPr firstRow="1" bandRow="1">
                <a:tableStyleId>{2D5ABB26-0587-4C30-8999-92F81FD0307C}</a:tableStyleId>
              </a:tblPr>
              <a:tblGrid>
                <a:gridCol w="1139325">
                  <a:extLst>
                    <a:ext uri="{9D8B030D-6E8A-4147-A177-3AD203B41FA5}">
                      <a16:colId xmlns:a16="http://schemas.microsoft.com/office/drawing/2014/main" val="3842657786"/>
                    </a:ext>
                  </a:extLst>
                </a:gridCol>
                <a:gridCol w="1025393">
                  <a:extLst>
                    <a:ext uri="{9D8B030D-6E8A-4147-A177-3AD203B41FA5}">
                      <a16:colId xmlns:a16="http://schemas.microsoft.com/office/drawing/2014/main" val="1878441174"/>
                    </a:ext>
                  </a:extLst>
                </a:gridCol>
                <a:gridCol w="1074221">
                  <a:extLst>
                    <a:ext uri="{9D8B030D-6E8A-4147-A177-3AD203B41FA5}">
                      <a16:colId xmlns:a16="http://schemas.microsoft.com/office/drawing/2014/main" val="3627029383"/>
                    </a:ext>
                  </a:extLst>
                </a:gridCol>
                <a:gridCol w="1232913">
                  <a:extLst>
                    <a:ext uri="{9D8B030D-6E8A-4147-A177-3AD203B41FA5}">
                      <a16:colId xmlns:a16="http://schemas.microsoft.com/office/drawing/2014/main" val="2799611609"/>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El resultado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51499"/>
                  </a:ext>
                </a:extLst>
              </a:tr>
              <a:tr h="370840">
                <a:tc>
                  <a:txBody>
                    <a:bodyPr/>
                    <a:lstStyle/>
                    <a:p>
                      <a:r>
                        <a:rPr lang="es-ES" b="0" dirty="0">
                          <a:latin typeface="Papyrus" panose="03070502060502030205" pitchFamily="66" charset="0"/>
                        </a:rPr>
                        <a:t>&amp;&amp;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$op1&amp;&amp;$op2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 Tiene mayor nivel de precedencia que 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68676"/>
                  </a:ext>
                </a:extLst>
              </a:tr>
              <a:tr h="370840">
                <a:tc>
                  <a:txBody>
                    <a:bodyPr/>
                    <a:lstStyle/>
                    <a:p>
                      <a:r>
                        <a:rPr lang="es-ES" b="0" dirty="0">
                          <a:latin typeface="Papyrus" panose="03070502060502030205" pitchFamily="66" charset="0"/>
                        </a:rPr>
                        <a:t>II</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$op1II$op2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068626"/>
                  </a:ext>
                </a:extLst>
              </a:tr>
            </a:tbl>
          </a:graphicData>
        </a:graphic>
      </p:graphicFrame>
      <p:graphicFrame>
        <p:nvGraphicFramePr>
          <p:cNvPr id="3" name="Tabla 2">
            <a:extLst>
              <a:ext uri="{FF2B5EF4-FFF2-40B4-BE49-F238E27FC236}">
                <a16:creationId xmlns:a16="http://schemas.microsoft.com/office/drawing/2014/main" id="{4B1FC81A-DA88-431D-B6A3-F87525EFD13A}"/>
              </a:ext>
            </a:extLst>
          </p:cNvPr>
          <p:cNvGraphicFramePr>
            <a:graphicFrameLocks noGrp="1"/>
          </p:cNvGraphicFramePr>
          <p:nvPr>
            <p:extLst>
              <p:ext uri="{D42A27DB-BD31-4B8C-83A1-F6EECF244321}">
                <p14:modId xmlns:p14="http://schemas.microsoft.com/office/powerpoint/2010/main" val="544721959"/>
              </p:ext>
            </p:extLst>
          </p:nvPr>
        </p:nvGraphicFramePr>
        <p:xfrm>
          <a:off x="6912428" y="321508"/>
          <a:ext cx="4765764" cy="5852160"/>
        </p:xfrm>
        <a:graphic>
          <a:graphicData uri="http://schemas.openxmlformats.org/drawingml/2006/table">
            <a:tbl>
              <a:tblPr firstRow="1" bandRow="1">
                <a:tableStyleId>{2D5ABB26-0587-4C30-8999-92F81FD0307C}</a:tableStyleId>
              </a:tblPr>
              <a:tblGrid>
                <a:gridCol w="1214207">
                  <a:extLst>
                    <a:ext uri="{9D8B030D-6E8A-4147-A177-3AD203B41FA5}">
                      <a16:colId xmlns:a16="http://schemas.microsoft.com/office/drawing/2014/main" val="2193550207"/>
                    </a:ext>
                  </a:extLst>
                </a:gridCol>
                <a:gridCol w="873674">
                  <a:extLst>
                    <a:ext uri="{9D8B030D-6E8A-4147-A177-3AD203B41FA5}">
                      <a16:colId xmlns:a16="http://schemas.microsoft.com/office/drawing/2014/main" val="2599386055"/>
                    </a:ext>
                  </a:extLst>
                </a:gridCol>
                <a:gridCol w="1363937">
                  <a:extLst>
                    <a:ext uri="{9D8B030D-6E8A-4147-A177-3AD203B41FA5}">
                      <a16:colId xmlns:a16="http://schemas.microsoft.com/office/drawing/2014/main" val="3591832770"/>
                    </a:ext>
                  </a:extLst>
                </a:gridCol>
                <a:gridCol w="1313946">
                  <a:extLst>
                    <a:ext uri="{9D8B030D-6E8A-4147-A177-3AD203B41FA5}">
                      <a16:colId xmlns:a16="http://schemas.microsoft.com/office/drawing/2014/main" val="2071311845"/>
                    </a:ext>
                  </a:extLst>
                </a:gridCol>
              </a:tblGrid>
              <a:tr h="370840">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Tiene mayor nivel de precedencia que 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46832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NOT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Invierte el valor del operando.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174463"/>
                  </a:ext>
                </a:extLst>
              </a:tr>
              <a:tr h="370840">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$op1and$op2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271918"/>
                  </a:ext>
                </a:extLst>
              </a:tr>
              <a:tr h="370840">
                <a:tc>
                  <a:txBody>
                    <a:bodyPr/>
                    <a:lstStyle/>
                    <a:p>
                      <a:r>
                        <a:rPr lang="es-ES" b="0" dirty="0" err="1">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564679"/>
                  </a:ext>
                </a:extLst>
              </a:tr>
            </a:tbl>
          </a:graphicData>
        </a:graphic>
      </p:graphicFrame>
    </p:spTree>
    <p:extLst>
      <p:ext uri="{BB962C8B-B14F-4D97-AF65-F5344CB8AC3E}">
        <p14:creationId xmlns:p14="http://schemas.microsoft.com/office/powerpoint/2010/main" val="13724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A185F2D-012C-4673-98B3-270C83BCB738}"/>
              </a:ext>
            </a:extLst>
          </p:cNvPr>
          <p:cNvGraphicFramePr>
            <a:graphicFrameLocks noGrp="1"/>
          </p:cNvGraphicFramePr>
          <p:nvPr>
            <p:extLst>
              <p:ext uri="{D42A27DB-BD31-4B8C-83A1-F6EECF244321}">
                <p14:modId xmlns:p14="http://schemas.microsoft.com/office/powerpoint/2010/main" val="2953707285"/>
              </p:ext>
            </p:extLst>
          </p:nvPr>
        </p:nvGraphicFramePr>
        <p:xfrm>
          <a:off x="1138646" y="231956"/>
          <a:ext cx="4530633" cy="1463040"/>
        </p:xfrm>
        <a:graphic>
          <a:graphicData uri="http://schemas.openxmlformats.org/drawingml/2006/table">
            <a:tbl>
              <a:tblPr firstRow="1" bandRow="1">
                <a:tableStyleId>{2D5ABB26-0587-4C30-8999-92F81FD0307C}</a:tableStyleId>
              </a:tblPr>
              <a:tblGrid>
                <a:gridCol w="1154301">
                  <a:extLst>
                    <a:ext uri="{9D8B030D-6E8A-4147-A177-3AD203B41FA5}">
                      <a16:colId xmlns:a16="http://schemas.microsoft.com/office/drawing/2014/main" val="514874156"/>
                    </a:ext>
                  </a:extLst>
                </a:gridCol>
                <a:gridCol w="830569">
                  <a:extLst>
                    <a:ext uri="{9D8B030D-6E8A-4147-A177-3AD203B41FA5}">
                      <a16:colId xmlns:a16="http://schemas.microsoft.com/office/drawing/2014/main" val="2303895423"/>
                    </a:ext>
                  </a:extLst>
                </a:gridCol>
                <a:gridCol w="1296644">
                  <a:extLst>
                    <a:ext uri="{9D8B030D-6E8A-4147-A177-3AD203B41FA5}">
                      <a16:colId xmlns:a16="http://schemas.microsoft.com/office/drawing/2014/main" val="3327118926"/>
                    </a:ext>
                  </a:extLst>
                </a:gridCol>
                <a:gridCol w="1249119">
                  <a:extLst>
                    <a:ext uri="{9D8B030D-6E8A-4147-A177-3AD203B41FA5}">
                      <a16:colId xmlns:a16="http://schemas.microsoft.com/office/drawing/2014/main" val="416396125"/>
                    </a:ext>
                  </a:extLst>
                </a:gridCol>
              </a:tblGrid>
              <a:tr h="370840">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$op1xor$op2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diferentes.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773963"/>
                  </a:ext>
                </a:extLst>
              </a:tr>
            </a:tbl>
          </a:graphicData>
        </a:graphic>
      </p:graphicFrame>
      <p:sp>
        <p:nvSpPr>
          <p:cNvPr id="3" name="CuadroTexto 2">
            <a:extLst>
              <a:ext uri="{FF2B5EF4-FFF2-40B4-BE49-F238E27FC236}">
                <a16:creationId xmlns:a16="http://schemas.microsoft.com/office/drawing/2014/main" id="{23A2F9BB-3FB2-4E90-88B5-4BAC9BC18E31}"/>
              </a:ext>
            </a:extLst>
          </p:cNvPr>
          <p:cNvSpPr txBox="1"/>
          <p:nvPr/>
        </p:nvSpPr>
        <p:spPr>
          <a:xfrm>
            <a:off x="1138646" y="1853355"/>
            <a:ext cx="4426131"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de control</a:t>
            </a:r>
            <a:r>
              <a:rPr lang="es-ES" dirty="0">
                <a:latin typeface="Papyrus" panose="03070502060502030205" pitchFamily="66" charset="0"/>
                <a:ea typeface="Becca" panose="02000603000000000000" pitchFamily="2" charset="0"/>
              </a:rPr>
              <a:t>: En PHP, las estructuras de control, funcionan similar a la de otros lenguajes de programación, entre las más comunes están:</a:t>
            </a:r>
          </a:p>
          <a:p>
            <a:pPr marL="342900" indent="-342900">
              <a:buAutoNum type="alphaLcPeriod"/>
            </a:pPr>
            <a:r>
              <a:rPr lang="es-ES" b="1" dirty="0">
                <a:latin typeface="Papyrus" panose="03070502060502030205" pitchFamily="66" charset="0"/>
                <a:ea typeface="Becca" panose="02000603000000000000" pitchFamily="2" charset="0"/>
              </a:rPr>
              <a:t>Condicional simple (IF)</a:t>
            </a:r>
            <a:r>
              <a:rPr lang="es-ES" dirty="0">
                <a:latin typeface="Papyrus" panose="03070502060502030205" pitchFamily="66" charset="0"/>
                <a:ea typeface="Becca" panose="02000603000000000000" pitchFamily="2" charset="0"/>
              </a:rPr>
              <a:t>: Realiza las instrucciones a partir de una decisión evaluada.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Funciones</a:t>
            </a:r>
            <a:r>
              <a:rPr lang="es-ES" dirty="0">
                <a:latin typeface="Papyrus" panose="03070502060502030205" pitchFamily="66" charset="0"/>
                <a:ea typeface="Becca" panose="02000603000000000000" pitchFamily="2" charset="0"/>
              </a:rPr>
              <a:t>: Las funciones son usadas en los lenguajes de programación para evitar la repetición de código y hacer los programas más entendibles.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Inclusión de librerías o bibliotecas de código</a:t>
            </a:r>
            <a:r>
              <a:rPr lang="es-ES" dirty="0">
                <a:latin typeface="Papyrus" panose="03070502060502030205" pitchFamily="66" charset="0"/>
                <a:ea typeface="Becca" panose="02000603000000000000" pitchFamily="2" charset="0"/>
              </a:rPr>
              <a:t>: Las librerías o bibliotecas de código permiten que un programa pueda acceder a las funciones o bloques de código definidas en otros programas PHP.</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07E48871-DFDC-45BC-BA5B-EF679C666D5B}"/>
              </a:ext>
            </a:extLst>
          </p:cNvPr>
          <p:cNvSpPr txBox="1"/>
          <p:nvPr/>
        </p:nvSpPr>
        <p:spPr>
          <a:xfrm>
            <a:off x="6871063" y="231956"/>
            <a:ext cx="4637314"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Una vez ejecutada la línea de código el programa puede hacer uso de las funciones provistas por esa biblioteca como si se hubieran definido en el programa actual.</a:t>
            </a:r>
          </a:p>
          <a:p>
            <a:r>
              <a:rPr lang="es-ES" dirty="0">
                <a:latin typeface="Papyrus" panose="03070502060502030205" pitchFamily="66" charset="0"/>
                <a:ea typeface="Becca" panose="02000603000000000000" pitchFamily="2" charset="0"/>
              </a:rPr>
              <a:t>También se puede usar la palabra reservada “include” en vez de “include_once”. La diferencia es que esa última revisa si la librería ya ha sido cargada y dado el caso no vuelve a cargarla evitando así errores.</a:t>
            </a:r>
          </a:p>
          <a:p>
            <a:r>
              <a:rPr lang="es-ES" dirty="0">
                <a:latin typeface="Papyrus" panose="03070502060502030205" pitchFamily="66" charset="0"/>
                <a:ea typeface="Becca" panose="02000603000000000000" pitchFamily="2" charset="0"/>
              </a:rPr>
              <a:t>“include”, por el contrario, trata de cargar nuevamente la librería generando errores ya que estaría duplicando el código.</a:t>
            </a:r>
          </a:p>
          <a:p>
            <a:r>
              <a:rPr lang="es-ES" b="1" dirty="0">
                <a:latin typeface="Papyrus" panose="03070502060502030205" pitchFamily="66" charset="0"/>
                <a:ea typeface="Becca" panose="02000603000000000000" pitchFamily="2" charset="0"/>
              </a:rPr>
              <a:t>* Obtener información sobre el tipo de variable</a:t>
            </a:r>
            <a:r>
              <a:rPr lang="es-ES" dirty="0">
                <a:latin typeface="Papyrus" panose="03070502060502030205" pitchFamily="66" charset="0"/>
                <a:ea typeface="Becca" panose="02000603000000000000" pitchFamily="2" charset="0"/>
              </a:rPr>
              <a:t>: En muchas ocasiones se hace necesario capturar el tipo de una variable, para este proceso PHP cuenta con unas funciones predefinidas. Si al utilizar dichas funciones, la respuesta es verdadera, significa que la variable es del tipo que maneja la función, si la respuesta es falsa, es porque la variable es de otro tipo.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698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497AFC0-6981-49CC-8329-B011682D9A2B}"/>
              </a:ext>
            </a:extLst>
          </p:cNvPr>
          <p:cNvGraphicFramePr>
            <a:graphicFrameLocks noGrp="1"/>
          </p:cNvGraphicFramePr>
          <p:nvPr>
            <p:extLst>
              <p:ext uri="{D42A27DB-BD31-4B8C-83A1-F6EECF244321}">
                <p14:modId xmlns:p14="http://schemas.microsoft.com/office/powerpoint/2010/main" val="1163797137"/>
              </p:ext>
            </p:extLst>
          </p:nvPr>
        </p:nvGraphicFramePr>
        <p:xfrm>
          <a:off x="1169851" y="340843"/>
          <a:ext cx="4551680" cy="6131560"/>
        </p:xfrm>
        <a:graphic>
          <a:graphicData uri="http://schemas.openxmlformats.org/drawingml/2006/table">
            <a:tbl>
              <a:tblPr firstRow="1" bandRow="1">
                <a:tableStyleId>{2D5ABB26-0587-4C30-8999-92F81FD0307C}</a:tableStyleId>
              </a:tblPr>
              <a:tblGrid>
                <a:gridCol w="2121989">
                  <a:extLst>
                    <a:ext uri="{9D8B030D-6E8A-4147-A177-3AD203B41FA5}">
                      <a16:colId xmlns:a16="http://schemas.microsoft.com/office/drawing/2014/main" val="2667459654"/>
                    </a:ext>
                  </a:extLst>
                </a:gridCol>
                <a:gridCol w="2429691">
                  <a:extLst>
                    <a:ext uri="{9D8B030D-6E8A-4147-A177-3AD203B41FA5}">
                      <a16:colId xmlns:a16="http://schemas.microsoft.com/office/drawing/2014/main" val="118568174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Respuesta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676703"/>
                  </a:ext>
                </a:extLst>
              </a:tr>
              <a:tr h="370840">
                <a:tc>
                  <a:txBody>
                    <a:bodyPr/>
                    <a:lstStyle/>
                    <a:p>
                      <a:r>
                        <a:rPr lang="es-ES" b="0" dirty="0">
                          <a:latin typeface="Papyrus" panose="03070502060502030205" pitchFamily="66" charset="0"/>
                        </a:rPr>
                        <a:t>is_array($variable)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arreglo.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933481"/>
                  </a:ext>
                </a:extLst>
              </a:tr>
              <a:tr h="370840">
                <a:tc>
                  <a:txBody>
                    <a:bodyPr/>
                    <a:lstStyle/>
                    <a:p>
                      <a:r>
                        <a:rPr lang="es-ES" b="0" dirty="0">
                          <a:latin typeface="Papyrus" panose="03070502060502030205" pitchFamily="66" charset="0"/>
                        </a:rPr>
                        <a:t>Is_bool($variable)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lógico o booleano.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682918"/>
                  </a:ext>
                </a:extLst>
              </a:tr>
              <a:tr h="370840">
                <a:tc>
                  <a:txBody>
                    <a:bodyPr/>
                    <a:lstStyle/>
                    <a:p>
                      <a:r>
                        <a:rPr lang="es-ES" b="0" dirty="0">
                          <a:latin typeface="Papyrus" panose="03070502060502030205" pitchFamily="66" charset="0"/>
                        </a:rPr>
                        <a:t>is_float($variable)</a:t>
                      </a:r>
                    </a:p>
                    <a:p>
                      <a:r>
                        <a:rPr lang="es-ES" b="0" dirty="0">
                          <a:latin typeface="Papyrus" panose="03070502060502030205" pitchFamily="66" charset="0"/>
                        </a:rPr>
                        <a:t>is_double($variable)</a:t>
                      </a:r>
                    </a:p>
                    <a:p>
                      <a:r>
                        <a:rPr lang="es-ES" b="0" dirty="0">
                          <a:latin typeface="Papyrus" panose="03070502060502030205" pitchFamily="66" charset="0"/>
                        </a:rPr>
                        <a:t>is_real($variable)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flotante.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613454"/>
                  </a:ext>
                </a:extLst>
              </a:tr>
              <a:tr h="370840">
                <a:tc>
                  <a:txBody>
                    <a:bodyPr/>
                    <a:lstStyle/>
                    <a:p>
                      <a:r>
                        <a:rPr lang="es-ES" b="0" dirty="0">
                          <a:latin typeface="Papyrus" panose="03070502060502030205" pitchFamily="66" charset="0"/>
                        </a:rPr>
                        <a:t>is_int($variable)</a:t>
                      </a:r>
                    </a:p>
                    <a:p>
                      <a:r>
                        <a:rPr lang="es-ES" b="0" dirty="0">
                          <a:latin typeface="Papyrus" panose="03070502060502030205" pitchFamily="66" charset="0"/>
                        </a:rPr>
                        <a:t>Is_integer($variable)</a:t>
                      </a:r>
                    </a:p>
                    <a:p>
                      <a:r>
                        <a:rPr lang="es-ES" b="0" dirty="0">
                          <a:latin typeface="Papyrus" panose="03070502060502030205" pitchFamily="66" charset="0"/>
                        </a:rPr>
                        <a:t>is_long($variable)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entero 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302450"/>
                  </a:ext>
                </a:extLst>
              </a:tr>
              <a:tr h="370840">
                <a:tc>
                  <a:txBody>
                    <a:bodyPr/>
                    <a:lstStyle/>
                    <a:p>
                      <a:r>
                        <a:rPr lang="es-ES" b="0" dirty="0">
                          <a:latin typeface="Papyrus" panose="03070502060502030205" pitchFamily="66" charset="0"/>
                        </a:rPr>
                        <a:t>is_object($variable)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objeto.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586282"/>
                  </a:ext>
                </a:extLst>
              </a:tr>
              <a:tr h="370840">
                <a:tc>
                  <a:txBody>
                    <a:bodyPr/>
                    <a:lstStyle/>
                    <a:p>
                      <a:r>
                        <a:rPr lang="es-ES" b="0" dirty="0">
                          <a:latin typeface="Papyrus" panose="03070502060502030205" pitchFamily="66" charset="0"/>
                        </a:rPr>
                        <a:t>is_scalar($variable)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escalar: entero, string, float o 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541196"/>
                  </a:ext>
                </a:extLst>
              </a:tr>
            </a:tbl>
          </a:graphicData>
        </a:graphic>
      </p:graphicFrame>
      <p:graphicFrame>
        <p:nvGraphicFramePr>
          <p:cNvPr id="3" name="Tabla 2">
            <a:extLst>
              <a:ext uri="{FF2B5EF4-FFF2-40B4-BE49-F238E27FC236}">
                <a16:creationId xmlns:a16="http://schemas.microsoft.com/office/drawing/2014/main" id="{07DAB9AE-1F41-4C0A-BC93-DF2C34CACD55}"/>
              </a:ext>
            </a:extLst>
          </p:cNvPr>
          <p:cNvGraphicFramePr>
            <a:graphicFrameLocks noGrp="1"/>
          </p:cNvGraphicFramePr>
          <p:nvPr>
            <p:extLst>
              <p:ext uri="{D42A27DB-BD31-4B8C-83A1-F6EECF244321}">
                <p14:modId xmlns:p14="http://schemas.microsoft.com/office/powerpoint/2010/main" val="2153897899"/>
              </p:ext>
            </p:extLst>
          </p:nvPr>
        </p:nvGraphicFramePr>
        <p:xfrm>
          <a:off x="6925491" y="340843"/>
          <a:ext cx="4739640" cy="4572000"/>
        </p:xfrm>
        <a:graphic>
          <a:graphicData uri="http://schemas.openxmlformats.org/drawingml/2006/table">
            <a:tbl>
              <a:tblPr firstRow="1" bandRow="1">
                <a:tableStyleId>{2D5ABB26-0587-4C30-8999-92F81FD0307C}</a:tableStyleId>
              </a:tblPr>
              <a:tblGrid>
                <a:gridCol w="2209616">
                  <a:extLst>
                    <a:ext uri="{9D8B030D-6E8A-4147-A177-3AD203B41FA5}">
                      <a16:colId xmlns:a16="http://schemas.microsoft.com/office/drawing/2014/main" val="2533501632"/>
                    </a:ext>
                  </a:extLst>
                </a:gridCol>
                <a:gridCol w="2530024">
                  <a:extLst>
                    <a:ext uri="{9D8B030D-6E8A-4147-A177-3AD203B41FA5}">
                      <a16:colId xmlns:a16="http://schemas.microsoft.com/office/drawing/2014/main" val="3626461045"/>
                    </a:ext>
                  </a:extLst>
                </a:gridCol>
              </a:tblGrid>
              <a:tr h="370840">
                <a:tc>
                  <a:txBody>
                    <a:bodyPr/>
                    <a:lstStyle/>
                    <a:p>
                      <a:r>
                        <a:rPr lang="es-ES" b="0" dirty="0">
                          <a:latin typeface="Papyrus" panose="03070502060502030205" pitchFamily="66" charset="0"/>
                        </a:rPr>
                        <a:t>is_string($variable)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811786"/>
                  </a:ext>
                </a:extLst>
              </a:tr>
              <a:tr h="370840">
                <a:tc>
                  <a:txBody>
                    <a:bodyPr/>
                    <a:lstStyle/>
                    <a:p>
                      <a:r>
                        <a:rPr lang="es-ES" b="0" dirty="0">
                          <a:latin typeface="Papyrus" panose="03070502060502030205" pitchFamily="66" charset="0"/>
                        </a:rPr>
                        <a:t>is_null($variable)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091423"/>
                  </a:ext>
                </a:extLst>
              </a:tr>
              <a:tr h="370840">
                <a:tc>
                  <a:txBody>
                    <a:bodyPr/>
                    <a:lstStyle/>
                    <a:p>
                      <a:r>
                        <a:rPr lang="es-ES" b="0" dirty="0">
                          <a:latin typeface="Papyrus" panose="03070502060502030205" pitchFamily="66" charset="0"/>
                        </a:rPr>
                        <a:t>is_numeric($variable)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numérico o cadena numérica.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977929"/>
                  </a:ext>
                </a:extLst>
              </a:tr>
              <a:tr h="370840">
                <a:tc>
                  <a:txBody>
                    <a:bodyPr/>
                    <a:lstStyle/>
                    <a:p>
                      <a:r>
                        <a:rPr lang="es-ES" b="0" dirty="0">
                          <a:latin typeface="Papyrus" panose="03070502060502030205" pitchFamily="66" charset="0"/>
                        </a:rPr>
                        <a:t>gettype($variable)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606320"/>
                  </a:ext>
                </a:extLst>
              </a:tr>
              <a:tr h="370840">
                <a:tc>
                  <a:txBody>
                    <a:bodyPr/>
                    <a:lstStyle/>
                    <a:p>
                      <a:r>
                        <a:rPr lang="es-ES" b="0" dirty="0">
                          <a:latin typeface="Papyrus" panose="03070502060502030205" pitchFamily="66" charset="0"/>
                        </a:rPr>
                        <a:t>var_dump($variable)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 y además muestra el valor de la misma.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082928"/>
                  </a:ext>
                </a:extLst>
              </a:tr>
            </a:tbl>
          </a:graphicData>
        </a:graphic>
      </p:graphicFrame>
    </p:spTree>
    <p:extLst>
      <p:ext uri="{BB962C8B-B14F-4D97-AF65-F5344CB8AC3E}">
        <p14:creationId xmlns:p14="http://schemas.microsoft.com/office/powerpoint/2010/main" val="151465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2A0280-8C1B-40C0-9E6B-7BA74352F288}"/>
              </a:ext>
            </a:extLst>
          </p:cNvPr>
          <p:cNvSpPr txBox="1"/>
          <p:nvPr/>
        </p:nvSpPr>
        <p:spPr>
          <a:xfrm>
            <a:off x="1112521" y="285812"/>
            <a:ext cx="4426131"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 Variables superglobales</a:t>
            </a:r>
            <a:r>
              <a:rPr lang="es-ES" dirty="0">
                <a:latin typeface="Papyrus" panose="03070502060502030205" pitchFamily="66" charset="0"/>
                <a:ea typeface="Becca" panose="02000603000000000000" pitchFamily="2" charset="0"/>
              </a:rPr>
              <a:t>: PHP suministra un tipo de variables que contienen información útil para el desarrollo de aplicaciones. A continuación una tabla con las variables superglobales:</a:t>
            </a:r>
            <a:endParaRPr lang="es-ES" b="1" dirty="0">
              <a:latin typeface="Papyrus" panose="03070502060502030205" pitchFamily="66" charset="0"/>
              <a:ea typeface="Becca" panose="02000603000000000000" pitchFamily="2" charset="0"/>
            </a:endParaRPr>
          </a:p>
        </p:txBody>
      </p:sp>
      <p:graphicFrame>
        <p:nvGraphicFramePr>
          <p:cNvPr id="3" name="Tabla 3">
            <a:extLst>
              <a:ext uri="{FF2B5EF4-FFF2-40B4-BE49-F238E27FC236}">
                <a16:creationId xmlns:a16="http://schemas.microsoft.com/office/drawing/2014/main" id="{184589C8-F686-4E7B-AAA8-BA6B150B97FC}"/>
              </a:ext>
            </a:extLst>
          </p:cNvPr>
          <p:cNvGraphicFramePr>
            <a:graphicFrameLocks noGrp="1"/>
          </p:cNvGraphicFramePr>
          <p:nvPr>
            <p:extLst>
              <p:ext uri="{D42A27DB-BD31-4B8C-83A1-F6EECF244321}">
                <p14:modId xmlns:p14="http://schemas.microsoft.com/office/powerpoint/2010/main" val="881745037"/>
              </p:ext>
            </p:extLst>
          </p:nvPr>
        </p:nvGraphicFramePr>
        <p:xfrm>
          <a:off x="1219201" y="1763140"/>
          <a:ext cx="4426132" cy="4572000"/>
        </p:xfrm>
        <a:graphic>
          <a:graphicData uri="http://schemas.openxmlformats.org/drawingml/2006/table">
            <a:tbl>
              <a:tblPr firstRow="1" bandRow="1">
                <a:tableStyleId>{2D5ABB26-0587-4C30-8999-92F81FD0307C}</a:tableStyleId>
              </a:tblPr>
              <a:tblGrid>
                <a:gridCol w="1275805">
                  <a:extLst>
                    <a:ext uri="{9D8B030D-6E8A-4147-A177-3AD203B41FA5}">
                      <a16:colId xmlns:a16="http://schemas.microsoft.com/office/drawing/2014/main" val="1449438991"/>
                    </a:ext>
                  </a:extLst>
                </a:gridCol>
                <a:gridCol w="3150327">
                  <a:extLst>
                    <a:ext uri="{9D8B030D-6E8A-4147-A177-3AD203B41FA5}">
                      <a16:colId xmlns:a16="http://schemas.microsoft.com/office/drawing/2014/main" val="2167741713"/>
                    </a:ext>
                  </a:extLst>
                </a:gridCol>
              </a:tblGrid>
              <a:tr h="353043">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50497"/>
                  </a:ext>
                </a:extLst>
              </a:tr>
              <a:tr h="353043">
                <a:tc>
                  <a:txBody>
                    <a:bodyPr/>
                    <a:lstStyle/>
                    <a:p>
                      <a:r>
                        <a:rPr lang="es-ES" b="0" dirty="0">
                          <a:latin typeface="Papyrus" panose="03070502060502030205" pitchFamily="66" charset="0"/>
                        </a:rPr>
                        <a:t>$globals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han definido a lo largo del programa.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553180"/>
                  </a:ext>
                </a:extLst>
              </a:tr>
              <a:tr h="353043">
                <a:tc>
                  <a:txBody>
                    <a:bodyPr/>
                    <a:lstStyle/>
                    <a:p>
                      <a:r>
                        <a:rPr lang="es-ES" b="0" dirty="0">
                          <a:latin typeface="Papyrus" panose="03070502060502030205" pitchFamily="66" charset="0"/>
                        </a:rPr>
                        <a:t>$server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05587"/>
                  </a:ext>
                </a:extLst>
              </a:tr>
              <a:tr h="353043">
                <a:tc>
                  <a:txBody>
                    <a:bodyPr/>
                    <a:lstStyle/>
                    <a:p>
                      <a:r>
                        <a:rPr lang="es-ES" b="0" dirty="0">
                          <a:latin typeface="Papyrus" panose="03070502060502030205" pitchFamily="66" charset="0"/>
                        </a:rPr>
                        <a:t>$_get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GET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40155"/>
                  </a:ext>
                </a:extLst>
              </a:tr>
              <a:tr h="353043">
                <a:tc>
                  <a:txBody>
                    <a:bodyPr/>
                    <a:lstStyle/>
                    <a:p>
                      <a:r>
                        <a:rPr lang="es-ES" b="0" dirty="0">
                          <a:latin typeface="Papyrus" panose="03070502060502030205" pitchFamily="66" charset="0"/>
                        </a:rPr>
                        <a:t>$_post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POST del prortocolo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374120"/>
                  </a:ext>
                </a:extLst>
              </a:tr>
            </a:tbl>
          </a:graphicData>
        </a:graphic>
      </p:graphicFrame>
      <p:graphicFrame>
        <p:nvGraphicFramePr>
          <p:cNvPr id="4" name="Tabla 3">
            <a:extLst>
              <a:ext uri="{FF2B5EF4-FFF2-40B4-BE49-F238E27FC236}">
                <a16:creationId xmlns:a16="http://schemas.microsoft.com/office/drawing/2014/main" id="{5C442007-1B82-4B60-8B2B-E81A902D75E4}"/>
              </a:ext>
            </a:extLst>
          </p:cNvPr>
          <p:cNvGraphicFramePr>
            <a:graphicFrameLocks noGrp="1"/>
          </p:cNvGraphicFramePr>
          <p:nvPr>
            <p:extLst>
              <p:ext uri="{D42A27DB-BD31-4B8C-83A1-F6EECF244321}">
                <p14:modId xmlns:p14="http://schemas.microsoft.com/office/powerpoint/2010/main" val="2507924655"/>
              </p:ext>
            </p:extLst>
          </p:nvPr>
        </p:nvGraphicFramePr>
        <p:xfrm>
          <a:off x="6964679" y="388711"/>
          <a:ext cx="4687389" cy="5943600"/>
        </p:xfrm>
        <a:graphic>
          <a:graphicData uri="http://schemas.openxmlformats.org/drawingml/2006/table">
            <a:tbl>
              <a:tblPr firstRow="1" bandRow="1">
                <a:tableStyleId>{2D5ABB26-0587-4C30-8999-92F81FD0307C}</a:tableStyleId>
              </a:tblPr>
              <a:tblGrid>
                <a:gridCol w="1238795">
                  <a:extLst>
                    <a:ext uri="{9D8B030D-6E8A-4147-A177-3AD203B41FA5}">
                      <a16:colId xmlns:a16="http://schemas.microsoft.com/office/drawing/2014/main" val="1739405893"/>
                    </a:ext>
                  </a:extLst>
                </a:gridCol>
                <a:gridCol w="3448594">
                  <a:extLst>
                    <a:ext uri="{9D8B030D-6E8A-4147-A177-3AD203B41FA5}">
                      <a16:colId xmlns:a16="http://schemas.microsoft.com/office/drawing/2014/main" val="1568378275"/>
                    </a:ext>
                  </a:extLst>
                </a:gridCol>
              </a:tblGrid>
              <a:tr h="353043">
                <a:tc>
                  <a:txBody>
                    <a:bodyPr/>
                    <a:lstStyle/>
                    <a:p>
                      <a:r>
                        <a:rPr lang="es-ES" b="0" dirty="0">
                          <a:latin typeface="Papyrus" panose="03070502060502030205" pitchFamily="66" charset="0"/>
                        </a:rPr>
                        <a:t>$_files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los ítems cargados al programa PHP a través del método POST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43440"/>
                  </a:ext>
                </a:extLst>
              </a:tr>
              <a:tr h="353043">
                <a:tc>
                  <a:txBody>
                    <a:bodyPr/>
                    <a:lstStyle/>
                    <a:p>
                      <a:r>
                        <a:rPr lang="es-ES" b="0" dirty="0">
                          <a:latin typeface="Papyrus" panose="03070502060502030205" pitchFamily="66" charset="0"/>
                        </a:rPr>
                        <a:t>$_cookie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 las Cookie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46359"/>
                  </a:ext>
                </a:extLst>
              </a:tr>
              <a:tr h="353043">
                <a:tc>
                  <a:txBody>
                    <a:bodyPr/>
                    <a:lstStyle/>
                    <a:p>
                      <a:r>
                        <a:rPr lang="es-ES" b="0" dirty="0">
                          <a:latin typeface="Papyrus" panose="03070502060502030205" pitchFamily="66" charset="0"/>
                        </a:rPr>
                        <a:t>$_session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están disponibles a todos los programas que se ejecutan en una sesión de usuario.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390862"/>
                  </a:ext>
                </a:extLst>
              </a:tr>
              <a:tr h="353043">
                <a:tc>
                  <a:txBody>
                    <a:bodyPr/>
                    <a:lstStyle/>
                    <a:p>
                      <a:r>
                        <a:rPr lang="es-ES" b="0" dirty="0">
                          <a:latin typeface="Papyrus" panose="03070502060502030205" pitchFamily="66" charset="0"/>
                        </a:rPr>
                        <a:t>$_request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el navegador le pasa el programa PHP. Por defecto contiene las variables super-globales $_GET, $_PUT y $_COOKIE.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84070"/>
                  </a:ext>
                </a:extLst>
              </a:tr>
              <a:tr h="353043">
                <a:tc>
                  <a:txBody>
                    <a:bodyPr/>
                    <a:lstStyle/>
                    <a:p>
                      <a:r>
                        <a:rPr lang="es-ES" b="0" dirty="0">
                          <a:latin typeface="Papyrus" panose="03070502060502030205" pitchFamily="66" charset="0"/>
                        </a:rPr>
                        <a:t>$_env</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desde la consola al programa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362425"/>
                  </a:ext>
                </a:extLst>
              </a:tr>
            </a:tbl>
          </a:graphicData>
        </a:graphic>
      </p:graphicFrame>
    </p:spTree>
    <p:extLst>
      <p:ext uri="{BB962C8B-B14F-4D97-AF65-F5344CB8AC3E}">
        <p14:creationId xmlns:p14="http://schemas.microsoft.com/office/powerpoint/2010/main" val="2265467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805229-DC49-43FB-ACCB-4E2F01EA2251}"/>
              </a:ext>
            </a:extLst>
          </p:cNvPr>
          <p:cNvSpPr txBox="1"/>
          <p:nvPr/>
        </p:nvSpPr>
        <p:spPr>
          <a:xfrm>
            <a:off x="1112521" y="285812"/>
            <a:ext cx="4426131"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PHP</a:t>
            </a:r>
          </a:p>
          <a:p>
            <a:r>
              <a:rPr lang="es-ES" dirty="0">
                <a:latin typeface="Papyrus" panose="03070502060502030205" pitchFamily="66" charset="0"/>
                <a:ea typeface="Becca" panose="02000603000000000000" pitchFamily="2" charset="0"/>
              </a:rPr>
              <a:t>A diferencia de Javascript que se ejecuta del lado el cliente (client-side programming) PHP es un lenguaje que se ejecuta del lado del servidor (server-</a:t>
            </a:r>
            <a:r>
              <a:rPr lang="es-ES" dirty="0" err="1">
                <a:latin typeface="Papyrus" panose="03070502060502030205" pitchFamily="66" charset="0"/>
                <a:ea typeface="Becca" panose="02000603000000000000" pitchFamily="2" charset="0"/>
              </a:rPr>
              <a:t>side</a:t>
            </a:r>
            <a:r>
              <a:rPr lang="es-ES" dirty="0">
                <a:latin typeface="Papyrus" panose="03070502060502030205" pitchFamily="66" charset="0"/>
                <a:ea typeface="Becca" panose="02000603000000000000" pitchFamily="2" charset="0"/>
              </a:rPr>
              <a:t> programminfg) y permite la generación páginas web dinámicas, es decir, páginas que se crean de acuerdo a la lógica del momento en que se llaman.</a:t>
            </a:r>
          </a:p>
          <a:p>
            <a:r>
              <a:rPr lang="es-ES" dirty="0">
                <a:latin typeface="Papyrus" panose="03070502060502030205" pitchFamily="66" charset="0"/>
                <a:ea typeface="Becca" panose="02000603000000000000" pitchFamily="2" charset="0"/>
              </a:rPr>
              <a:t>Al estar del lado del servidor PHP se puede comunicar fácilmente con bases de datos y otros recursos que permiten que las aplicaciones PHP realicen las mismas tareas que pueden ejecutar las aplicaciones nativas o de escritorio.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Formulario web</a:t>
            </a:r>
            <a:r>
              <a:rPr lang="es-ES" dirty="0">
                <a:latin typeface="Papyrus" panose="03070502060502030205" pitchFamily="66" charset="0"/>
                <a:ea typeface="Becca" panose="02000603000000000000" pitchFamily="2" charset="0"/>
              </a:rPr>
              <a:t>: En el recurso introducido el diseño web de ADSI se introdujo al aprendiz del concepto de formularios web, sin embargo, estos formularios no tenían mayor funcionalidad ya que los datos capturados no podían ser enviados a un servidor para su procesamiento.</a:t>
            </a:r>
          </a:p>
        </p:txBody>
      </p:sp>
      <p:sp>
        <p:nvSpPr>
          <p:cNvPr id="3" name="CuadroTexto 2">
            <a:extLst>
              <a:ext uri="{FF2B5EF4-FFF2-40B4-BE49-F238E27FC236}">
                <a16:creationId xmlns:a16="http://schemas.microsoft.com/office/drawing/2014/main" id="{60DEA247-A83F-4448-9605-A8A8A7A39F6E}"/>
              </a:ext>
            </a:extLst>
          </p:cNvPr>
          <p:cNvSpPr txBox="1"/>
          <p:nvPr/>
        </p:nvSpPr>
        <p:spPr>
          <a:xfrm>
            <a:off x="6897189"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 PHP se pueden tomar esos datos y procesarlos ya sea a través de un programa convencional o interactuando con recursos del sistema como bases de datos, archivos de filesystem,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Acceso a bases de datos desde PHP</a:t>
            </a:r>
            <a:r>
              <a:rPr lang="es-ES" dirty="0">
                <a:latin typeface="Papyrus" panose="03070502060502030205" pitchFamily="66" charset="0"/>
                <a:ea typeface="Becca" panose="02000603000000000000" pitchFamily="2" charset="0"/>
              </a:rPr>
              <a:t>: Uno de los beneficios de usar PHP es que ya trae incorporado el código fuente para acceder a la mayoría de las bases de datos.</a:t>
            </a:r>
          </a:p>
          <a:p>
            <a:r>
              <a:rPr lang="es-ES" dirty="0">
                <a:latin typeface="Papyrus" panose="03070502060502030205" pitchFamily="66" charset="0"/>
                <a:ea typeface="Becca" panose="02000603000000000000" pitchFamily="2" charset="0"/>
              </a:rPr>
              <a:t>El flujo que se sigue para el procesamiento de página web con código PHP incorporado que acceden  a bases de datos es como se muestra en la figura 19.</a:t>
            </a:r>
          </a:p>
          <a:p>
            <a:r>
              <a:rPr lang="es-ES" dirty="0">
                <a:latin typeface="Papyrus" panose="03070502060502030205" pitchFamily="66" charset="0"/>
                <a:ea typeface="Becca" panose="02000603000000000000" pitchFamily="2" charset="0"/>
              </a:rPr>
              <a:t>El proceso para interactuar con bases de datos usando PHP es así:</a:t>
            </a:r>
          </a:p>
          <a:p>
            <a:pPr marL="342900" indent="-342900">
              <a:buAutoNum type="alphaLcPeriod"/>
            </a:pPr>
            <a:r>
              <a:rPr lang="es-ES" dirty="0">
                <a:latin typeface="Papyrus" panose="03070502060502030205" pitchFamily="66" charset="0"/>
                <a:ea typeface="Becca" panose="02000603000000000000" pitchFamily="2" charset="0"/>
              </a:rPr>
              <a:t>Conectarse a la base de datos.</a:t>
            </a:r>
          </a:p>
          <a:p>
            <a:pPr marL="342900" indent="-342900">
              <a:buAutoNum type="alphaLcPeriod"/>
            </a:pPr>
            <a:r>
              <a:rPr lang="es-ES" dirty="0">
                <a:latin typeface="Papyrus" panose="03070502060502030205" pitchFamily="66" charset="0"/>
                <a:ea typeface="Becca" panose="02000603000000000000" pitchFamily="2" charset="0"/>
              </a:rPr>
              <a:t>Seleccionar la base de datos a usar.</a:t>
            </a:r>
          </a:p>
          <a:p>
            <a:pPr marL="342900" indent="-342900">
              <a:buAutoNum type="alphaLcPeriod"/>
            </a:pPr>
            <a:r>
              <a:rPr lang="es-ES" dirty="0">
                <a:latin typeface="Papyrus" panose="03070502060502030205" pitchFamily="66" charset="0"/>
                <a:ea typeface="Becca" panose="02000603000000000000" pitchFamily="2" charset="0"/>
              </a:rPr>
              <a:t>Construir o armar la sentencia SQL.</a:t>
            </a:r>
          </a:p>
          <a:p>
            <a:pPr marL="342900" indent="-342900">
              <a:buAutoNum type="alphaLcPeriod"/>
            </a:pPr>
            <a:r>
              <a:rPr lang="es-ES" dirty="0">
                <a:latin typeface="Papyrus" panose="03070502060502030205" pitchFamily="66" charset="0"/>
                <a:ea typeface="Becca" panose="02000603000000000000" pitchFamily="2" charset="0"/>
              </a:rPr>
              <a:t>Ejecutar la consulta.</a:t>
            </a:r>
          </a:p>
          <a:p>
            <a:pPr marL="342900" indent="-342900">
              <a:buAutoNum type="alphaLcPeriod"/>
            </a:pPr>
            <a:r>
              <a:rPr lang="es-ES" dirty="0">
                <a:latin typeface="Papyrus" panose="03070502060502030205" pitchFamily="66" charset="0"/>
                <a:ea typeface="Becca" panose="02000603000000000000" pitchFamily="2" charset="0"/>
              </a:rPr>
              <a:t>Procesar los datos recibidos.</a:t>
            </a:r>
          </a:p>
          <a:p>
            <a:pPr marL="342900" indent="-342900">
              <a:buAutoNum type="alphaLcPeriod"/>
            </a:pPr>
            <a:r>
              <a:rPr lang="es-ES" dirty="0">
                <a:latin typeface="Papyrus" panose="03070502060502030205" pitchFamily="66" charset="0"/>
                <a:ea typeface="Becca" panose="02000603000000000000" pitchFamily="2" charset="0"/>
              </a:rPr>
              <a:t>Ejecutar los paso c) al e) hasta que se requiera.</a:t>
            </a:r>
          </a:p>
        </p:txBody>
      </p:sp>
    </p:spTree>
    <p:extLst>
      <p:ext uri="{BB962C8B-B14F-4D97-AF65-F5344CB8AC3E}">
        <p14:creationId xmlns:p14="http://schemas.microsoft.com/office/powerpoint/2010/main" val="383916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FA09A0-C15F-4A44-9636-B3CF8BFD4B55}"/>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g. Desconectarse de la base de datos.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Manejo de sesiones</a:t>
            </a:r>
            <a:r>
              <a:rPr lang="es-ES" dirty="0">
                <a:latin typeface="Papyrus" panose="03070502060502030205" pitchFamily="66" charset="0"/>
                <a:ea typeface="Becca" panose="02000603000000000000" pitchFamily="2" charset="0"/>
              </a:rPr>
              <a:t>: En el desarrollo de software muchas veces el programador requiere manejar datos a lo largo de toda una aplicación. Aunque utilizar una base de datos es una solución posible no siempre es práctico o no siempre se dispone de una base de datos.</a:t>
            </a:r>
          </a:p>
          <a:p>
            <a:r>
              <a:rPr lang="es-ES" dirty="0">
                <a:latin typeface="Papyrus" panose="03070502060502030205" pitchFamily="66" charset="0"/>
                <a:ea typeface="Becca" panose="02000603000000000000" pitchFamily="2" charset="0"/>
              </a:rPr>
              <a:t>En el caso de PHP el código se ejecuta en el servidor el cual puede estar atendiendo muchos usuarios al mismo tiempo. Por otra parte el protocolo HTTP sobre el cual se apoya PHP es “stateless”, es decir, no conoce quien está haciendo las peticiones, sólo las atiende y luego se “olvida”.</a:t>
            </a:r>
          </a:p>
          <a:p>
            <a:r>
              <a:rPr lang="es-ES" dirty="0">
                <a:latin typeface="Papyrus" panose="03070502060502030205" pitchFamily="66" charset="0"/>
                <a:ea typeface="Becca" panose="02000603000000000000" pitchFamily="2" charset="0"/>
              </a:rPr>
              <a:t>Una primera solución a este problema fueron las “cookies” que son unos pequeños archivos que se almacenan en el computador del cliente y almacenan datos propios de ese usuario.</a:t>
            </a:r>
          </a:p>
        </p:txBody>
      </p:sp>
      <p:sp>
        <p:nvSpPr>
          <p:cNvPr id="4" name="CuadroTexto 3">
            <a:extLst>
              <a:ext uri="{FF2B5EF4-FFF2-40B4-BE49-F238E27FC236}">
                <a16:creationId xmlns:a16="http://schemas.microsoft.com/office/drawing/2014/main" id="{E65579BE-0431-46FA-B507-F587B5183FBF}"/>
              </a:ext>
            </a:extLst>
          </p:cNvPr>
          <p:cNvSpPr txBox="1"/>
          <p:nvPr/>
        </p:nvSpPr>
        <p:spPr>
          <a:xfrm>
            <a:off x="6910251"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“cookies” al ser archivos que se almacenan en el computador cliente y el servidor no tiene control sobre ellas. Por lo anterior pueden ser borradas o alteradas.</a:t>
            </a:r>
          </a:p>
          <a:p>
            <a:r>
              <a:rPr lang="es-ES" dirty="0">
                <a:latin typeface="Papyrus" panose="03070502060502030205" pitchFamily="66" charset="0"/>
                <a:ea typeface="Becca" panose="02000603000000000000" pitchFamily="2" charset="0"/>
              </a:rPr>
              <a:t>Para resolver la anterior problemática PHP suministra una variable superglobal llamada $_SESSION  en el cual es un arreglo asociativo que mantiene mientras se ejecuta una aplicación.</a:t>
            </a:r>
          </a:p>
          <a:p>
            <a:r>
              <a:rPr lang="es-ES" dirty="0">
                <a:latin typeface="Papyrus" panose="03070502060502030205" pitchFamily="66" charset="0"/>
                <a:ea typeface="Becca" panose="02000603000000000000" pitchFamily="2" charset="0"/>
              </a:rPr>
              <a:t>Los pasos para apoyar la programación con base en esta variable superglobal es la siguiente:</a:t>
            </a:r>
          </a:p>
          <a:p>
            <a:pPr marL="342900" indent="-342900">
              <a:buAutoNum type="alphaLcPeriod"/>
            </a:pPr>
            <a:r>
              <a:rPr lang="es-ES" b="1" dirty="0">
                <a:latin typeface="Papyrus" panose="03070502060502030205" pitchFamily="66" charset="0"/>
                <a:ea typeface="Becca" panose="02000603000000000000" pitchFamily="2" charset="0"/>
              </a:rPr>
              <a:t>Iniciar o reiniciar sesión</a:t>
            </a:r>
            <a:r>
              <a:rPr lang="es-ES" dirty="0">
                <a:latin typeface="Papyrus" panose="03070502060502030205" pitchFamily="66" charset="0"/>
                <a:ea typeface="Becca" panose="02000603000000000000" pitchFamily="2" charset="0"/>
              </a:rPr>
              <a:t>: Para iniciar una sesión se utiliza la instrucción “session_start()” en cada programa PHP. Esta instrucción indica a PHPque haga disponible la variable $_SESSION en el programa actual.</a:t>
            </a:r>
          </a:p>
          <a:p>
            <a:pPr marL="342900" indent="-342900">
              <a:buAutoNum type="alphaLcPeriod"/>
            </a:pPr>
            <a:r>
              <a:rPr lang="es-ES" b="1" dirty="0">
                <a:latin typeface="Papyrus" panose="03070502060502030205" pitchFamily="66" charset="0"/>
                <a:ea typeface="Becca" panose="02000603000000000000" pitchFamily="2" charset="0"/>
              </a:rPr>
              <a:t>Crear, consultar o modificar elementos del arreglo asociativo $_SESSION</a:t>
            </a:r>
            <a:r>
              <a:rPr lang="es-ES" dirty="0">
                <a:latin typeface="Papyrus" panose="03070502060502030205" pitchFamily="66" charset="0"/>
                <a:ea typeface="Becca" panose="02000603000000000000" pitchFamily="2" charset="0"/>
              </a:rPr>
              <a:t>: Para crear un elemento solo se le debe asignar un valor de la misma manera que se hacen con todas las variables en PHP</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946119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8BE2867-4481-4F25-9B3E-BFABF3F47F22}"/>
              </a:ext>
            </a:extLst>
          </p:cNvPr>
          <p:cNvSpPr txBox="1"/>
          <p:nvPr/>
        </p:nvSpPr>
        <p:spPr>
          <a:xfrm>
            <a:off x="1112521" y="285812"/>
            <a:ext cx="4426131"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ejemplo: $_SESSION[“usuario”]=“desarrollador”.</a:t>
            </a:r>
          </a:p>
          <a:p>
            <a:r>
              <a:rPr lang="es-ES" dirty="0">
                <a:latin typeface="Papyrus" panose="03070502060502030205" pitchFamily="66" charset="0"/>
                <a:ea typeface="Becca" panose="02000603000000000000" pitchFamily="2" charset="0"/>
              </a:rPr>
              <a:t>Si el elemento “usuario” de la variable $_SESSION ya estaba creada entonces su valor se modificará al último ingresado.</a:t>
            </a:r>
          </a:p>
          <a:p>
            <a:r>
              <a:rPr lang="es-ES" dirty="0">
                <a:latin typeface="Papyrus" panose="03070502060502030205" pitchFamily="66" charset="0"/>
                <a:ea typeface="Becca" panose="02000603000000000000" pitchFamily="2" charset="0"/>
              </a:rPr>
              <a:t>El arreglo $_SESSION se puede consultar como cualquier otro arreglo asociativo simplemente accediendo al elemento a través de su nombre. Ejemplo: echo $_SESSION[“usuario”].</a:t>
            </a:r>
          </a:p>
          <a:p>
            <a:r>
              <a:rPr lang="es-ES" b="1" dirty="0">
                <a:latin typeface="Papyrus" panose="03070502060502030205" pitchFamily="66" charset="0"/>
                <a:ea typeface="Becca" panose="02000603000000000000" pitchFamily="2" charset="0"/>
              </a:rPr>
              <a:t>c. Terminación de la sesión</a:t>
            </a:r>
            <a:r>
              <a:rPr lang="es-ES" dirty="0">
                <a:latin typeface="Papyrus" panose="03070502060502030205" pitchFamily="66" charset="0"/>
                <a:ea typeface="Becca" panose="02000603000000000000" pitchFamily="2" charset="0"/>
              </a:rPr>
              <a:t>: Una vez se termine la sesión se debe proceder a vaciar la variable $_SESSION con la instrucción: sesión_unset() seguido por sesión_destroy(). Lo anterior libera los recursos de memoria que el servidor empleaba para almacenar esos datos.</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98DA01E-8309-40C2-A2BD-BAC70E7DF98E}"/>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14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71E2079F-3FD2-40A3-946F-31ECB2EB7C07}"/>
              </a:ext>
            </a:extLst>
          </p:cNvPr>
          <p:cNvGrpSpPr/>
          <p:nvPr/>
        </p:nvGrpSpPr>
        <p:grpSpPr>
          <a:xfrm>
            <a:off x="6936377" y="897479"/>
            <a:ext cx="2939143" cy="495418"/>
            <a:chOff x="1104223" y="1687621"/>
            <a:chExt cx="3036772" cy="864749"/>
          </a:xfrm>
        </p:grpSpPr>
        <p:sp>
          <p:nvSpPr>
            <p:cNvPr id="5" name="Flecha: cheurón 4">
              <a:extLst>
                <a:ext uri="{FF2B5EF4-FFF2-40B4-BE49-F238E27FC236}">
                  <a16:creationId xmlns:a16="http://schemas.microsoft.com/office/drawing/2014/main" id="{6E8E5673-ED22-4C87-B2B7-EBDCBA9FCC32}"/>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9911702-283B-4DE4-AA29-512C02E3A9DF}"/>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Contrato de software </a:t>
              </a:r>
            </a:p>
          </p:txBody>
        </p:sp>
      </p:grpSp>
      <p:sp>
        <p:nvSpPr>
          <p:cNvPr id="7" name="CuadroTexto 6">
            <a:extLst>
              <a:ext uri="{FF2B5EF4-FFF2-40B4-BE49-F238E27FC236}">
                <a16:creationId xmlns:a16="http://schemas.microsoft.com/office/drawing/2014/main" id="{992CE936-9CF5-479D-BDE4-ED99A0FFB0E8}"/>
              </a:ext>
            </a:extLst>
          </p:cNvPr>
          <p:cNvSpPr txBox="1"/>
          <p:nvPr/>
        </p:nvSpPr>
        <p:spPr>
          <a:xfrm>
            <a:off x="6936377" y="1502688"/>
            <a:ext cx="4545874"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Definición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contrato es una convención entre dos o más personas para construir, reglar, transmitir, modificar o extinguir entre ellas un vinculo jurídico.</a:t>
            </a:r>
          </a:p>
          <a:p>
            <a:r>
              <a:rPr lang="es-ES" b="1" dirty="0">
                <a:latin typeface="Papyrus" panose="03070502060502030205" pitchFamily="66" charset="0"/>
                <a:ea typeface="Becca" panose="02000603000000000000" pitchFamily="2" charset="0"/>
              </a:rPr>
              <a:t>Contratación tecnológica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 la contratación tecnológica se debe hacer un análisis detallado de los factores técnicos, administrativos y legales para la formalización de los contratos con cada uno de los proveedores seleccionados.</a:t>
            </a:r>
          </a:p>
          <a:p>
            <a:r>
              <a:rPr lang="es-ES" b="1" dirty="0">
                <a:latin typeface="Papyrus" panose="03070502060502030205" pitchFamily="66" charset="0"/>
                <a:ea typeface="Becca" panose="02000603000000000000" pitchFamily="2" charset="0"/>
              </a:rPr>
              <a:t>Contrato informático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E-contratos</a:t>
            </a:r>
            <a:r>
              <a:rPr lang="es-ES" dirty="0">
                <a:latin typeface="Papyrus" panose="03070502060502030205" pitchFamily="66" charset="0"/>
                <a:ea typeface="Becca" panose="02000603000000000000" pitchFamily="2" charset="0"/>
              </a:rPr>
              <a:t>: Son aquellos contratos cuyo objeto está constituido por bienes y permiten el tratamiento automatizado de la información.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compraventa o arrendamiento de equipos de hardware, compraventa o </a:t>
            </a:r>
          </a:p>
        </p:txBody>
      </p:sp>
    </p:spTree>
    <p:extLst>
      <p:ext uri="{BB962C8B-B14F-4D97-AF65-F5344CB8AC3E}">
        <p14:creationId xmlns:p14="http://schemas.microsoft.com/office/powerpoint/2010/main" val="258190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7888472-A4DD-457C-AC47-BE24E035EAD3}"/>
              </a:ext>
            </a:extLst>
          </p:cNvPr>
          <p:cNvSpPr txBox="1"/>
          <p:nvPr/>
        </p:nvSpPr>
        <p:spPr>
          <a:xfrm>
            <a:off x="1099456" y="162907"/>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trabajar como un grupo completo.</a:t>
            </a:r>
          </a:p>
          <a:p>
            <a:r>
              <a:rPr lang="es-CO" sz="2400" dirty="0">
                <a:solidFill>
                  <a:schemeClr val="accent1">
                    <a:lumMod val="60000"/>
                    <a:lumOff val="40000"/>
                  </a:schemeClr>
                </a:solidFill>
                <a:latin typeface="Becca &amp; Perry" panose="02000500000000000000" pitchFamily="2" charset="0"/>
              </a:rPr>
              <a:t>Debemos tener un registro de cada uno de mis compañeros.</a:t>
            </a:r>
          </a:p>
          <a:p>
            <a:r>
              <a:rPr lang="es-CO" sz="2400" dirty="0">
                <a:solidFill>
                  <a:schemeClr val="accent1">
                    <a:lumMod val="60000"/>
                    <a:lumOff val="40000"/>
                  </a:schemeClr>
                </a:solidFill>
                <a:latin typeface="Becca &amp; Perry" panose="02000500000000000000" pitchFamily="2" charset="0"/>
              </a:rPr>
              <a:t>Tener mínimo 15 productos.</a:t>
            </a:r>
          </a:p>
          <a:p>
            <a:r>
              <a:rPr lang="es-CO" sz="2400" dirty="0">
                <a:solidFill>
                  <a:schemeClr val="accent1">
                    <a:lumMod val="60000"/>
                    <a:lumOff val="40000"/>
                  </a:schemeClr>
                </a:solidFill>
                <a:latin typeface="Becca &amp; Perry" panose="02000500000000000000" pitchFamily="2" charset="0"/>
              </a:rPr>
              <a:t>Debemos inventar los nombres de los vendedores.</a:t>
            </a:r>
          </a:p>
          <a:p>
            <a:r>
              <a:rPr lang="es-CO" sz="2400" dirty="0">
                <a:solidFill>
                  <a:schemeClr val="accent1">
                    <a:lumMod val="60000"/>
                    <a:lumOff val="40000"/>
                  </a:schemeClr>
                </a:solidFill>
                <a:latin typeface="Becca &amp; Perry" panose="02000500000000000000" pitchFamily="2" charset="0"/>
              </a:rPr>
              <a:t>Realizar trabajo hasta el oreo miércoles.</a:t>
            </a:r>
          </a:p>
          <a:p>
            <a:r>
              <a:rPr lang="es-CO" sz="2400" dirty="0">
                <a:solidFill>
                  <a:schemeClr val="accent1">
                    <a:lumMod val="60000"/>
                    <a:lumOff val="40000"/>
                  </a:schemeClr>
                </a:solidFill>
                <a:latin typeface="Becca &amp; Perry" panose="02000500000000000000" pitchFamily="2" charset="0"/>
              </a:rPr>
              <a:t>Ver el material de apoyo para la parte de Excel.</a:t>
            </a:r>
          </a:p>
        </p:txBody>
      </p:sp>
      <p:sp>
        <p:nvSpPr>
          <p:cNvPr id="3" name="CuadroTexto 2">
            <a:extLst>
              <a:ext uri="{FF2B5EF4-FFF2-40B4-BE49-F238E27FC236}">
                <a16:creationId xmlns:a16="http://schemas.microsoft.com/office/drawing/2014/main" id="{CACE9DA1-26AC-4AF1-B937-339D3C0EE8F2}"/>
              </a:ext>
            </a:extLst>
          </p:cNvPr>
          <p:cNvSpPr txBox="1"/>
          <p:nvPr/>
        </p:nvSpPr>
        <p:spPr>
          <a:xfrm>
            <a:off x="1099456" y="3809166"/>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4" name="CuadroTexto 3">
            <a:extLst>
              <a:ext uri="{FF2B5EF4-FFF2-40B4-BE49-F238E27FC236}">
                <a16:creationId xmlns:a16="http://schemas.microsoft.com/office/drawing/2014/main" id="{0CDE7EB2-E8AB-4E7F-9142-DD574013D764}"/>
              </a:ext>
            </a:extLst>
          </p:cNvPr>
          <p:cNvSpPr txBox="1"/>
          <p:nvPr/>
        </p:nvSpPr>
        <p:spPr>
          <a:xfrm>
            <a:off x="1099456" y="4144234"/>
            <a:ext cx="182662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MORESTYLE</a:t>
            </a:r>
          </a:p>
        </p:txBody>
      </p:sp>
      <p:grpSp>
        <p:nvGrpSpPr>
          <p:cNvPr id="6" name="Grupo 5">
            <a:extLst>
              <a:ext uri="{FF2B5EF4-FFF2-40B4-BE49-F238E27FC236}">
                <a16:creationId xmlns:a16="http://schemas.microsoft.com/office/drawing/2014/main" id="{B617FA16-EB96-48F9-ACD5-DC3CE5A8778B}"/>
              </a:ext>
            </a:extLst>
          </p:cNvPr>
          <p:cNvGrpSpPr/>
          <p:nvPr/>
        </p:nvGrpSpPr>
        <p:grpSpPr>
          <a:xfrm>
            <a:off x="6885134" y="162907"/>
            <a:ext cx="1383655" cy="461665"/>
            <a:chOff x="1110117" y="1687621"/>
            <a:chExt cx="1211871" cy="461665"/>
          </a:xfrm>
        </p:grpSpPr>
        <p:sp>
          <p:nvSpPr>
            <p:cNvPr id="7" name="Flecha: cheurón 6">
              <a:extLst>
                <a:ext uri="{FF2B5EF4-FFF2-40B4-BE49-F238E27FC236}">
                  <a16:creationId xmlns:a16="http://schemas.microsoft.com/office/drawing/2014/main" id="{9DCB4D7E-0950-40E5-89FB-6D6D4F8ECECC}"/>
                </a:ext>
              </a:extLst>
            </p:cNvPr>
            <p:cNvSpPr/>
            <p:nvPr/>
          </p:nvSpPr>
          <p:spPr>
            <a:xfrm>
              <a:off x="1110117" y="1687622"/>
              <a:ext cx="1211871"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06D0B83E-A38C-4E00-8A45-4EBC09934FC4}"/>
                </a:ext>
              </a:extLst>
            </p:cNvPr>
            <p:cNvSpPr txBox="1"/>
            <p:nvPr/>
          </p:nvSpPr>
          <p:spPr>
            <a:xfrm>
              <a:off x="1257969" y="1687621"/>
              <a:ext cx="880962" cy="461665"/>
            </a:xfrm>
            <a:prstGeom prst="rect">
              <a:avLst/>
            </a:prstGeom>
            <a:noFill/>
          </p:spPr>
          <p:txBody>
            <a:bodyPr wrap="square" rtlCol="0">
              <a:spAutoFit/>
            </a:bodyPr>
            <a:lstStyle/>
            <a:p>
              <a:pPr algn="ctr"/>
              <a:r>
                <a:rPr lang="es-419" sz="2400" dirty="0">
                  <a:latin typeface="Becca &amp; Perry" panose="02000500000000000000" pitchFamily="2" charset="0"/>
                </a:rPr>
                <a:t>Vídeo</a:t>
              </a:r>
              <a:endParaRPr lang="es-MX" sz="1200" dirty="0">
                <a:latin typeface="Becca &amp; Perry" panose="02000500000000000000" pitchFamily="2" charset="0"/>
              </a:endParaRPr>
            </a:p>
          </p:txBody>
        </p:sp>
      </p:grpSp>
      <p:sp>
        <p:nvSpPr>
          <p:cNvPr id="9" name="CuadroTexto 8">
            <a:extLst>
              <a:ext uri="{FF2B5EF4-FFF2-40B4-BE49-F238E27FC236}">
                <a16:creationId xmlns:a16="http://schemas.microsoft.com/office/drawing/2014/main" id="{F46278D0-21E4-48B2-9F1E-CEE301CFDE62}"/>
              </a:ext>
            </a:extLst>
          </p:cNvPr>
          <p:cNvSpPr txBox="1"/>
          <p:nvPr/>
        </p:nvSpPr>
        <p:spPr>
          <a:xfrm>
            <a:off x="6885134" y="624572"/>
            <a:ext cx="4722223"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Las bases de datos son la fundación de todo tipo de programa, hay dos tipos de bases de datos : Relacionales y no relacionales.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Son las que hemos conocido toda la vida.</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No relacionales : </a:t>
            </a:r>
            <a:r>
              <a:rPr lang="es-CO" dirty="0">
                <a:latin typeface="Papyrus" panose="03070502060502030205" pitchFamily="66" charset="0"/>
                <a:ea typeface="Becca" panose="02000603000000000000" pitchFamily="2" charset="0"/>
              </a:rPr>
              <a:t>Son un nuevo concepto que está tomándose por completo al mundo.</a:t>
            </a:r>
          </a:p>
          <a:p>
            <a:r>
              <a:rPr lang="es-CO" b="1" dirty="0">
                <a:latin typeface="Papyrus" panose="03070502060502030205" pitchFamily="66" charset="0"/>
                <a:ea typeface="Becca" panose="02000603000000000000" pitchFamily="2" charset="0"/>
              </a:rPr>
              <a:t>Ejemplos : </a:t>
            </a:r>
            <a:endParaRPr lang="es-CO"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 Restaurante </a:t>
            </a:r>
          </a:p>
          <a:p>
            <a:r>
              <a:rPr lang="es-CO" dirty="0">
                <a:latin typeface="Papyrus" panose="03070502060502030205" pitchFamily="66" charset="0"/>
                <a:ea typeface="Becca" panose="02000603000000000000" pitchFamily="2" charset="0"/>
              </a:rPr>
              <a:t>	                - Menú</a:t>
            </a:r>
          </a:p>
          <a:p>
            <a:r>
              <a:rPr lang="es-CO" dirty="0">
                <a:latin typeface="Papyrus" panose="03070502060502030205" pitchFamily="66" charset="0"/>
                <a:ea typeface="Becca" panose="02000603000000000000" pitchFamily="2" charset="0"/>
              </a:rPr>
              <a:t>	                - Ítems</a:t>
            </a:r>
          </a:p>
          <a:p>
            <a:r>
              <a:rPr lang="es-CO" dirty="0">
                <a:latin typeface="Papyrus" panose="03070502060502030205" pitchFamily="66" charset="0"/>
                <a:ea typeface="Becca" panose="02000603000000000000" pitchFamily="2" charset="0"/>
              </a:rPr>
              <a:t>	                - Meseros – Detalles</a:t>
            </a:r>
          </a:p>
          <a:p>
            <a:r>
              <a:rPr lang="es-CO" dirty="0">
                <a:latin typeface="Papyrus" panose="03070502060502030205" pitchFamily="66" charset="0"/>
                <a:ea typeface="Becca" panose="02000603000000000000" pitchFamily="2" charset="0"/>
              </a:rPr>
              <a:t>                                   - Cocineros</a:t>
            </a:r>
          </a:p>
          <a:p>
            <a:r>
              <a:rPr lang="es-CO" dirty="0">
                <a:latin typeface="Papyrus" panose="03070502060502030205" pitchFamily="66" charset="0"/>
                <a:ea typeface="Becca" panose="02000603000000000000" pitchFamily="2" charset="0"/>
              </a:rPr>
              <a:t>Cuando definimos un elemento (un Ítem) que es conocido como una tabla, siempre tiene los mismos ítems.</a:t>
            </a:r>
          </a:p>
          <a:p>
            <a:r>
              <a:rPr lang="es-CO" dirty="0">
                <a:latin typeface="Papyrus" panose="03070502060502030205" pitchFamily="66" charset="0"/>
                <a:ea typeface="Becca" panose="02000603000000000000" pitchFamily="2" charset="0"/>
              </a:rPr>
              <a:t>Las bases de datos relacionales tienen algo llamado Normalización donde se optimiza la base de datos para eliminar la redundancia.</a:t>
            </a:r>
          </a:p>
          <a:p>
            <a:endParaRPr lang="es-CO" dirty="0">
              <a:latin typeface="Papyrus" panose="03070502060502030205" pitchFamily="66" charset="0"/>
              <a:ea typeface="Becca" panose="02000603000000000000" pitchFamily="2" charset="0"/>
            </a:endParaRPr>
          </a:p>
        </p:txBody>
      </p:sp>
      <p:sp>
        <p:nvSpPr>
          <p:cNvPr id="11" name="Rectángulo 10">
            <a:extLst>
              <a:ext uri="{FF2B5EF4-FFF2-40B4-BE49-F238E27FC236}">
                <a16:creationId xmlns:a16="http://schemas.microsoft.com/office/drawing/2014/main" id="{6683F5BC-E69C-4D2A-9A5D-4FDF66DF9003}"/>
              </a:ext>
            </a:extLst>
          </p:cNvPr>
          <p:cNvSpPr/>
          <p:nvPr/>
        </p:nvSpPr>
        <p:spPr>
          <a:xfrm>
            <a:off x="8228594" y="346757"/>
            <a:ext cx="1383656"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12" name="CuadroTexto 11">
            <a:extLst>
              <a:ext uri="{FF2B5EF4-FFF2-40B4-BE49-F238E27FC236}">
                <a16:creationId xmlns:a16="http://schemas.microsoft.com/office/drawing/2014/main" id="{C94D04A5-38CB-4428-BF14-87815BC5DE2A}"/>
              </a:ext>
            </a:extLst>
          </p:cNvPr>
          <p:cNvSpPr txBox="1"/>
          <p:nvPr/>
        </p:nvSpPr>
        <p:spPr>
          <a:xfrm>
            <a:off x="9555237" y="23178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53638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60FA2C-C0CE-4704-BA23-0AB615893611}"/>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alquiler de bases de datos, licencia de uso de programas de ordenador, etc.</a:t>
            </a:r>
          </a:p>
          <a:p>
            <a:r>
              <a:rPr lang="es-ES" b="1" dirty="0">
                <a:latin typeface="Papyrus" panose="03070502060502030205" pitchFamily="66" charset="0"/>
                <a:ea typeface="Becca" panose="02000603000000000000" pitchFamily="2" charset="0"/>
              </a:rPr>
              <a:t>Tipos de contratos informáticos</a:t>
            </a:r>
          </a:p>
          <a:p>
            <a:r>
              <a:rPr lang="es-ES" b="1" dirty="0">
                <a:latin typeface="Papyrus" panose="03070502060502030205" pitchFamily="66" charset="0"/>
                <a:ea typeface="Becca" panose="02000603000000000000" pitchFamily="2" charset="0"/>
              </a:rPr>
              <a:t>+ De hardware</a:t>
            </a:r>
            <a:r>
              <a:rPr lang="es-ES" dirty="0">
                <a:latin typeface="Papyrus" panose="03070502060502030205" pitchFamily="66" charset="0"/>
                <a:ea typeface="Becca" panose="02000603000000000000" pitchFamily="2" charset="0"/>
              </a:rPr>
              <a:t>: Comprende la adquisición y/o cesión del sistema de las unidades periféricas necesarias para el funcionamiento de una unidad (disco duro, módem, memoria, </a:t>
            </a:r>
            <a:r>
              <a:rPr lang="es-ES" dirty="0" err="1">
                <a:latin typeface="Papyrus" panose="03070502060502030205" pitchFamily="66" charset="0"/>
                <a:ea typeface="Becca" panose="02000603000000000000" pitchFamily="2" charset="0"/>
              </a:rPr>
              <a:t>etc</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 software</a:t>
            </a:r>
            <a:r>
              <a:rPr lang="es-ES" dirty="0">
                <a:latin typeface="Papyrus" panose="03070502060502030205" pitchFamily="66" charset="0"/>
                <a:ea typeface="Becca" panose="02000603000000000000" pitchFamily="2" charset="0"/>
              </a:rPr>
              <a:t>: Tienen como objeto los programas informáticos, que pueden ser estándar o individualizados.</a:t>
            </a:r>
          </a:p>
          <a:p>
            <a:r>
              <a:rPr lang="es-ES" b="1" dirty="0">
                <a:latin typeface="Papyrus" panose="03070502060502030205" pitchFamily="66" charset="0"/>
                <a:ea typeface="Becca" panose="02000603000000000000" pitchFamily="2" charset="0"/>
              </a:rPr>
              <a:t>Clasificación de los contratos informáticos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Alquiler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Arrendamiento Financiero o Leasing</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Desarrollo a Medida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t>
            </a:r>
            <a:r>
              <a:rPr lang="es-ES" dirty="0" err="1">
                <a:latin typeface="Papyrus" panose="03070502060502030205" pitchFamily="66" charset="0"/>
                <a:ea typeface="Becca" panose="02000603000000000000" pitchFamily="2" charset="0"/>
              </a:rPr>
              <a:t>Escrow</a:t>
            </a:r>
            <a:r>
              <a:rPr lang="es-ES" dirty="0">
                <a:latin typeface="Papyrus" panose="03070502060502030205" pitchFamily="66" charset="0"/>
                <a:ea typeface="Becca" panose="02000603000000000000" pitchFamily="2" charset="0"/>
              </a:rPr>
              <a:t>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Acceso a Internet</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 Tecnológica</a:t>
            </a:r>
          </a:p>
        </p:txBody>
      </p:sp>
      <p:sp>
        <p:nvSpPr>
          <p:cNvPr id="3" name="CuadroTexto 2">
            <a:extLst>
              <a:ext uri="{FF2B5EF4-FFF2-40B4-BE49-F238E27FC236}">
                <a16:creationId xmlns:a16="http://schemas.microsoft.com/office/drawing/2014/main" id="{523460E0-CACE-4B20-BE31-C2282AB3D27D}"/>
              </a:ext>
            </a:extLst>
          </p:cNvPr>
          <p:cNvSpPr txBox="1"/>
          <p:nvPr/>
        </p:nvSpPr>
        <p:spPr>
          <a:xfrm>
            <a:off x="6881950" y="285811"/>
            <a:ext cx="4587239"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los contratos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licenciamiento de Software</a:t>
            </a:r>
          </a:p>
          <a:p>
            <a:pPr marL="285750" indent="-285750">
              <a:buFontTx/>
              <a:buChar char="-"/>
            </a:pPr>
            <a:r>
              <a:rPr lang="es-ES" dirty="0">
                <a:latin typeface="Papyrus" panose="03070502060502030205" pitchFamily="66" charset="0"/>
                <a:ea typeface="Becca" panose="02000603000000000000" pitchFamily="2" charset="0"/>
              </a:rPr>
              <a:t>Software de Paquete</a:t>
            </a:r>
          </a:p>
          <a:p>
            <a:pPr marL="285750" indent="-285750">
              <a:buFontTx/>
              <a:buChar char="-"/>
            </a:pPr>
            <a:r>
              <a:rPr lang="es-ES" dirty="0">
                <a:latin typeface="Papyrus" panose="03070502060502030205" pitchFamily="66" charset="0"/>
                <a:ea typeface="Becca" panose="02000603000000000000" pitchFamily="2" charset="0"/>
              </a:rPr>
              <a:t>De Licencia de Distribución de Software</a:t>
            </a:r>
          </a:p>
          <a:p>
            <a:pPr marL="285750" indent="-285750">
              <a:buFontTx/>
              <a:buChar char="-"/>
            </a:pPr>
            <a:r>
              <a:rPr lang="es-ES" dirty="0">
                <a:latin typeface="Papyrus" panose="03070502060502030205" pitchFamily="66" charset="0"/>
                <a:ea typeface="Becca" panose="02000603000000000000" pitchFamily="2" charset="0"/>
              </a:rPr>
              <a:t>De Licencia de Uso de Software</a:t>
            </a: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Shrink-Wrap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De Prestación de Servicios</a:t>
            </a:r>
          </a:p>
          <a:p>
            <a:r>
              <a:rPr lang="es-ES" b="1" dirty="0">
                <a:latin typeface="Papyrus" panose="03070502060502030205" pitchFamily="66" charset="0"/>
                <a:ea typeface="Becca" panose="02000603000000000000" pitchFamily="2" charset="0"/>
              </a:rPr>
              <a:t>Contratos informáticos con denominación anglosajona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o 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err="1">
                <a:latin typeface="Papyrus" panose="03070502060502030205" pitchFamily="66" charset="0"/>
                <a:ea typeface="Becca" panose="02000603000000000000" pitchFamily="2" charset="0"/>
              </a:rPr>
              <a:t>Facility</a:t>
            </a:r>
            <a:r>
              <a:rPr lang="es-ES" dirty="0">
                <a:latin typeface="Papyrus" panose="03070502060502030205" pitchFamily="66" charset="0"/>
                <a:ea typeface="Becca" panose="02000603000000000000" pitchFamily="2" charset="0"/>
              </a:rPr>
              <a:t>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Hosting</a:t>
            </a:r>
          </a:p>
          <a:p>
            <a:r>
              <a:rPr lang="es-ES" b="1" dirty="0">
                <a:latin typeface="Papyrus" panose="03070502060502030205" pitchFamily="66" charset="0"/>
                <a:ea typeface="Becca" panose="02000603000000000000" pitchFamily="2" charset="0"/>
              </a:rPr>
              <a:t>Contratos informáticos con denominación en español</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Afiliación de Página Web</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Migración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Creación de Contenidos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Software de Distribución </a:t>
            </a:r>
          </a:p>
        </p:txBody>
      </p:sp>
    </p:spTree>
    <p:extLst>
      <p:ext uri="{BB962C8B-B14F-4D97-AF65-F5344CB8AC3E}">
        <p14:creationId xmlns:p14="http://schemas.microsoft.com/office/powerpoint/2010/main" val="2069521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78564AE-038B-4F09-B29F-B63345C5135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Escenario de los contratos tecnológicos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 la globalización y los tratados comerciales y los países desarrollados tiene mayor ventaja sobre los países en desarrollo.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Las constantes incidencias de los países desarrollados sobre los países subdesarrollados han limitado en gran parte el crecimiento tecnológico de los países subdesarrollados.</a:t>
            </a:r>
          </a:p>
          <a:p>
            <a:r>
              <a:rPr lang="es-ES" b="1" dirty="0">
                <a:latin typeface="Papyrus" panose="03070502060502030205" pitchFamily="66" charset="0"/>
                <a:ea typeface="Becca" panose="02000603000000000000" pitchFamily="2" charset="0"/>
              </a:rPr>
              <a:t>Escenarios de los contratos tecnológicos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Objeto del contrato</a:t>
            </a:r>
            <a:r>
              <a:rPr lang="es-ES" dirty="0">
                <a:latin typeface="Papyrus" panose="03070502060502030205" pitchFamily="66" charset="0"/>
                <a:ea typeface="Becca" panose="02000603000000000000" pitchFamily="2" charset="0"/>
              </a:rPr>
              <a:t>: </a:t>
            </a:r>
          </a:p>
          <a:p>
            <a:pPr marL="285750" indent="-285750">
              <a:buFontTx/>
              <a:buChar char="-"/>
            </a:pPr>
            <a:r>
              <a:rPr lang="es-ES" dirty="0">
                <a:latin typeface="Papyrus" panose="03070502060502030205" pitchFamily="66" charset="0"/>
                <a:ea typeface="Becca" panose="02000603000000000000" pitchFamily="2" charset="0"/>
              </a:rPr>
              <a:t>Identificación de las partes</a:t>
            </a:r>
          </a:p>
          <a:p>
            <a:pPr marL="285750" indent="-285750">
              <a:buFontTx/>
              <a:buChar char="-"/>
            </a:pPr>
            <a:r>
              <a:rPr lang="es-ES" dirty="0">
                <a:latin typeface="Papyrus" panose="03070502060502030205" pitchFamily="66" charset="0"/>
                <a:ea typeface="Becca" panose="02000603000000000000" pitchFamily="2" charset="0"/>
              </a:rPr>
              <a:t>Preámbulos y consideraciones </a:t>
            </a:r>
          </a:p>
          <a:p>
            <a:pPr marL="285750" indent="-285750">
              <a:buFontTx/>
              <a:buChar char="-"/>
            </a:pPr>
            <a:r>
              <a:rPr lang="es-ES" dirty="0">
                <a:latin typeface="Papyrus" panose="03070502060502030205" pitchFamily="66" charset="0"/>
                <a:ea typeface="Becca" panose="02000603000000000000" pitchFamily="2" charset="0"/>
              </a:rPr>
              <a:t>Definiciones de términos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tecnológica</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Descripción </a:t>
            </a:r>
          </a:p>
          <a:p>
            <a:pPr marL="285750" indent="-285750">
              <a:buFontTx/>
              <a:buChar char="-"/>
            </a:pPr>
            <a:r>
              <a:rPr lang="es-ES" dirty="0">
                <a:latin typeface="Papyrus" panose="03070502060502030205" pitchFamily="66" charset="0"/>
                <a:ea typeface="Becca" panose="02000603000000000000" pitchFamily="2" charset="0"/>
              </a:rPr>
              <a:t>Formas de presentación y fechas de entrega</a:t>
            </a:r>
          </a:p>
          <a:p>
            <a:pPr marL="285750" indent="-285750">
              <a:buFontTx/>
              <a:buChar char="-"/>
            </a:pPr>
            <a:r>
              <a:rPr lang="es-ES" dirty="0">
                <a:latin typeface="Papyrus" panose="03070502060502030205" pitchFamily="66" charset="0"/>
                <a:ea typeface="Becca" panose="02000603000000000000" pitchFamily="2" charset="0"/>
              </a:rPr>
              <a:t>Confidencialidad</a:t>
            </a:r>
          </a:p>
          <a:p>
            <a:pPr marL="285750" indent="-285750">
              <a:buFontTx/>
              <a:buChar char="-"/>
            </a:pPr>
            <a:r>
              <a:rPr lang="es-ES" dirty="0">
                <a:latin typeface="Papyrus" panose="03070502060502030205" pitchFamily="66" charset="0"/>
                <a:ea typeface="Becca" panose="02000603000000000000" pitchFamily="2" charset="0"/>
              </a:rPr>
              <a:t>Compatibilidad de equipos </a:t>
            </a:r>
          </a:p>
          <a:p>
            <a:pPr marL="285750" indent="-285750">
              <a:buFontTx/>
              <a:buChar char="-"/>
            </a:pPr>
            <a:r>
              <a:rPr lang="es-ES" dirty="0">
                <a:latin typeface="Papyrus" panose="03070502060502030205" pitchFamily="66" charset="0"/>
                <a:ea typeface="Becca" panose="02000603000000000000" pitchFamily="2" charset="0"/>
              </a:rPr>
              <a:t>Asistencia </a:t>
            </a:r>
          </a:p>
        </p:txBody>
      </p:sp>
      <p:sp>
        <p:nvSpPr>
          <p:cNvPr id="3" name="CuadroTexto 2">
            <a:extLst>
              <a:ext uri="{FF2B5EF4-FFF2-40B4-BE49-F238E27FC236}">
                <a16:creationId xmlns:a16="http://schemas.microsoft.com/office/drawing/2014/main" id="{DE672B1F-335B-4110-BA7D-97AA38F5B1B8}"/>
              </a:ext>
            </a:extLst>
          </p:cNvPr>
          <p:cNvSpPr txBox="1"/>
          <p:nvPr/>
        </p:nvSpPr>
        <p:spPr>
          <a:xfrm>
            <a:off x="6895013" y="335845"/>
            <a:ext cx="4587238" cy="5909310"/>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Capacitación </a:t>
            </a:r>
          </a:p>
          <a:p>
            <a:pPr marL="285750" indent="-285750">
              <a:buFontTx/>
              <a:buChar char="-"/>
            </a:pPr>
            <a:r>
              <a:rPr lang="es-ES" dirty="0">
                <a:latin typeface="Papyrus" panose="03070502060502030205" pitchFamily="66" charset="0"/>
                <a:ea typeface="Becca" panose="02000603000000000000" pitchFamily="2" charset="0"/>
              </a:rPr>
              <a:t>Arranque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Alcances de licencias </a:t>
            </a:r>
          </a:p>
          <a:p>
            <a:pPr marL="285750" indent="-285750">
              <a:buFontTx/>
              <a:buChar char="-"/>
            </a:pPr>
            <a:r>
              <a:rPr lang="es-ES" dirty="0">
                <a:latin typeface="Papyrus" panose="03070502060502030205" pitchFamily="66" charset="0"/>
                <a:ea typeface="Becca" panose="02000603000000000000" pitchFamily="2" charset="0"/>
              </a:rPr>
              <a:t>Esferas de utilización </a:t>
            </a:r>
          </a:p>
          <a:p>
            <a:pPr marL="285750" indent="-285750">
              <a:buFontTx/>
              <a:buChar char="-"/>
            </a:pPr>
            <a:r>
              <a:rPr lang="es-ES" dirty="0">
                <a:latin typeface="Papyrus" panose="03070502060502030205" pitchFamily="66" charset="0"/>
                <a:ea typeface="Becca" panose="02000603000000000000" pitchFamily="2" charset="0"/>
              </a:rPr>
              <a:t>Exclusividades</a:t>
            </a:r>
          </a:p>
          <a:p>
            <a:pPr marL="285750" indent="-285750">
              <a:buFontTx/>
              <a:buChar char="-"/>
            </a:pPr>
            <a:r>
              <a:rPr lang="es-ES" dirty="0">
                <a:latin typeface="Papyrus" panose="03070502060502030205" pitchFamily="66" charset="0"/>
                <a:ea typeface="Becca" panose="02000603000000000000" pitchFamily="2" charset="0"/>
              </a:rPr>
              <a:t>Defensas en el territorio </a:t>
            </a:r>
          </a:p>
          <a:p>
            <a:pPr marL="285750" indent="-285750">
              <a:buFontTx/>
              <a:buChar char="-"/>
            </a:pPr>
            <a:r>
              <a:rPr lang="es-ES" dirty="0">
                <a:latin typeface="Papyrus" panose="03070502060502030205" pitchFamily="66" charset="0"/>
                <a:ea typeface="Becca" panose="02000603000000000000" pitchFamily="2" charset="0"/>
              </a:rPr>
              <a:t>Relación ventas</a:t>
            </a:r>
          </a:p>
          <a:p>
            <a:pPr marL="285750" indent="-285750">
              <a:buFontTx/>
              <a:buChar char="-"/>
            </a:pPr>
            <a:r>
              <a:rPr lang="es-ES" dirty="0">
                <a:latin typeface="Papyrus" panose="03070502060502030205" pitchFamily="66" charset="0"/>
                <a:ea typeface="Becca" panose="02000603000000000000" pitchFamily="2" charset="0"/>
              </a:rPr>
              <a:t>Remuneración </a:t>
            </a:r>
          </a:p>
          <a:p>
            <a:pPr marL="285750" indent="-285750">
              <a:buFontTx/>
              <a:buChar char="-"/>
            </a:pPr>
            <a:r>
              <a:rPr lang="es-ES" dirty="0">
                <a:latin typeface="Papyrus" panose="03070502060502030205" pitchFamily="66" charset="0"/>
                <a:ea typeface="Becca" panose="02000603000000000000" pitchFamily="2" charset="0"/>
              </a:rPr>
              <a:t>Vigencias </a:t>
            </a:r>
          </a:p>
          <a:p>
            <a:pPr marL="285750" indent="-285750">
              <a:buFontTx/>
              <a:buChar char="-"/>
            </a:pPr>
            <a:r>
              <a:rPr lang="es-ES" dirty="0">
                <a:latin typeface="Papyrus" panose="03070502060502030205" pitchFamily="66" charset="0"/>
                <a:ea typeface="Becca" panose="02000603000000000000" pitchFamily="2" charset="0"/>
              </a:rPr>
              <a:t>Periodos de explotación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directos</a:t>
            </a:r>
          </a:p>
          <a:p>
            <a:pPr marL="285750" indent="-285750">
              <a:buFontTx/>
              <a:buChar char="-"/>
            </a:pPr>
            <a:r>
              <a:rPr lang="es-ES" dirty="0">
                <a:latin typeface="Papyrus" panose="03070502060502030205" pitchFamily="66" charset="0"/>
                <a:ea typeface="Becca" panose="02000603000000000000" pitchFamily="2" charset="0"/>
              </a:rPr>
              <a:t>Suministro de equipos </a:t>
            </a:r>
          </a:p>
          <a:p>
            <a:pPr marL="285750" indent="-285750">
              <a:buFontTx/>
              <a:buChar char="-"/>
            </a:pPr>
            <a:r>
              <a:rPr lang="es-ES" dirty="0">
                <a:latin typeface="Papyrus" panose="03070502060502030205" pitchFamily="66" charset="0"/>
                <a:ea typeface="Becca" panose="02000603000000000000" pitchFamily="2" charset="0"/>
              </a:rPr>
              <a:t>Suministro para el Soporte Técnico</a:t>
            </a:r>
          </a:p>
          <a:p>
            <a:pPr marL="285750" indent="-285750">
              <a:buFontTx/>
              <a:buChar char="-"/>
            </a:pPr>
            <a:r>
              <a:rPr lang="es-ES" dirty="0">
                <a:latin typeface="Papyrus" panose="03070502060502030205" pitchFamily="66" charset="0"/>
                <a:ea typeface="Becca" panose="02000603000000000000" pitchFamily="2" charset="0"/>
              </a:rPr>
              <a:t>Soporte para el mantenimiento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indirectos </a:t>
            </a:r>
          </a:p>
          <a:p>
            <a:pPr marL="285750" indent="-285750">
              <a:buFontTx/>
              <a:buChar char="-"/>
            </a:pPr>
            <a:r>
              <a:rPr lang="es-ES" dirty="0">
                <a:latin typeface="Papyrus" panose="03070502060502030205" pitchFamily="66" charset="0"/>
                <a:ea typeface="Becca" panose="02000603000000000000" pitchFamily="2" charset="0"/>
              </a:rPr>
              <a:t>Honorarios montajes</a:t>
            </a:r>
          </a:p>
          <a:p>
            <a:pPr marL="285750" indent="-285750">
              <a:buFontTx/>
              <a:buChar char="-"/>
            </a:pPr>
            <a:r>
              <a:rPr lang="es-ES" dirty="0">
                <a:latin typeface="Papyrus" panose="03070502060502030205" pitchFamily="66" charset="0"/>
                <a:ea typeface="Becca" panose="02000603000000000000" pitchFamily="2" charset="0"/>
              </a:rPr>
              <a:t>Transporte</a:t>
            </a:r>
          </a:p>
          <a:p>
            <a:pPr marL="285750" indent="-285750">
              <a:buFontTx/>
              <a:buChar char="-"/>
            </a:pPr>
            <a:r>
              <a:rPr lang="es-ES" dirty="0">
                <a:latin typeface="Papyrus" panose="03070502060502030205" pitchFamily="66" charset="0"/>
                <a:ea typeface="Becca" panose="02000603000000000000" pitchFamily="2" charset="0"/>
              </a:rPr>
              <a:t>Seguros </a:t>
            </a:r>
          </a:p>
          <a:p>
            <a:pPr marL="285750" indent="-285750">
              <a:buFontTx/>
              <a:buChar char="-"/>
            </a:pPr>
            <a:r>
              <a:rPr lang="es-ES" dirty="0">
                <a:latin typeface="Papyrus" panose="03070502060502030205" pitchFamily="66" charset="0"/>
                <a:ea typeface="Becca" panose="02000603000000000000" pitchFamily="2" charset="0"/>
              </a:rPr>
              <a:t>Tributarios</a:t>
            </a:r>
          </a:p>
          <a:p>
            <a:pPr marL="285750" indent="-285750">
              <a:buFontTx/>
              <a:buChar char="-"/>
            </a:pPr>
            <a:r>
              <a:rPr lang="es-ES" dirty="0">
                <a:latin typeface="Papyrus" panose="03070502060502030205" pitchFamily="66" charset="0"/>
                <a:ea typeface="Becca" panose="02000603000000000000" pitchFamily="2" charset="0"/>
              </a:rPr>
              <a:t>Entrenamiento </a:t>
            </a:r>
          </a:p>
          <a:p>
            <a:pPr marL="285750" indent="-285750">
              <a:buFontTx/>
              <a:buChar char="-"/>
            </a:pPr>
            <a:r>
              <a:rPr lang="es-ES" dirty="0">
                <a:latin typeface="Papyrus" panose="03070502060502030205" pitchFamily="66" charset="0"/>
                <a:ea typeface="Becca" panose="02000603000000000000" pitchFamily="2" charset="0"/>
              </a:rPr>
              <a:t>Información de insumos, etc.</a:t>
            </a:r>
          </a:p>
        </p:txBody>
      </p:sp>
    </p:spTree>
    <p:extLst>
      <p:ext uri="{BB962C8B-B14F-4D97-AF65-F5344CB8AC3E}">
        <p14:creationId xmlns:p14="http://schemas.microsoft.com/office/powerpoint/2010/main" val="14338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10827-F383-4E70-8F8A-C3E52802B20F}"/>
              </a:ext>
            </a:extLst>
          </p:cNvPr>
          <p:cNvSpPr txBox="1"/>
          <p:nvPr/>
        </p:nvSpPr>
        <p:spPr>
          <a:xfrm>
            <a:off x="1112521" y="285812"/>
            <a:ext cx="4426131"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Garantías</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No infracción de derechos a terceros </a:t>
            </a:r>
          </a:p>
          <a:p>
            <a:pPr marL="285750" indent="-285750">
              <a:buFontTx/>
              <a:buChar char="-"/>
            </a:pPr>
            <a:r>
              <a:rPr lang="es-ES" dirty="0">
                <a:latin typeface="Papyrus" panose="03070502060502030205" pitchFamily="66" charset="0"/>
                <a:ea typeface="Becca" panose="02000603000000000000" pitchFamily="2" charset="0"/>
              </a:rPr>
              <a:t>Entrega de información </a:t>
            </a:r>
          </a:p>
          <a:p>
            <a:pPr marL="285750" indent="-285750">
              <a:buFontTx/>
              <a:buChar char="-"/>
            </a:pPr>
            <a:r>
              <a:rPr lang="es-ES" dirty="0">
                <a:latin typeface="Papyrus" panose="03070502060502030205" pitchFamily="66" charset="0"/>
                <a:ea typeface="Becca" panose="02000603000000000000" pitchFamily="2" charset="0"/>
              </a:rPr>
              <a:t>Especificación productos</a:t>
            </a:r>
          </a:p>
          <a:p>
            <a:pPr marL="285750" indent="-285750">
              <a:buFontTx/>
              <a:buChar char="-"/>
            </a:pPr>
            <a:r>
              <a:rPr lang="es-ES" dirty="0">
                <a:latin typeface="Papyrus" panose="03070502060502030205" pitchFamily="66" charset="0"/>
                <a:ea typeface="Becca" panose="02000603000000000000" pitchFamily="2" charset="0"/>
              </a:rPr>
              <a:t>Niveles y rendimiento de producción </a:t>
            </a:r>
          </a:p>
          <a:p>
            <a:pPr marL="285750" indent="-285750">
              <a:buFontTx/>
              <a:buChar char="-"/>
            </a:pPr>
            <a:r>
              <a:rPr lang="es-ES" dirty="0">
                <a:latin typeface="Papyrus" panose="03070502060502030205" pitchFamily="66" charset="0"/>
                <a:ea typeface="Becca" panose="02000603000000000000" pitchFamily="2" charset="0"/>
              </a:rPr>
              <a:t>Responsabilidades</a:t>
            </a:r>
          </a:p>
          <a:p>
            <a:pPr marL="285750" indent="-285750">
              <a:buFontTx/>
              <a:buChar char="-"/>
            </a:pPr>
            <a:r>
              <a:rPr lang="es-ES" dirty="0">
                <a:latin typeface="Papyrus" panose="03070502060502030205" pitchFamily="66" charset="0"/>
                <a:ea typeface="Becca" panose="02000603000000000000" pitchFamily="2" charset="0"/>
              </a:rPr>
              <a:t>Actualización permanente de la tecnología</a:t>
            </a:r>
          </a:p>
          <a:p>
            <a:pPr marL="285750" indent="-285750">
              <a:buFontTx/>
              <a:buChar char="-"/>
            </a:pPr>
            <a:r>
              <a:rPr lang="es-ES" dirty="0">
                <a:latin typeface="Papyrus" panose="03070502060502030205" pitchFamily="66" charset="0"/>
                <a:ea typeface="Becca" panose="02000603000000000000" pitchFamily="2" charset="0"/>
              </a:rPr>
              <a:t>Indemnizaciones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Acuerdo y firma del contrato </a:t>
            </a:r>
          </a:p>
          <a:p>
            <a:pPr marL="285750" indent="-285750">
              <a:buFontTx/>
              <a:buChar char="-"/>
            </a:pPr>
            <a:r>
              <a:rPr lang="es-ES" dirty="0">
                <a:latin typeface="Papyrus" panose="03070502060502030205" pitchFamily="66" charset="0"/>
                <a:ea typeface="Becca" panose="02000603000000000000" pitchFamily="2" charset="0"/>
              </a:rPr>
              <a:t>Validez </a:t>
            </a:r>
          </a:p>
          <a:p>
            <a:pPr marL="285750" indent="-285750">
              <a:buFontTx/>
              <a:buChar char="-"/>
            </a:pPr>
            <a:r>
              <a:rPr lang="es-ES" dirty="0">
                <a:latin typeface="Papyrus" panose="03070502060502030205" pitchFamily="66" charset="0"/>
                <a:ea typeface="Becca" panose="02000603000000000000" pitchFamily="2" charset="0"/>
              </a:rPr>
              <a:t>Legislación Aplicable</a:t>
            </a:r>
          </a:p>
          <a:p>
            <a:pPr marL="285750" indent="-285750">
              <a:buFontTx/>
              <a:buChar char="-"/>
            </a:pPr>
            <a:r>
              <a:rPr lang="es-ES" dirty="0">
                <a:latin typeface="Papyrus" panose="03070502060502030205" pitchFamily="66" charset="0"/>
                <a:ea typeface="Becca" panose="02000603000000000000" pitchFamily="2" charset="0"/>
              </a:rPr>
              <a:t>Solución de controversias </a:t>
            </a:r>
          </a:p>
          <a:p>
            <a:pPr marL="285750" indent="-285750">
              <a:buFontTx/>
              <a:buChar char="-"/>
            </a:pPr>
            <a:r>
              <a:rPr lang="es-ES" dirty="0">
                <a:latin typeface="Papyrus" panose="03070502060502030205" pitchFamily="66" charset="0"/>
                <a:ea typeface="Becca" panose="02000603000000000000" pitchFamily="2" charset="0"/>
              </a:rPr>
              <a:t>Lugar, fecha y signatarios legales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Evaluación de la negociación</a:t>
            </a:r>
          </a:p>
          <a:p>
            <a:pPr marL="285750" indent="-285750">
              <a:buFontTx/>
              <a:buChar char="-"/>
            </a:pPr>
            <a:r>
              <a:rPr lang="es-ES" dirty="0">
                <a:latin typeface="Papyrus" panose="03070502060502030205" pitchFamily="66" charset="0"/>
                <a:ea typeface="Becca" panose="02000603000000000000" pitchFamily="2" charset="0"/>
              </a:rPr>
              <a:t>Concesiones obtenidas</a:t>
            </a:r>
          </a:p>
          <a:p>
            <a:pPr marL="285750" indent="-285750">
              <a:buFontTx/>
              <a:buChar char="-"/>
            </a:pPr>
            <a:r>
              <a:rPr lang="es-ES" dirty="0">
                <a:latin typeface="Papyrus" panose="03070502060502030205" pitchFamily="66" charset="0"/>
                <a:ea typeface="Becca" panose="02000603000000000000" pitchFamily="2" charset="0"/>
              </a:rPr>
              <a:t>Concesiones cedidas </a:t>
            </a:r>
          </a:p>
          <a:p>
            <a:pPr marL="285750" indent="-285750">
              <a:buFontTx/>
              <a:buChar char="-"/>
            </a:pPr>
            <a:r>
              <a:rPr lang="es-ES" dirty="0">
                <a:latin typeface="Papyrus" panose="03070502060502030205" pitchFamily="66" charset="0"/>
                <a:ea typeface="Becca" panose="02000603000000000000" pitchFamily="2" charset="0"/>
              </a:rPr>
              <a:t>Evaluación del personal participante </a:t>
            </a:r>
          </a:p>
          <a:p>
            <a:pPr marL="285750" indent="-285750">
              <a:buFontTx/>
              <a:buChar char="-"/>
            </a:pPr>
            <a:r>
              <a:rPr lang="es-ES" dirty="0">
                <a:latin typeface="Papyrus" panose="03070502060502030205" pitchFamily="66" charset="0"/>
                <a:ea typeface="Becca" panose="02000603000000000000" pitchFamily="2" charset="0"/>
              </a:rPr>
              <a:t>Evaluar contra objetivos prefijados </a:t>
            </a:r>
          </a:p>
        </p:txBody>
      </p:sp>
      <p:sp>
        <p:nvSpPr>
          <p:cNvPr id="3" name="CuadroTexto 2">
            <a:extLst>
              <a:ext uri="{FF2B5EF4-FFF2-40B4-BE49-F238E27FC236}">
                <a16:creationId xmlns:a16="http://schemas.microsoft.com/office/drawing/2014/main" id="{A96DD560-632C-4CF6-8E97-92AB0D578C35}"/>
              </a:ext>
            </a:extLst>
          </p:cNvPr>
          <p:cNvSpPr txBox="1"/>
          <p:nvPr/>
        </p:nvSpPr>
        <p:spPr>
          <a:xfrm>
            <a:off x="6895012" y="285812"/>
            <a:ext cx="4574177" cy="5355312"/>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 de licencia</a:t>
            </a:r>
          </a:p>
          <a:p>
            <a:pPr marL="342900" indent="-342900">
              <a:buAutoNum type="arabicPeriod"/>
            </a:pPr>
            <a:r>
              <a:rPr lang="es-ES" b="1" dirty="0">
                <a:latin typeface="Papyrus" panose="03070502060502030205" pitchFamily="66" charset="0"/>
                <a:ea typeface="Becca" panose="02000603000000000000" pitchFamily="2" charset="0"/>
              </a:rPr>
              <a:t>Licencia de patentes </a:t>
            </a:r>
          </a:p>
          <a:p>
            <a:pPr marL="285750" indent="-285750">
              <a:buFontTx/>
              <a:buChar char="-"/>
            </a:pPr>
            <a:r>
              <a:rPr lang="es-ES" dirty="0">
                <a:latin typeface="Papyrus" panose="03070502060502030205" pitchFamily="66" charset="0"/>
                <a:ea typeface="Becca" panose="02000603000000000000" pitchFamily="2" charset="0"/>
              </a:rPr>
              <a:t>Licencias simples</a:t>
            </a:r>
          </a:p>
          <a:p>
            <a:pPr marL="285750" indent="-285750">
              <a:buFontTx/>
              <a:buChar char="-"/>
            </a:pPr>
            <a:r>
              <a:rPr lang="es-ES" dirty="0">
                <a:latin typeface="Papyrus" panose="03070502060502030205" pitchFamily="66" charset="0"/>
                <a:ea typeface="Becca" panose="02000603000000000000" pitchFamily="2" charset="0"/>
              </a:rPr>
              <a:t>Licencias exclusivas</a:t>
            </a:r>
          </a:p>
          <a:p>
            <a:pPr marL="342900" indent="-342900">
              <a:buAutoNum type="alphaLcPeriod"/>
            </a:pPr>
            <a:r>
              <a:rPr lang="es-ES" dirty="0">
                <a:latin typeface="Papyrus" panose="03070502060502030205" pitchFamily="66" charset="0"/>
                <a:ea typeface="Becca" panose="02000603000000000000" pitchFamily="2" charset="0"/>
              </a:rPr>
              <a:t>Licencias onerosas</a:t>
            </a:r>
          </a:p>
          <a:p>
            <a:pPr marL="342900" indent="-342900">
              <a:buAutoNum type="alphaLcPeriod"/>
            </a:pPr>
            <a:r>
              <a:rPr lang="es-ES" dirty="0">
                <a:latin typeface="Papyrus" panose="03070502060502030205" pitchFamily="66" charset="0"/>
                <a:ea typeface="Becca" panose="02000603000000000000" pitchFamily="2" charset="0"/>
              </a:rPr>
              <a:t>Licencias gratuitas</a:t>
            </a:r>
          </a:p>
          <a:p>
            <a:pPr marL="342900" indent="-342900">
              <a:buAutoNum type="alphaLcPeriod"/>
            </a:pPr>
            <a:r>
              <a:rPr lang="es-ES" dirty="0">
                <a:latin typeface="Papyrus" panose="03070502060502030205" pitchFamily="66" charset="0"/>
                <a:ea typeface="Becca" panose="02000603000000000000" pitchFamily="2" charset="0"/>
              </a:rPr>
              <a:t>Licencias restringidas o licencias limitadas</a:t>
            </a:r>
          </a:p>
          <a:p>
            <a:r>
              <a:rPr lang="es-ES" b="1" dirty="0">
                <a:latin typeface="Papyrus" panose="03070502060502030205" pitchFamily="66" charset="0"/>
                <a:ea typeface="Becca" panose="02000603000000000000" pitchFamily="2" charset="0"/>
              </a:rPr>
              <a:t>2. Licencia de Know-How</a:t>
            </a:r>
          </a:p>
          <a:p>
            <a:pPr marL="342900" indent="-342900">
              <a:buAutoNum type="arabicPeriod"/>
            </a:pPr>
            <a:r>
              <a:rPr lang="es-ES" b="1" dirty="0">
                <a:latin typeface="Papyrus" panose="03070502060502030205" pitchFamily="66" charset="0"/>
                <a:ea typeface="Becca" panose="02000603000000000000" pitchFamily="2" charset="0"/>
              </a:rPr>
              <a:t>Licencia de patentes</a:t>
            </a:r>
          </a:p>
          <a:p>
            <a:pPr marL="285750" indent="-285750">
              <a:buFontTx/>
              <a:buChar char="-"/>
            </a:pPr>
            <a:r>
              <a:rPr lang="es-ES" dirty="0">
                <a:latin typeface="Papyrus" panose="03070502060502030205" pitchFamily="66" charset="0"/>
                <a:ea typeface="Becca" panose="02000603000000000000" pitchFamily="2" charset="0"/>
              </a:rPr>
              <a:t>Objeto de los Contratos de Licencia de Patente</a:t>
            </a:r>
          </a:p>
          <a:p>
            <a:pPr marL="285750" indent="-285750">
              <a:buFontTx/>
              <a:buChar char="-"/>
            </a:pPr>
            <a:r>
              <a:rPr lang="es-ES" dirty="0">
                <a:latin typeface="Papyrus" panose="03070502060502030205" pitchFamily="66" charset="0"/>
                <a:ea typeface="Becca" panose="02000603000000000000" pitchFamily="2" charset="0"/>
              </a:rPr>
              <a:t>Capacidad y legitimación para otorgar Licencias </a:t>
            </a:r>
          </a:p>
          <a:p>
            <a:pPr marL="285750" indent="-285750">
              <a:buFontTx/>
              <a:buChar char="-"/>
            </a:pPr>
            <a:r>
              <a:rPr lang="es-ES" dirty="0">
                <a:latin typeface="Papyrus" panose="03070502060502030205" pitchFamily="66" charset="0"/>
                <a:ea typeface="Becca" panose="02000603000000000000" pitchFamily="2" charset="0"/>
              </a:rPr>
              <a:t>Forma de las licencias </a:t>
            </a:r>
          </a:p>
          <a:p>
            <a:pPr marL="285750" indent="-285750">
              <a:buFontTx/>
              <a:buChar char="-"/>
            </a:pPr>
            <a:r>
              <a:rPr lang="es-ES" dirty="0">
                <a:latin typeface="Papyrus" panose="03070502060502030205" pitchFamily="66" charset="0"/>
                <a:ea typeface="Becca" panose="02000603000000000000" pitchFamily="2" charset="0"/>
              </a:rPr>
              <a:t>Obligaciones del Licenciamiento </a:t>
            </a:r>
          </a:p>
          <a:p>
            <a:pPr marL="285750" indent="-285750">
              <a:buFontTx/>
              <a:buChar char="-"/>
            </a:pPr>
            <a:r>
              <a:rPr lang="es-ES" dirty="0">
                <a:latin typeface="Papyrus" panose="03070502060502030205" pitchFamily="66" charset="0"/>
                <a:ea typeface="Becca" panose="02000603000000000000" pitchFamily="2" charset="0"/>
              </a:rPr>
              <a:t>Duración y terminación </a:t>
            </a:r>
          </a:p>
          <a:p>
            <a:pPr marL="285750" indent="-285750">
              <a:buFontTx/>
              <a:buChar char="-"/>
            </a:pPr>
            <a:r>
              <a:rPr lang="es-ES" dirty="0">
                <a:latin typeface="Papyrus" panose="03070502060502030205" pitchFamily="66" charset="0"/>
                <a:ea typeface="Becca" panose="02000603000000000000" pitchFamily="2" charset="0"/>
              </a:rPr>
              <a:t>Límites territoriales de las licencias </a:t>
            </a:r>
          </a:p>
          <a:p>
            <a:pPr marL="285750" indent="-285750">
              <a:buFontTx/>
              <a:buChar char="-"/>
            </a:pPr>
            <a:r>
              <a:rPr lang="es-ES" dirty="0">
                <a:latin typeface="Papyrus" panose="03070502060502030205" pitchFamily="66" charset="0"/>
                <a:ea typeface="Becca" panose="02000603000000000000" pitchFamily="2" charset="0"/>
              </a:rPr>
              <a:t>Cláusulas de Exclusividad</a:t>
            </a:r>
          </a:p>
          <a:p>
            <a:pPr marL="285750" indent="-285750">
              <a:buFontTx/>
              <a:buChar char="-"/>
            </a:pPr>
            <a:r>
              <a:rPr lang="es-ES" dirty="0">
                <a:latin typeface="Papyrus" panose="03070502060502030205" pitchFamily="66" charset="0"/>
                <a:ea typeface="Becca" panose="02000603000000000000" pitchFamily="2" charset="0"/>
              </a:rPr>
              <a:t>Sublicencias</a:t>
            </a:r>
          </a:p>
        </p:txBody>
      </p:sp>
    </p:spTree>
    <p:extLst>
      <p:ext uri="{BB962C8B-B14F-4D97-AF65-F5344CB8AC3E}">
        <p14:creationId xmlns:p14="http://schemas.microsoft.com/office/powerpoint/2010/main" val="156513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E07F05-1FE4-4E32-B392-C0C239E32FB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2. Licencia de Know-How</a:t>
            </a:r>
          </a:p>
          <a:p>
            <a:pPr marL="285750" indent="-285750">
              <a:buFontTx/>
              <a:buChar char="-"/>
            </a:pPr>
            <a:r>
              <a:rPr lang="es-ES" dirty="0">
                <a:latin typeface="Papyrus" panose="03070502060502030205" pitchFamily="66" charset="0"/>
                <a:ea typeface="Becca" panose="02000603000000000000" pitchFamily="2" charset="0"/>
              </a:rPr>
              <a:t>Objeto </a:t>
            </a:r>
          </a:p>
          <a:p>
            <a:pPr marL="285750" indent="-285750">
              <a:buFontTx/>
              <a:buChar char="-"/>
            </a:pPr>
            <a:r>
              <a:rPr lang="es-ES" dirty="0">
                <a:latin typeface="Papyrus" panose="03070502060502030205" pitchFamily="66" charset="0"/>
                <a:ea typeface="Becca" panose="02000603000000000000" pitchFamily="2" charset="0"/>
              </a:rPr>
              <a:t>Obligaciones del licenciante </a:t>
            </a:r>
          </a:p>
          <a:p>
            <a:pPr marL="285750" indent="-285750">
              <a:buFontTx/>
              <a:buChar char="-"/>
            </a:pPr>
            <a:r>
              <a:rPr lang="es-ES" dirty="0">
                <a:latin typeface="Papyrus" panose="03070502060502030205" pitchFamily="66" charset="0"/>
                <a:ea typeface="Becca" panose="02000603000000000000" pitchFamily="2" charset="0"/>
              </a:rPr>
              <a:t>Obligaciones del licenciatario </a:t>
            </a:r>
          </a:p>
          <a:p>
            <a:pPr marL="285750" indent="-285750">
              <a:buFontTx/>
              <a:buChar char="-"/>
            </a:pPr>
            <a:r>
              <a:rPr lang="es-ES" dirty="0">
                <a:latin typeface="Papyrus" panose="03070502060502030205" pitchFamily="66" charset="0"/>
                <a:ea typeface="Becca" panose="02000603000000000000" pitchFamily="2" charset="0"/>
              </a:rPr>
              <a:t>Garantías del licenciante</a:t>
            </a:r>
          </a:p>
          <a:p>
            <a:r>
              <a:rPr lang="es-ES" b="1" dirty="0">
                <a:latin typeface="Papyrus" panose="03070502060502030205" pitchFamily="66" charset="0"/>
                <a:ea typeface="Becca" panose="02000603000000000000" pitchFamily="2" charset="0"/>
              </a:rPr>
              <a:t>Cláusulas principales de los contratos informáticos</a:t>
            </a:r>
          </a:p>
          <a:p>
            <a:pPr marL="285750" indent="-285750">
              <a:buFontTx/>
              <a:buChar char="-"/>
            </a:pPr>
            <a:r>
              <a:rPr lang="es-ES" dirty="0">
                <a:latin typeface="Papyrus" panose="03070502060502030205" pitchFamily="66" charset="0"/>
                <a:ea typeface="Becca" panose="02000603000000000000" pitchFamily="2" charset="0"/>
              </a:rPr>
              <a:t>Cláusulas principales de un convenio de confiabilidad </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en Paquete</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de distribución </a:t>
            </a:r>
          </a:p>
          <a:p>
            <a:pPr marL="342900" indent="-342900">
              <a:buAutoNum type="arabicPeriod"/>
            </a:pPr>
            <a:r>
              <a:rPr lang="es-ES" b="1" dirty="0">
                <a:latin typeface="Papyrus" panose="03070502060502030205" pitchFamily="66" charset="0"/>
                <a:ea typeface="Becca" panose="02000603000000000000" pitchFamily="2" charset="0"/>
              </a:rPr>
              <a:t>Convenio de confiabilidad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Alcance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Propiedad intelectual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Registro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Mejoras a la tecnología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Pagos y contraprestaciones</a:t>
            </a:r>
          </a:p>
        </p:txBody>
      </p:sp>
      <p:sp>
        <p:nvSpPr>
          <p:cNvPr id="3" name="CuadroTexto 2">
            <a:extLst>
              <a:ext uri="{FF2B5EF4-FFF2-40B4-BE49-F238E27FC236}">
                <a16:creationId xmlns:a16="http://schemas.microsoft.com/office/drawing/2014/main" id="{6321F79F-8031-4078-BFFC-AAA34F94DE51}"/>
              </a:ext>
            </a:extLst>
          </p:cNvPr>
          <p:cNvSpPr txBox="1"/>
          <p:nvPr/>
        </p:nvSpPr>
        <p:spPr>
          <a:xfrm>
            <a:off x="6868886" y="285811"/>
            <a:ext cx="4626428" cy="6186309"/>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Exclusividad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Sublicencias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Vigencia y terminación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Rescisión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Relaciones laborales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Cláusula Compromisoria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Jurisdicción</a:t>
            </a:r>
          </a:p>
          <a:p>
            <a:r>
              <a:rPr lang="es-ES" b="1" dirty="0">
                <a:latin typeface="Papyrus" panose="03070502060502030205" pitchFamily="66" charset="0"/>
                <a:ea typeface="Becca" panose="02000603000000000000" pitchFamily="2" charset="0"/>
              </a:rPr>
              <a:t>2. Contrato de software en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Contenido del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Ejecución del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Suscripción al servicio de actualización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Cobro y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Requisitos físicos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de Requisitos físicos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Derechos de Autor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Garantía limitada </a:t>
            </a:r>
          </a:p>
        </p:txBody>
      </p:sp>
    </p:spTree>
    <p:extLst>
      <p:ext uri="{BB962C8B-B14F-4D97-AF65-F5344CB8AC3E}">
        <p14:creationId xmlns:p14="http://schemas.microsoft.com/office/powerpoint/2010/main" val="292215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F3495C5-D4AF-4A29-A750-2605EAF8B557}"/>
              </a:ext>
            </a:extLst>
          </p:cNvPr>
          <p:cNvSpPr txBox="1"/>
          <p:nvPr/>
        </p:nvSpPr>
        <p:spPr>
          <a:xfrm>
            <a:off x="1112521" y="285812"/>
            <a:ext cx="4426131"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Indemnización al usuario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Inexistencia de responsabilidad por daños directos o indirectos</a:t>
            </a:r>
          </a:p>
          <a:p>
            <a:r>
              <a:rPr lang="es-ES" b="1" dirty="0">
                <a:latin typeface="Papyrus" panose="03070502060502030205" pitchFamily="66" charset="0"/>
                <a:ea typeface="Becca" panose="02000603000000000000" pitchFamily="2" charset="0"/>
              </a:rPr>
              <a:t>3. Contrato de softwares de distribución </a:t>
            </a:r>
          </a:p>
          <a:p>
            <a:r>
              <a:rPr lang="es-ES" dirty="0">
                <a:latin typeface="Papyrus" panose="03070502060502030205" pitchFamily="66" charset="0"/>
                <a:ea typeface="Becca" panose="02000603000000000000" pitchFamily="2" charset="0"/>
              </a:rPr>
              <a:t>Cláusulas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y forma de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Duración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Resolución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Legislación aplicable y tribunales competentes </a:t>
            </a:r>
          </a:p>
          <a:p>
            <a:r>
              <a:rPr lang="es-ES" dirty="0">
                <a:latin typeface="Papyrus" panose="03070502060502030205" pitchFamily="66" charset="0"/>
                <a:ea typeface="Becca" panose="02000603000000000000" pitchFamily="2" charset="0"/>
              </a:rPr>
              <a:t>Cláusulas específicas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mantenimiento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Condiciones de comercialización del software por el distribuidor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entre el distribuidor y los clientes finales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Entrega del software al distribuidor </a:t>
            </a:r>
          </a:p>
        </p:txBody>
      </p:sp>
      <p:grpSp>
        <p:nvGrpSpPr>
          <p:cNvPr id="3" name="Grupo 2">
            <a:extLst>
              <a:ext uri="{FF2B5EF4-FFF2-40B4-BE49-F238E27FC236}">
                <a16:creationId xmlns:a16="http://schemas.microsoft.com/office/drawing/2014/main" id="{32164FDB-5AA7-4071-A220-9FAF4F4670E9}"/>
              </a:ext>
            </a:extLst>
          </p:cNvPr>
          <p:cNvGrpSpPr/>
          <p:nvPr/>
        </p:nvGrpSpPr>
        <p:grpSpPr>
          <a:xfrm>
            <a:off x="6936377" y="285812"/>
            <a:ext cx="2939143" cy="495418"/>
            <a:chOff x="1104223" y="1687621"/>
            <a:chExt cx="3036772" cy="864749"/>
          </a:xfrm>
        </p:grpSpPr>
        <p:sp>
          <p:nvSpPr>
            <p:cNvPr id="4" name="Flecha: cheurón 3">
              <a:extLst>
                <a:ext uri="{FF2B5EF4-FFF2-40B4-BE49-F238E27FC236}">
                  <a16:creationId xmlns:a16="http://schemas.microsoft.com/office/drawing/2014/main" id="{EE87BC23-5AFA-4340-85D0-59FB0E8BEED4}"/>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3348C08B-3E9C-45D6-9939-531FB69DF7E6}"/>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Pruebas de software</a:t>
              </a:r>
            </a:p>
          </p:txBody>
        </p:sp>
      </p:grpSp>
      <p:sp>
        <p:nvSpPr>
          <p:cNvPr id="6" name="CuadroTexto 5">
            <a:extLst>
              <a:ext uri="{FF2B5EF4-FFF2-40B4-BE49-F238E27FC236}">
                <a16:creationId xmlns:a16="http://schemas.microsoft.com/office/drawing/2014/main" id="{E3933A7A-16E8-4E54-B36B-72D11A0B63AB}"/>
              </a:ext>
            </a:extLst>
          </p:cNvPr>
          <p:cNvSpPr txBox="1"/>
          <p:nvPr/>
        </p:nvSpPr>
        <p:spPr>
          <a:xfrm>
            <a:off x="6936377" y="781230"/>
            <a:ext cx="4545874"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todo sistema de información, después de la etapa de desarrollo se continua con la implantación del sistema, en donde se requiere de un ejercicio de ingeniería de software no menos importante que el desarrollo. En este punto, antes de hacer la entrega final al cliente, se debe comprobar que el sistema cumple con los requerimientos del usuario y que su funcionamiento es correcto, es decir sin errores o defectos. Para esto se debe implementar pruebas de software.</a:t>
            </a:r>
          </a:p>
          <a:p>
            <a:r>
              <a:rPr lang="es-ES" dirty="0">
                <a:latin typeface="Papyrus" panose="03070502060502030205" pitchFamily="66" charset="0"/>
                <a:ea typeface="Becca" panose="02000603000000000000" pitchFamily="2" charset="0"/>
              </a:rPr>
              <a:t>Algunos constructores de software concentran sus esfuerzos en la fase de desarrollo y descuidan el protocolo de pruebas, olvidando que las pruebas de software son las que ayudan a dar calidad al sistema. En este módulo el estudiante podrá reconocer la importancia de las pruebas de software, las recomendaciones generales, las</a:t>
            </a:r>
          </a:p>
        </p:txBody>
      </p:sp>
    </p:spTree>
    <p:extLst>
      <p:ext uri="{BB962C8B-B14F-4D97-AF65-F5344CB8AC3E}">
        <p14:creationId xmlns:p14="http://schemas.microsoft.com/office/powerpoint/2010/main" val="56550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F1A418-6823-4EA0-AD8C-3F9ECB4EF2CB}"/>
              </a:ext>
            </a:extLst>
          </p:cNvPr>
          <p:cNvSpPr txBox="1"/>
          <p:nvPr/>
        </p:nvSpPr>
        <p:spPr>
          <a:xfrm>
            <a:off x="1112521" y="285812"/>
            <a:ext cx="442613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actividades y las técnicas para el diseño e implementación de pruebas adecuadas que aporten significativamente a la corrección de errores y mejoramiento de la calidad.</a:t>
            </a:r>
          </a:p>
          <a:p>
            <a:r>
              <a:rPr lang="es-ES" b="1" dirty="0">
                <a:latin typeface="Papyrus" panose="03070502060502030205" pitchFamily="66" charset="0"/>
                <a:ea typeface="Becca" panose="02000603000000000000" pitchFamily="2" charset="0"/>
              </a:rPr>
              <a:t>Calidad de software</a:t>
            </a:r>
          </a:p>
          <a:p>
            <a:r>
              <a:rPr lang="es-ES" b="1" dirty="0">
                <a:latin typeface="Papyrus" panose="03070502060502030205" pitchFamily="66" charset="0"/>
                <a:ea typeface="Becca" panose="02000603000000000000" pitchFamily="2" charset="0"/>
              </a:rPr>
              <a:t>Definición </a:t>
            </a:r>
          </a:p>
          <a:p>
            <a:r>
              <a:rPr lang="es-ES" dirty="0">
                <a:latin typeface="Papyrus" panose="03070502060502030205" pitchFamily="66" charset="0"/>
                <a:ea typeface="Becca" panose="02000603000000000000" pitchFamily="2" charset="0"/>
              </a:rPr>
              <a:t>A continuación, se presentan algunas definiciones para calidad de software que permiten entender el concepto. Según el estándar IEEE 6.10-1990, la calidad es “el grado con el que un sistema, componente o proceso cumple con los requisitos especificados y las necesidades o expectativas del cliente o usuario”. (BOLAÑOS, SIERRA &amp; ALARCON, 2008), definen la calidad como un “proceso eficaz de software que se aplica de manera que crea un producto útil que proporciona un valor medible a quienes los producen y a quienes lo utilizan”.</a:t>
            </a:r>
          </a:p>
          <a:p>
            <a:r>
              <a:rPr lang="es-ES" dirty="0">
                <a:latin typeface="Papyrus" panose="03070502060502030205" pitchFamily="66" charset="0"/>
                <a:ea typeface="Becca" panose="02000603000000000000" pitchFamily="2" charset="0"/>
              </a:rPr>
              <a:t>Según (CATALDI, 2000), la calidad está asociada a tres usos importantes del usuario:</a:t>
            </a:r>
          </a:p>
        </p:txBody>
      </p:sp>
      <p:sp>
        <p:nvSpPr>
          <p:cNvPr id="3" name="CuadroTexto 2">
            <a:extLst>
              <a:ext uri="{FF2B5EF4-FFF2-40B4-BE49-F238E27FC236}">
                <a16:creationId xmlns:a16="http://schemas.microsoft.com/office/drawing/2014/main" id="{3ADD546C-02ED-4187-8528-041C5A4CD346}"/>
              </a:ext>
            </a:extLst>
          </p:cNvPr>
          <p:cNvSpPr txBox="1"/>
          <p:nvPr/>
        </p:nvSpPr>
        <p:spPr>
          <a:xfrm>
            <a:off x="6908076" y="285812"/>
            <a:ext cx="4574175" cy="2585323"/>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Características de operación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Capacidad para soportar cambios (ser modificado)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Adaptabilidad a nuevos cambios</a:t>
            </a:r>
          </a:p>
          <a:p>
            <a:r>
              <a:rPr lang="es-ES" b="1" dirty="0">
                <a:latin typeface="Papyrus" panose="03070502060502030205" pitchFamily="66" charset="0"/>
                <a:ea typeface="Becca" panose="02000603000000000000" pitchFamily="2" charset="0"/>
              </a:rPr>
              <a:t>Dimensión de la calidad</a:t>
            </a:r>
          </a:p>
          <a:p>
            <a:r>
              <a:rPr lang="es-ES" dirty="0">
                <a:latin typeface="Papyrus" panose="03070502060502030205" pitchFamily="66" charset="0"/>
                <a:ea typeface="Becca" panose="02000603000000000000" pitchFamily="2" charset="0"/>
              </a:rPr>
              <a:t>David Garvín, plantea ocho dimensiones la calidad que pueden ser aplicadas al software (PRESSMAN, 2006), que se describen en la Tabla 1.</a:t>
            </a:r>
          </a:p>
        </p:txBody>
      </p:sp>
      <p:graphicFrame>
        <p:nvGraphicFramePr>
          <p:cNvPr id="4" name="Tabla 4">
            <a:extLst>
              <a:ext uri="{FF2B5EF4-FFF2-40B4-BE49-F238E27FC236}">
                <a16:creationId xmlns:a16="http://schemas.microsoft.com/office/drawing/2014/main" id="{10C8EEF0-2C88-47D1-8DB1-75BB2A1970F4}"/>
              </a:ext>
            </a:extLst>
          </p:cNvPr>
          <p:cNvGraphicFramePr>
            <a:graphicFrameLocks noGrp="1"/>
          </p:cNvGraphicFramePr>
          <p:nvPr>
            <p:extLst>
              <p:ext uri="{D42A27DB-BD31-4B8C-83A1-F6EECF244321}">
                <p14:modId xmlns:p14="http://schemas.microsoft.com/office/powerpoint/2010/main" val="915791708"/>
              </p:ext>
            </p:extLst>
          </p:nvPr>
        </p:nvGraphicFramePr>
        <p:xfrm>
          <a:off x="6908076" y="2871135"/>
          <a:ext cx="4763972" cy="3662680"/>
        </p:xfrm>
        <a:graphic>
          <a:graphicData uri="http://schemas.openxmlformats.org/drawingml/2006/table">
            <a:tbl>
              <a:tblPr firstRow="1" bandRow="1">
                <a:tableStyleId>{2D5ABB26-0587-4C30-8999-92F81FD0307C}</a:tableStyleId>
              </a:tblPr>
              <a:tblGrid>
                <a:gridCol w="1724936">
                  <a:extLst>
                    <a:ext uri="{9D8B030D-6E8A-4147-A177-3AD203B41FA5}">
                      <a16:colId xmlns:a16="http://schemas.microsoft.com/office/drawing/2014/main" val="1341675730"/>
                    </a:ext>
                  </a:extLst>
                </a:gridCol>
                <a:gridCol w="3039036">
                  <a:extLst>
                    <a:ext uri="{9D8B030D-6E8A-4147-A177-3AD203B41FA5}">
                      <a16:colId xmlns:a16="http://schemas.microsoft.com/office/drawing/2014/main" val="586731342"/>
                    </a:ext>
                  </a:extLst>
                </a:gridCol>
              </a:tblGrid>
              <a:tr h="370840">
                <a:tc>
                  <a:txBody>
                    <a:bodyPr/>
                    <a:lstStyle/>
                    <a:p>
                      <a:r>
                        <a:rPr lang="es-ES" b="1" dirty="0">
                          <a:latin typeface="Papyrus" panose="03070502060502030205" pitchFamily="66" charset="0"/>
                        </a:rPr>
                        <a:t>Dimensión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923722"/>
                  </a:ext>
                </a:extLst>
              </a:tr>
              <a:tr h="370840">
                <a:tc>
                  <a:txBody>
                    <a:bodyPr/>
                    <a:lstStyle/>
                    <a:p>
                      <a:r>
                        <a:rPr lang="es-ES" b="0" dirty="0">
                          <a:latin typeface="Papyrus" panose="03070502060502030205" pitchFamily="66" charset="0"/>
                        </a:rPr>
                        <a:t>Calidad del desempeño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Presenta el contenido, las funciones y las características especificadas en el modelo de requerimientos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40433"/>
                  </a:ext>
                </a:extLst>
              </a:tr>
              <a:tr h="370840">
                <a:tc>
                  <a:txBody>
                    <a:bodyPr/>
                    <a:lstStyle/>
                    <a:p>
                      <a:r>
                        <a:rPr lang="es-ES" b="0" dirty="0">
                          <a:latin typeface="Papyrus" panose="03070502060502030205" pitchFamily="66" charset="0"/>
                        </a:rPr>
                        <a:t>Calidad de las características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Genera sorpresa y agrado en la primera impresión del usuario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598775"/>
                  </a:ext>
                </a:extLst>
              </a:tr>
              <a:tr h="370840">
                <a:tc>
                  <a:txBody>
                    <a:bodyPr/>
                    <a:lstStyle/>
                    <a:p>
                      <a:r>
                        <a:rPr lang="es-ES" b="0" dirty="0">
                          <a:latin typeface="Papyrus" panose="03070502060502030205" pitchFamily="66" charset="0"/>
                        </a:rPr>
                        <a:t>Confiabilidad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Está disponible cuando se necesita, sin errores y sin fallas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54383"/>
                  </a:ext>
                </a:extLst>
              </a:tr>
            </a:tbl>
          </a:graphicData>
        </a:graphic>
      </p:graphicFrame>
    </p:spTree>
    <p:extLst>
      <p:ext uri="{BB962C8B-B14F-4D97-AF65-F5344CB8AC3E}">
        <p14:creationId xmlns:p14="http://schemas.microsoft.com/office/powerpoint/2010/main" val="524059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EFC8020-E25B-4460-B525-E5FB8BB956E5}"/>
              </a:ext>
            </a:extLst>
          </p:cNvPr>
          <p:cNvGraphicFramePr>
            <a:graphicFrameLocks noGrp="1"/>
          </p:cNvGraphicFramePr>
          <p:nvPr>
            <p:extLst>
              <p:ext uri="{D42A27DB-BD31-4B8C-83A1-F6EECF244321}">
                <p14:modId xmlns:p14="http://schemas.microsoft.com/office/powerpoint/2010/main" val="175454158"/>
              </p:ext>
            </p:extLst>
          </p:nvPr>
        </p:nvGraphicFramePr>
        <p:xfrm>
          <a:off x="1164771" y="349522"/>
          <a:ext cx="4452258" cy="5120640"/>
        </p:xfrm>
        <a:graphic>
          <a:graphicData uri="http://schemas.openxmlformats.org/drawingml/2006/table">
            <a:tbl>
              <a:tblPr firstRow="1" bandRow="1">
                <a:tableStyleId>{2D5ABB26-0587-4C30-8999-92F81FD0307C}</a:tableStyleId>
              </a:tblPr>
              <a:tblGrid>
                <a:gridCol w="1612071">
                  <a:extLst>
                    <a:ext uri="{9D8B030D-6E8A-4147-A177-3AD203B41FA5}">
                      <a16:colId xmlns:a16="http://schemas.microsoft.com/office/drawing/2014/main" val="3423504938"/>
                    </a:ext>
                  </a:extLst>
                </a:gridCol>
                <a:gridCol w="2840187">
                  <a:extLst>
                    <a:ext uri="{9D8B030D-6E8A-4147-A177-3AD203B41FA5}">
                      <a16:colId xmlns:a16="http://schemas.microsoft.com/office/drawing/2014/main" val="624055995"/>
                    </a:ext>
                  </a:extLst>
                </a:gridCol>
              </a:tblGrid>
              <a:tr h="370840">
                <a:tc>
                  <a:txBody>
                    <a:bodyPr/>
                    <a:lstStyle/>
                    <a:p>
                      <a:r>
                        <a:rPr lang="es-ES" b="0" dirty="0">
                          <a:latin typeface="Papyrus" panose="03070502060502030205" pitchFamily="66" charset="0"/>
                        </a:rPr>
                        <a:t>Conformidad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coherente con los estándares locales e internacionales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741027"/>
                  </a:ext>
                </a:extLst>
              </a:tr>
              <a:tr h="370840">
                <a:tc>
                  <a:txBody>
                    <a:bodyPr/>
                    <a:lstStyle/>
                    <a:p>
                      <a:r>
                        <a:rPr lang="es-ES" b="0" dirty="0">
                          <a:latin typeface="Papyrus" panose="03070502060502030205" pitchFamily="66" charset="0"/>
                        </a:rPr>
                        <a:t>Durabilidad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Permite con facilidad el mantenimiento (cambio) y la depuración (corrección)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638199"/>
                  </a:ext>
                </a:extLst>
              </a:tr>
              <a:tr h="370840">
                <a:tc>
                  <a:txBody>
                    <a:bodyPr/>
                    <a:lstStyle/>
                    <a:p>
                      <a:r>
                        <a:rPr lang="es-ES" b="0" dirty="0">
                          <a:latin typeface="Papyrus" panose="03070502060502030205" pitchFamily="66" charset="0"/>
                        </a:rPr>
                        <a:t>Servicio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El mantenimiento y la depuración de pueden hacer en un tiempo aceptablemente breve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261705"/>
                  </a:ext>
                </a:extLst>
              </a:tr>
              <a:tr h="370840">
                <a:tc>
                  <a:txBody>
                    <a:bodyPr/>
                    <a:lstStyle/>
                    <a:p>
                      <a:r>
                        <a:rPr lang="es-ES" b="0" dirty="0">
                          <a:latin typeface="Papyrus" panose="03070502060502030205" pitchFamily="66" charset="0"/>
                        </a:rPr>
                        <a:t>Estética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Posee cierta elegancia, flujo único y presencia aceptable por los usuarios en 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08225"/>
                  </a:ext>
                </a:extLst>
              </a:tr>
              <a:tr h="370840">
                <a:tc>
                  <a:txBody>
                    <a:bodyPr/>
                    <a:lstStyle/>
                    <a:p>
                      <a:r>
                        <a:rPr lang="es-ES" b="0" dirty="0">
                          <a:latin typeface="Papyrus" panose="03070502060502030205" pitchFamily="66" charset="0"/>
                        </a:rPr>
                        <a:t>Percepción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Recibe en general buenos comentarios por parte de los usuarios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236286"/>
                  </a:ext>
                </a:extLst>
              </a:tr>
            </a:tbl>
          </a:graphicData>
        </a:graphic>
      </p:graphicFrame>
      <p:sp>
        <p:nvSpPr>
          <p:cNvPr id="3" name="CuadroTexto 2">
            <a:extLst>
              <a:ext uri="{FF2B5EF4-FFF2-40B4-BE49-F238E27FC236}">
                <a16:creationId xmlns:a16="http://schemas.microsoft.com/office/drawing/2014/main" id="{1209895B-0D94-4A8E-BCF6-492A25EFB6DE}"/>
              </a:ext>
            </a:extLst>
          </p:cNvPr>
          <p:cNvSpPr txBox="1"/>
          <p:nvPr/>
        </p:nvSpPr>
        <p:spPr>
          <a:xfrm>
            <a:off x="6908076" y="285812"/>
            <a:ext cx="457417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Factores de calidad</a:t>
            </a:r>
          </a:p>
          <a:p>
            <a:r>
              <a:rPr lang="es-ES" dirty="0">
                <a:latin typeface="Papyrus" panose="03070502060502030205" pitchFamily="66" charset="0"/>
                <a:ea typeface="Becca" panose="02000603000000000000" pitchFamily="2" charset="0"/>
              </a:rPr>
              <a:t>A partir de las definiciones del estándar ISO 9126, (PRESSMAN, 2006) presenta los siguientes factores o atributos claves asociados a la calidad del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Actividades importantes</a:t>
            </a:r>
            <a:r>
              <a:rPr lang="es-ES" dirty="0">
                <a:latin typeface="Papyrus" panose="03070502060502030205" pitchFamily="66" charset="0"/>
                <a:ea typeface="Becca" panose="02000603000000000000" pitchFamily="2" charset="0"/>
              </a:rPr>
              <a:t>: Las actividades más importantes en la gestión de los procesos de acuerdo con la norma ISO 9000:9001 son:</a:t>
            </a:r>
          </a:p>
          <a:p>
            <a:pPr marL="285750" indent="-285750">
              <a:buFontTx/>
              <a:buChar char="-"/>
            </a:pPr>
            <a:r>
              <a:rPr lang="es-ES" b="1" dirty="0">
                <a:latin typeface="Papyrus" panose="03070502060502030205" pitchFamily="66" charset="0"/>
                <a:ea typeface="Becca" panose="02000603000000000000" pitchFamily="2" charset="0"/>
              </a:rPr>
              <a:t>Funcionalidad</a:t>
            </a:r>
            <a:r>
              <a:rPr lang="es-ES" dirty="0">
                <a:latin typeface="Papyrus" panose="03070502060502030205" pitchFamily="66" charset="0"/>
                <a:ea typeface="Becca" panose="02000603000000000000" pitchFamily="2" charset="0"/>
              </a:rPr>
              <a:t>: Satisfacción a las necesidades de adaptabilidad, exactitud, interoperabilidad, cumplimiento y seguridad.</a:t>
            </a:r>
          </a:p>
          <a:p>
            <a:pPr marL="285750" indent="-285750">
              <a:buFontTx/>
              <a:buChar char="-"/>
            </a:pPr>
            <a:r>
              <a:rPr lang="es-ES" b="1" dirty="0">
                <a:latin typeface="Papyrus" panose="03070502060502030205" pitchFamily="66" charset="0"/>
                <a:ea typeface="Becca" panose="02000603000000000000" pitchFamily="2" charset="0"/>
              </a:rPr>
              <a:t>Confiabilidad</a:t>
            </a:r>
            <a:r>
              <a:rPr lang="es-ES" dirty="0">
                <a:latin typeface="Papyrus" panose="03070502060502030205" pitchFamily="66" charset="0"/>
                <a:ea typeface="Becca" panose="02000603000000000000" pitchFamily="2" charset="0"/>
              </a:rPr>
              <a:t>: Cantidad de tiempo que el software se encuentra disponible para su uso, con madurez, tolerancia a fallas y recuperación.</a:t>
            </a:r>
          </a:p>
          <a:p>
            <a:pPr marL="285750" indent="-285750">
              <a:buFontTx/>
              <a:buChar char="-"/>
            </a:pPr>
            <a:r>
              <a:rPr lang="es-ES" b="1" dirty="0">
                <a:latin typeface="Papyrus" panose="03070502060502030205" pitchFamily="66" charset="0"/>
                <a:ea typeface="Becca" panose="02000603000000000000" pitchFamily="2" charset="0"/>
              </a:rPr>
              <a:t>Usabilidad</a:t>
            </a:r>
            <a:r>
              <a:rPr lang="es-ES" dirty="0">
                <a:latin typeface="Papyrus" panose="03070502060502030205" pitchFamily="66" charset="0"/>
                <a:ea typeface="Becca" panose="02000603000000000000" pitchFamily="2" charset="0"/>
              </a:rPr>
              <a:t>: Facilidad para usar, siendo entendible, aprendible y operable.</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Uso óptimo de los recursos del sistema.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935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F7901-970F-457C-ABB3-A154F131EAD1}"/>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Identificar clientes y sus necesidades</a:t>
            </a:r>
            <a:r>
              <a:rPr lang="es-ES" dirty="0">
                <a:latin typeface="Papyrus" panose="03070502060502030205" pitchFamily="66" charset="0"/>
                <a:ea typeface="Becca" panose="02000603000000000000" pitchFamily="2" charset="0"/>
              </a:rPr>
              <a:t>: En esta actividad se determina el objetivo fundamental de la organización y su razón de ser. En palabras de la norma ISO 9000 Y 9001: 2015 su misión.</a:t>
            </a:r>
          </a:p>
          <a:p>
            <a:pPr marL="285750" indent="-285750">
              <a:buFontTx/>
              <a:buChar char="-"/>
            </a:pPr>
            <a:r>
              <a:rPr lang="es-ES" b="1" dirty="0">
                <a:latin typeface="Papyrus" panose="03070502060502030205" pitchFamily="66" charset="0"/>
                <a:ea typeface="Becca" panose="02000603000000000000" pitchFamily="2" charset="0"/>
              </a:rPr>
              <a:t>Facilidad de recibir mantenimiento</a:t>
            </a:r>
            <a:r>
              <a:rPr lang="es-ES" dirty="0">
                <a:latin typeface="Papyrus" panose="03070502060502030205" pitchFamily="66" charset="0"/>
                <a:ea typeface="Becca" panose="02000603000000000000" pitchFamily="2" charset="0"/>
              </a:rPr>
              <a:t>: Facilidad para realizar reparaciones, es decir, es analizable, cambiable, estable y susceptible a pruebas.</a:t>
            </a:r>
          </a:p>
          <a:p>
            <a:pPr marL="285750" indent="-285750">
              <a:buFontTx/>
              <a:buChar char="-"/>
            </a:pPr>
            <a:r>
              <a:rPr lang="es-ES" b="1" dirty="0">
                <a:latin typeface="Papyrus" panose="03070502060502030205" pitchFamily="66" charset="0"/>
                <a:ea typeface="Becca" panose="02000603000000000000" pitchFamily="2" charset="0"/>
              </a:rPr>
              <a:t>Portabilidad</a:t>
            </a:r>
            <a:r>
              <a:rPr lang="es-ES" dirty="0">
                <a:latin typeface="Papyrus" panose="03070502060502030205" pitchFamily="66" charset="0"/>
                <a:ea typeface="Becca" panose="02000603000000000000" pitchFamily="2" charset="0"/>
              </a:rPr>
              <a:t>: Facilidad para ser llevado a otro ambiente, es decir, es aceptable, instalable y sustituible.</a:t>
            </a:r>
          </a:p>
          <a:p>
            <a:pPr marL="285750" indent="-285750">
              <a:buFontTx/>
              <a:buChar char="-"/>
            </a:pPr>
            <a:r>
              <a:rPr lang="es-ES" b="1" dirty="0">
                <a:latin typeface="Papyrus" panose="03070502060502030205" pitchFamily="66" charset="0"/>
                <a:ea typeface="Becca" panose="02000603000000000000" pitchFamily="2" charset="0"/>
              </a:rPr>
              <a:t>Corrección</a:t>
            </a:r>
            <a:r>
              <a:rPr lang="es-ES" dirty="0">
                <a:latin typeface="Papyrus" panose="03070502060502030205" pitchFamily="66" charset="0"/>
                <a:ea typeface="Becca" panose="02000603000000000000" pitchFamily="2" charset="0"/>
              </a:rPr>
              <a:t>: Cumple con las especificaciones y necesidades del cliente.</a:t>
            </a:r>
          </a:p>
          <a:p>
            <a:pPr marL="285750" indent="-285750">
              <a:buFontTx/>
              <a:buChar char="-"/>
            </a:pPr>
            <a:r>
              <a:rPr lang="es-ES" b="1" dirty="0">
                <a:latin typeface="Papyrus" panose="03070502060502030205" pitchFamily="66" charset="0"/>
                <a:ea typeface="Becca" panose="02000603000000000000" pitchFamily="2" charset="0"/>
              </a:rPr>
              <a:t>Integridad</a:t>
            </a:r>
            <a:r>
              <a:rPr lang="es-ES" dirty="0">
                <a:latin typeface="Papyrus" panose="03070502060502030205" pitchFamily="66" charset="0"/>
                <a:ea typeface="Becca" panose="02000603000000000000" pitchFamily="2" charset="0"/>
              </a:rPr>
              <a:t>: Control de acceso al software o datos de usuarios no autorizados.</a:t>
            </a:r>
          </a:p>
          <a:p>
            <a:pPr marL="285750" indent="-285750">
              <a:buFontTx/>
              <a:buChar char="-"/>
            </a:pPr>
            <a:r>
              <a:rPr lang="es-ES" b="1" dirty="0">
                <a:latin typeface="Papyrus" panose="03070502060502030205" pitchFamily="66" charset="0"/>
                <a:ea typeface="Becca" panose="02000603000000000000" pitchFamily="2" charset="0"/>
              </a:rPr>
              <a:t>Flexibilidad: </a:t>
            </a:r>
            <a:r>
              <a:rPr lang="es-ES" dirty="0">
                <a:latin typeface="Papyrus" panose="03070502060502030205" pitchFamily="66" charset="0"/>
                <a:ea typeface="Becca" panose="02000603000000000000" pitchFamily="2" charset="0"/>
              </a:rPr>
              <a:t>Capacidad para permitir modificaciones cuando el software ya está en operación.</a:t>
            </a:r>
          </a:p>
          <a:p>
            <a:pPr marL="285750" indent="-285750">
              <a:buFontTx/>
              <a:buChar char="-"/>
            </a:pPr>
            <a:r>
              <a:rPr lang="es-ES" b="1" dirty="0">
                <a:latin typeface="Papyrus" panose="03070502060502030205" pitchFamily="66" charset="0"/>
                <a:ea typeface="Becca" panose="02000603000000000000" pitchFamily="2" charset="0"/>
              </a:rPr>
              <a:t>Reusabilidad</a:t>
            </a:r>
            <a:r>
              <a:rPr lang="es-ES" dirty="0">
                <a:latin typeface="Papyrus" panose="03070502060502030205" pitchFamily="66" charset="0"/>
                <a:ea typeface="Becca" panose="02000603000000000000" pitchFamily="2" charset="0"/>
              </a:rPr>
              <a:t>: Grado en que puede ser usado por otras aplicaciones.</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40AE6810-1B70-40A7-979F-1FA69D9BF899}"/>
              </a:ext>
            </a:extLst>
          </p:cNvPr>
          <p:cNvSpPr txBox="1"/>
          <p:nvPr/>
        </p:nvSpPr>
        <p:spPr>
          <a:xfrm>
            <a:off x="6890658" y="285812"/>
            <a:ext cx="4591593"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Factores de calidad</a:t>
            </a:r>
            <a:r>
              <a:rPr lang="es-ES" dirty="0">
                <a:latin typeface="Papyrus" panose="03070502060502030205" pitchFamily="66" charset="0"/>
                <a:ea typeface="Becca" panose="02000603000000000000" pitchFamily="2" charset="0"/>
              </a:rPr>
              <a:t>: En particular, para evaluar una interfaz, se deben tener en cuenta los siguientes factores de calidad:</a:t>
            </a:r>
          </a:p>
          <a:p>
            <a:pPr marL="285750" indent="-285750">
              <a:buFontTx/>
              <a:buChar char="-"/>
            </a:pPr>
            <a:r>
              <a:rPr lang="es-ES" b="1" dirty="0">
                <a:latin typeface="Papyrus" panose="03070502060502030205" pitchFamily="66" charset="0"/>
                <a:ea typeface="Becca" panose="02000603000000000000" pitchFamily="2" charset="0"/>
              </a:rPr>
              <a:t>Intuitiva</a:t>
            </a:r>
            <a:r>
              <a:rPr lang="es-ES" dirty="0">
                <a:latin typeface="Papyrus" panose="03070502060502030205" pitchFamily="66" charset="0"/>
                <a:ea typeface="Becca" panose="02000603000000000000" pitchFamily="2" charset="0"/>
              </a:rPr>
              <a:t>: La interfaz sigue patrones de uso esperados, facilitando la comprensión, localización de operaciones y la entrada de datos.</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Grado en el que es posible localizar o iniciar las operaciones y la información.</a:t>
            </a:r>
          </a:p>
          <a:p>
            <a:pPr marL="285750" indent="-285750">
              <a:buFontTx/>
              <a:buChar char="-"/>
            </a:pPr>
            <a:r>
              <a:rPr lang="es-ES" b="1" dirty="0">
                <a:latin typeface="Papyrus" panose="03070502060502030205" pitchFamily="66" charset="0"/>
                <a:ea typeface="Becca" panose="02000603000000000000" pitchFamily="2" charset="0"/>
              </a:rPr>
              <a:t>Robustez</a:t>
            </a:r>
            <a:r>
              <a:rPr lang="es-ES" dirty="0">
                <a:latin typeface="Papyrus" panose="03070502060502030205" pitchFamily="66" charset="0"/>
                <a:ea typeface="Becca" panose="02000603000000000000" pitchFamily="2" charset="0"/>
              </a:rPr>
              <a:t>: Capacidad para tratar entradas erróneas de datos o interacción inapropiada del usuario.</a:t>
            </a:r>
          </a:p>
          <a:p>
            <a:pPr marL="285750" indent="-285750">
              <a:buFontTx/>
              <a:buChar char="-"/>
            </a:pPr>
            <a:r>
              <a:rPr lang="es-ES" b="1" dirty="0">
                <a:latin typeface="Papyrus" panose="03070502060502030205" pitchFamily="66" charset="0"/>
                <a:ea typeface="Becca" panose="02000603000000000000" pitchFamily="2" charset="0"/>
              </a:rPr>
              <a:t>Riqueza</a:t>
            </a:r>
            <a:r>
              <a:rPr lang="es-ES" dirty="0">
                <a:latin typeface="Papyrus" panose="03070502060502030205" pitchFamily="66" charset="0"/>
                <a:ea typeface="Becca" panose="02000603000000000000" pitchFamily="2" charset="0"/>
              </a:rPr>
              <a:t>: Interfaz con abundantes características, que permiten la personalización según las necesidades del usuario, y la identificación de una secuencia de operaciones comunes por medio de una acción o comando.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903196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9A98C2-E093-4B5E-9C67-F1C79C7E8FBD}"/>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Verificación y validación (V&amp;V)</a:t>
            </a:r>
          </a:p>
          <a:p>
            <a:r>
              <a:rPr lang="es-ES" dirty="0">
                <a:latin typeface="Papyrus" panose="03070502060502030205" pitchFamily="66" charset="0"/>
                <a:ea typeface="Becca" panose="02000603000000000000" pitchFamily="2" charset="0"/>
              </a:rPr>
              <a:t>En el control de calidad de software se distinguen los procesos de evaluación propios del proceso de desarrollo de software: la verificación y validación.</a:t>
            </a:r>
          </a:p>
          <a:p>
            <a:r>
              <a:rPr lang="es-ES" dirty="0">
                <a:latin typeface="Papyrus" panose="03070502060502030205" pitchFamily="66" charset="0"/>
                <a:ea typeface="Becca" panose="02000603000000000000" pitchFamily="2" charset="0"/>
              </a:rPr>
              <a:t>IEEE </a:t>
            </a:r>
            <a:r>
              <a:rPr lang="es-ES" dirty="0" err="1">
                <a:latin typeface="Papyrus" panose="03070502060502030205" pitchFamily="66" charset="0"/>
                <a:ea typeface="Becca" panose="02000603000000000000" pitchFamily="2" charset="0"/>
              </a:rPr>
              <a:t>Std</a:t>
            </a:r>
            <a:r>
              <a:rPr lang="es-ES" dirty="0">
                <a:latin typeface="Papyrus" panose="03070502060502030205" pitchFamily="66" charset="0"/>
                <a:ea typeface="Becca" panose="02000603000000000000" pitchFamily="2" charset="0"/>
              </a:rPr>
              <a:t> 729-1983 da las siguientes definiciones:</a:t>
            </a:r>
          </a:p>
          <a:p>
            <a:r>
              <a:rPr lang="es-ES" b="1" dirty="0">
                <a:latin typeface="Papyrus" panose="03070502060502030205" pitchFamily="66" charset="0"/>
                <a:ea typeface="Becca" panose="02000603000000000000" pitchFamily="2" charset="0"/>
              </a:rPr>
              <a:t>Verificación</a:t>
            </a:r>
            <a:r>
              <a:rPr lang="es-ES" dirty="0">
                <a:latin typeface="Papyrus" panose="03070502060502030205" pitchFamily="66" charset="0"/>
                <a:ea typeface="Becca" panose="02000603000000000000" pitchFamily="2" charset="0"/>
              </a:rPr>
              <a:t>: “Proceso para determinar si los productos de una determinada fase del desarrollo software cumplen o no los requisitos establecidos durante la fase anterior”.</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Técnicas para V&amp;V</a:t>
            </a:r>
            <a:r>
              <a:rPr lang="es-ES" dirty="0">
                <a:latin typeface="Papyrus" panose="03070502060502030205" pitchFamily="66" charset="0"/>
                <a:ea typeface="Becca" panose="02000603000000000000" pitchFamily="2" charset="0"/>
              </a:rPr>
              <a:t>: </a:t>
            </a:r>
          </a:p>
          <a:p>
            <a:pPr marL="285750" indent="-285750">
              <a:buFontTx/>
              <a:buChar char="-"/>
            </a:pPr>
            <a:r>
              <a:rPr lang="es-ES" b="1" dirty="0">
                <a:latin typeface="Papyrus" panose="03070502060502030205" pitchFamily="66" charset="0"/>
                <a:ea typeface="Becca" panose="02000603000000000000" pitchFamily="2" charset="0"/>
              </a:rPr>
              <a:t>Estáticas</a:t>
            </a:r>
            <a:r>
              <a:rPr lang="es-ES" dirty="0">
                <a:latin typeface="Papyrus" panose="03070502060502030205" pitchFamily="66" charset="0"/>
                <a:ea typeface="Becca" panose="02000603000000000000" pitchFamily="2" charset="0"/>
              </a:rPr>
              <a:t>: Buscar fallas en el sistema en reposo, analizando los distintos modelos que lo componen. Se aplican a requisitos modelo de análisis y diseño, y al código.</a:t>
            </a:r>
          </a:p>
          <a:p>
            <a:pPr marL="285750" indent="-285750">
              <a:buFontTx/>
              <a:buChar char="-"/>
            </a:pPr>
            <a:r>
              <a:rPr lang="es-ES" b="1" dirty="0">
                <a:latin typeface="Papyrus" panose="03070502060502030205" pitchFamily="66" charset="0"/>
                <a:ea typeface="Becca" panose="02000603000000000000" pitchFamily="2" charset="0"/>
              </a:rPr>
              <a:t>Dinámicas</a:t>
            </a:r>
            <a:r>
              <a:rPr lang="es-ES" dirty="0">
                <a:latin typeface="Papyrus" panose="03070502060502030205" pitchFamily="66" charset="0"/>
                <a:ea typeface="Becca" panose="02000603000000000000" pitchFamily="2" charset="0"/>
              </a:rPr>
              <a:t>: Buscar fallas mediante entradas al sistema en funcionamiento. Se denominan pruebas de software o </a:t>
            </a:r>
            <a:r>
              <a:rPr lang="es-ES" dirty="0" err="1">
                <a:latin typeface="Papyrus" panose="03070502060502030205" pitchFamily="66" charset="0"/>
                <a:ea typeface="Becca" panose="02000603000000000000" pitchFamily="2" charset="0"/>
              </a:rPr>
              <a:t>testing</a:t>
            </a:r>
            <a:r>
              <a:rPr lang="es-ES" dirty="0">
                <a:latin typeface="Papyrus" panose="03070502060502030205" pitchFamily="66" charset="0"/>
                <a:ea typeface="Becca" panose="02000603000000000000" pitchFamily="2" charset="0"/>
              </a:rPr>
              <a:t> y se aplican al código.</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BE9FFB5-C456-4F4A-A3E3-59BBCC983E41}"/>
              </a:ext>
            </a:extLst>
          </p:cNvPr>
          <p:cNvSpPr txBox="1"/>
          <p:nvPr/>
        </p:nvSpPr>
        <p:spPr>
          <a:xfrm>
            <a:off x="6903722" y="285811"/>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Validación</a:t>
            </a:r>
            <a:r>
              <a:rPr lang="es-ES" dirty="0">
                <a:latin typeface="Papyrus" panose="03070502060502030205" pitchFamily="66" charset="0"/>
                <a:ea typeface="Becca" panose="02000603000000000000" pitchFamily="2" charset="0"/>
              </a:rPr>
              <a:t>: “Proceso de evaluación del software al final del proceso de desarrollo para asegurar el cumplimiento de las necesidades del cliente”.</a:t>
            </a:r>
          </a:p>
          <a:p>
            <a:r>
              <a:rPr lang="es-ES" b="1" dirty="0">
                <a:latin typeface="Papyrus" panose="03070502060502030205" pitchFamily="66" charset="0"/>
                <a:ea typeface="Becca" panose="02000603000000000000" pitchFamily="2" charset="0"/>
              </a:rPr>
              <a:t>Pruebas de software</a:t>
            </a:r>
          </a:p>
          <a:p>
            <a:r>
              <a:rPr lang="es-ES" dirty="0">
                <a:latin typeface="Papyrus" panose="03070502060502030205" pitchFamily="66" charset="0"/>
                <a:ea typeface="Becca" panose="02000603000000000000" pitchFamily="2" charset="0"/>
              </a:rPr>
              <a:t>De lo anterior, se puede decir que las pruebas de software son estrictamente necesarias, para determinar de manera dinámica la calidad del software; de esta manera, de garantiza que ha construido el sistema correcto y de la forma correcta.</a:t>
            </a:r>
          </a:p>
          <a:p>
            <a:r>
              <a:rPr lang="es-ES" b="1" dirty="0">
                <a:latin typeface="Papyrus" panose="03070502060502030205" pitchFamily="66" charset="0"/>
                <a:ea typeface="Becca" panose="02000603000000000000" pitchFamily="2" charset="0"/>
              </a:rPr>
              <a:t>Orientaciones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Realizar revisiones técnicas efectivas, antes de comenzar la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prueba comienza en los componentes del software y fluye hacia la integración de todo el sistema.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Seleccionar y aplicar la mejor técnica de prueba, de acuerdo con el enfoque de desarrollo utilizado.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 casos y esbozar el plan de prueba en la fase de diseño del software.</a:t>
            </a:r>
          </a:p>
        </p:txBody>
      </p:sp>
    </p:spTree>
    <p:extLst>
      <p:ext uri="{BB962C8B-B14F-4D97-AF65-F5344CB8AC3E}">
        <p14:creationId xmlns:p14="http://schemas.microsoft.com/office/powerpoint/2010/main" val="10561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AAEE67-FF63-471C-85FA-5E9A401737E2}"/>
              </a:ext>
            </a:extLst>
          </p:cNvPr>
          <p:cNvSpPr txBox="1"/>
          <p:nvPr/>
        </p:nvSpPr>
        <p:spPr>
          <a:xfrm>
            <a:off x="1147356" y="285812"/>
            <a:ext cx="4417421" cy="5632311"/>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Un buen caso de prueba permite mostrar un error o un fallo no detectado anteriormente.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 fundamental conocer el resultado esperado para determinar si el resultado de la prueba es corrector o no.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Procurar que en las pruebas, a parte de los desarrolladores, participen programadores que no hayan estado en la fase de codificación y también potenciales usuarios.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Así como se prueba que el programa funcione correctamente para estradas válidas, también es igualmente importante, comprobar que el programa reacciones correctamente ante entradas no válidas.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Documentar todos los casos de prueba. Esto permite realizar pruebas de regresión. </a:t>
            </a:r>
          </a:p>
        </p:txBody>
      </p:sp>
      <p:sp>
        <p:nvSpPr>
          <p:cNvPr id="3" name="CuadroTexto 2">
            <a:extLst>
              <a:ext uri="{FF2B5EF4-FFF2-40B4-BE49-F238E27FC236}">
                <a16:creationId xmlns:a16="http://schemas.microsoft.com/office/drawing/2014/main" id="{4018D77F-0006-4DCB-9AAD-3A0912208F24}"/>
              </a:ext>
            </a:extLst>
          </p:cNvPr>
          <p:cNvSpPr txBox="1"/>
          <p:nvPr/>
        </p:nvSpPr>
        <p:spPr>
          <a:xfrm>
            <a:off x="6903722" y="285812"/>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Actividades </a:t>
            </a:r>
          </a:p>
          <a:p>
            <a:r>
              <a:rPr lang="es-ES" dirty="0">
                <a:latin typeface="Papyrus" panose="03070502060502030205" pitchFamily="66" charset="0"/>
                <a:ea typeface="Becca" panose="02000603000000000000" pitchFamily="2" charset="0"/>
              </a:rPr>
              <a:t>Principales actividades:</a:t>
            </a:r>
          </a:p>
          <a:p>
            <a:pPr marL="285750" indent="-285750">
              <a:buFontTx/>
              <a:buChar char="-"/>
            </a:pPr>
            <a:r>
              <a:rPr lang="es-ES" dirty="0">
                <a:latin typeface="Papyrus" panose="03070502060502030205" pitchFamily="66" charset="0"/>
                <a:ea typeface="Becca" panose="02000603000000000000" pitchFamily="2" charset="0"/>
              </a:rPr>
              <a:t>Diseño del plan de prueba.</a:t>
            </a:r>
          </a:p>
          <a:p>
            <a:pPr marL="285750" indent="-285750">
              <a:buFontTx/>
              <a:buChar char="-"/>
            </a:pPr>
            <a:r>
              <a:rPr lang="es-ES" dirty="0">
                <a:latin typeface="Papyrus" panose="03070502060502030205" pitchFamily="66" charset="0"/>
                <a:ea typeface="Becca" panose="02000603000000000000" pitchFamily="2" charset="0"/>
              </a:rPr>
              <a:t>Diseño de casos de prueba</a:t>
            </a:r>
          </a:p>
          <a:p>
            <a:pPr marL="285750" indent="-285750">
              <a:buFontTx/>
              <a:buChar char="-"/>
            </a:pPr>
            <a:r>
              <a:rPr lang="es-ES" dirty="0">
                <a:latin typeface="Papyrus" panose="03070502060502030205" pitchFamily="66" charset="0"/>
                <a:ea typeface="Becca" panose="02000603000000000000" pitchFamily="2" charset="0"/>
              </a:rPr>
              <a:t>Prueba </a:t>
            </a:r>
          </a:p>
          <a:p>
            <a:pPr marL="285750" indent="-285750">
              <a:buFontTx/>
              <a:buChar char="-"/>
            </a:pPr>
            <a:r>
              <a:rPr lang="es-ES" dirty="0">
                <a:latin typeface="Papyrus" panose="03070502060502030205" pitchFamily="66" charset="0"/>
                <a:ea typeface="Becca" panose="02000603000000000000" pitchFamily="2" charset="0"/>
              </a:rPr>
              <a:t>Comparación y evaluación de resultados </a:t>
            </a:r>
          </a:p>
          <a:p>
            <a:pPr marL="285750" indent="-285750">
              <a:buFontTx/>
              <a:buChar char="-"/>
            </a:pPr>
            <a:r>
              <a:rPr lang="es-ES" dirty="0">
                <a:latin typeface="Papyrus" panose="03070502060502030205" pitchFamily="66" charset="0"/>
                <a:ea typeface="Becca" panose="02000603000000000000" pitchFamily="2" charset="0"/>
              </a:rPr>
              <a:t>Localización del error</a:t>
            </a:r>
          </a:p>
          <a:p>
            <a:r>
              <a:rPr lang="es-ES" b="1" dirty="0">
                <a:latin typeface="Papyrus" panose="03070502060502030205" pitchFamily="66" charset="0"/>
                <a:ea typeface="Becca" panose="02000603000000000000" pitchFamily="2" charset="0"/>
              </a:rPr>
              <a:t>Pruebas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Las pruebas de software, se clasifican principalmente en dos categorías: pruebas de caja blanca y pruebas de caja negra.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Caja blanca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Permiten probar la lógica interna del programa y su estructura, realizando las siguiente acciones:</a:t>
            </a:r>
          </a:p>
          <a:p>
            <a:r>
              <a:rPr lang="es-ES" dirty="0">
                <a:latin typeface="Papyrus" panose="03070502060502030205" pitchFamily="66" charset="0"/>
                <a:ea typeface="Becca" panose="02000603000000000000" pitchFamily="2" charset="0"/>
              </a:rPr>
              <a:t>Ejecución de todas las sentencias (al menos una vez)</a:t>
            </a:r>
          </a:p>
          <a:p>
            <a:pPr marL="285750" indent="-285750">
              <a:buFontTx/>
              <a:buChar char="-"/>
            </a:pPr>
            <a:r>
              <a:rPr lang="es-ES" dirty="0">
                <a:latin typeface="Papyrus" panose="03070502060502030205" pitchFamily="66" charset="0"/>
                <a:ea typeface="Becca" panose="02000603000000000000" pitchFamily="2" charset="0"/>
              </a:rPr>
              <a:t>Recorrido de todos los caminos independientes de cada componente.</a:t>
            </a:r>
          </a:p>
          <a:p>
            <a:pPr marL="285750" indent="-285750">
              <a:buFontTx/>
              <a:buChar char="-"/>
            </a:pPr>
            <a:r>
              <a:rPr lang="es-ES" dirty="0">
                <a:latin typeface="Papyrus" panose="03070502060502030205" pitchFamily="66" charset="0"/>
                <a:ea typeface="Becca" panose="02000603000000000000" pitchFamily="2" charset="0"/>
              </a:rPr>
              <a:t>Comprobación de todos los bucles.</a:t>
            </a:r>
          </a:p>
          <a:p>
            <a:pPr marL="285750" indent="-285750">
              <a:buFontTx/>
              <a:buChar char="-"/>
            </a:pPr>
            <a:r>
              <a:rPr lang="es-ES" dirty="0">
                <a:latin typeface="Papyrus" panose="03070502060502030205" pitchFamily="66" charset="0"/>
                <a:ea typeface="Becca" panose="02000603000000000000" pitchFamily="2" charset="0"/>
              </a:rPr>
              <a:t>Implementación de situaciones extremas o límites </a:t>
            </a:r>
          </a:p>
        </p:txBody>
      </p:sp>
    </p:spTree>
    <p:extLst>
      <p:ext uri="{BB962C8B-B14F-4D97-AF65-F5344CB8AC3E}">
        <p14:creationId xmlns:p14="http://schemas.microsoft.com/office/powerpoint/2010/main" val="42120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EBE1B5-65B1-41A3-BAB5-63F2442E9A59}"/>
              </a:ext>
            </a:extLst>
          </p:cNvPr>
          <p:cNvSpPr txBox="1"/>
          <p:nvPr/>
        </p:nvSpPr>
        <p:spPr>
          <a:xfrm>
            <a:off x="1111352" y="245749"/>
            <a:ext cx="4722223" cy="5909310"/>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SQL : </a:t>
            </a:r>
            <a:r>
              <a:rPr lang="es-CO" dirty="0">
                <a:latin typeface="Papyrus" panose="03070502060502030205" pitchFamily="66" charset="0"/>
                <a:ea typeface="Becca" panose="02000603000000000000" pitchFamily="2" charset="0"/>
              </a:rPr>
              <a:t>Viene de Structure Query Lenguaje o lenguaje estructurado de consultas, utilizada para preguntar a la base de datos ciertos datos.</a:t>
            </a:r>
          </a:p>
          <a:p>
            <a:r>
              <a:rPr lang="es-CO" b="1" dirty="0">
                <a:latin typeface="Papyrus" panose="03070502060502030205" pitchFamily="66" charset="0"/>
                <a:ea typeface="Becca" panose="02000603000000000000" pitchFamily="2" charset="0"/>
              </a:rPr>
              <a:t>Ejemplo</a:t>
            </a:r>
          </a:p>
          <a:p>
            <a:r>
              <a:rPr lang="es-CO" b="1" dirty="0">
                <a:latin typeface="Papyrus" panose="03070502060502030205" pitchFamily="66" charset="0"/>
                <a:ea typeface="Becca" panose="02000603000000000000" pitchFamily="2" charset="0"/>
              </a:rPr>
              <a:t>Relacional : </a:t>
            </a:r>
            <a:r>
              <a:rPr lang="es-CO" dirty="0">
                <a:latin typeface="Papyrus" panose="03070502060502030205" pitchFamily="66" charset="0"/>
                <a:ea typeface="Becca" panose="02000603000000000000" pitchFamily="2" charset="0"/>
              </a:rPr>
              <a:t>Selecciona todos los meseros del restaurante Ophelié.</a:t>
            </a:r>
          </a:p>
          <a:p>
            <a:r>
              <a:rPr lang="es-CO" b="1" dirty="0">
                <a:latin typeface="Papyrus" panose="03070502060502030205" pitchFamily="66" charset="0"/>
                <a:ea typeface="Becca" panose="02000603000000000000" pitchFamily="2" charset="0"/>
              </a:rPr>
              <a:t>No relacional : </a:t>
            </a:r>
            <a:r>
              <a:rPr lang="es-CO" dirty="0">
                <a:latin typeface="Papyrus" panose="03070502060502030205" pitchFamily="66" charset="0"/>
                <a:ea typeface="Becca" panose="02000603000000000000" pitchFamily="2" charset="0"/>
              </a:rPr>
              <a:t>Tenemos una conexión de datos que se parecen entre si pero, no son necesariamente iguales.</a:t>
            </a:r>
          </a:p>
          <a:p>
            <a:r>
              <a:rPr lang="es-CO" b="1" dirty="0">
                <a:latin typeface="Papyrus" panose="03070502060502030205" pitchFamily="66" charset="0"/>
                <a:ea typeface="Becca" panose="02000603000000000000" pitchFamily="2" charset="0"/>
              </a:rPr>
              <a:t>Ejemplo : </a:t>
            </a:r>
            <a:r>
              <a:rPr lang="es-CO" dirty="0">
                <a:latin typeface="Papyrus" panose="03070502060502030205" pitchFamily="66" charset="0"/>
                <a:ea typeface="Becca" panose="02000603000000000000" pitchFamily="2" charset="0"/>
              </a:rPr>
              <a:t>Podemos tener una conexión de meseros perteneciente a un restaurante, los meseros pueden tener : Nombre (Todos), Fecha de nacimiento (No todos), Turno, Sexo, Años de Experiencia.</a:t>
            </a:r>
          </a:p>
          <a:p>
            <a:r>
              <a:rPr lang="es-CO" dirty="0">
                <a:latin typeface="Papyrus" panose="03070502060502030205" pitchFamily="66" charset="0"/>
                <a:ea typeface="Becca" panose="02000603000000000000" pitchFamily="2" charset="0"/>
              </a:rPr>
              <a:t>No necesitamos crear relaciones nuevas cuando queremos agregarle atributos nuevos a los objetos de una conexión o de un documento en una base de datos no Relacional.</a:t>
            </a:r>
          </a:p>
          <a:p>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590F55D9-7986-42F4-AEC7-383DF8EA204F}"/>
              </a:ext>
            </a:extLst>
          </p:cNvPr>
          <p:cNvSpPr txBox="1"/>
          <p:nvPr/>
        </p:nvSpPr>
        <p:spPr>
          <a:xfrm>
            <a:off x="6815466" y="245749"/>
            <a:ext cx="4722223" cy="646330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Tiene como ventaja que no hay redundancia, es mucho más liviana y es mucho más veloz como bases de datos.</a:t>
            </a:r>
          </a:p>
          <a:p>
            <a:r>
              <a:rPr lang="es-CO" dirty="0">
                <a:latin typeface="Papyrus" panose="03070502060502030205" pitchFamily="66" charset="0"/>
                <a:ea typeface="Becca" panose="02000603000000000000" pitchFamily="2" charset="0"/>
              </a:rPr>
              <a:t>Las típicas bases de datos relacionales son : MySQL, ORACLE, PostgreSQL, y las no relacionales son : mongoDB, Redis o couchos.</a:t>
            </a:r>
          </a:p>
          <a:p>
            <a:r>
              <a:rPr lang="es-CO" dirty="0">
                <a:latin typeface="Papyrus" panose="03070502060502030205" pitchFamily="66" charset="0"/>
                <a:ea typeface="Becca" panose="02000603000000000000" pitchFamily="2" charset="0"/>
              </a:rPr>
              <a:t>En las bases de datos relacionales siempre tenemos una llave que nos identifica quien es, por ejemplo, la cédula de ciudadanía, el DNI, el pasaporte, etc. En una base de datos no relacional podemos no tenerla pero no es necesario, solo necesitamos un indicador único como el nombre de usuario.</a:t>
            </a:r>
          </a:p>
          <a:p>
            <a:r>
              <a:rPr lang="es-CO" dirty="0">
                <a:latin typeface="Papyrus" panose="03070502060502030205" pitchFamily="66" charset="0"/>
                <a:ea typeface="Becca" panose="02000603000000000000" pitchFamily="2" charset="0"/>
              </a:rPr>
              <a:t>Las bases de datos no relacionales tienen la caracterización de ser veloces donde, a veces, se usa JSON (Java Script </a:t>
            </a:r>
            <a:r>
              <a:rPr lang="es-CO" dirty="0" err="1">
                <a:latin typeface="Papyrus" panose="03070502060502030205" pitchFamily="66" charset="0"/>
                <a:ea typeface="Becca" panose="02000603000000000000" pitchFamily="2" charset="0"/>
              </a:rPr>
              <a:t>Object</a:t>
            </a:r>
            <a:r>
              <a:rPr lang="es-CO" dirty="0">
                <a:latin typeface="Papyrus" panose="03070502060502030205" pitchFamily="66" charset="0"/>
                <a:ea typeface="Becca" panose="02000603000000000000" pitchFamily="2" charset="0"/>
              </a:rPr>
              <a:t> </a:t>
            </a:r>
            <a:r>
              <a:rPr lang="es-CO" dirty="0" err="1">
                <a:latin typeface="Papyrus" panose="03070502060502030205" pitchFamily="66" charset="0"/>
                <a:ea typeface="Becca" panose="02000603000000000000" pitchFamily="2" charset="0"/>
              </a:rPr>
              <a:t>Notation</a:t>
            </a:r>
            <a:r>
              <a:rPr lang="es-CO" dirty="0">
                <a:latin typeface="Papyrus" panose="03070502060502030205" pitchFamily="66" charset="0"/>
                <a:ea typeface="Becca" panose="02000603000000000000" pitchFamily="2" charset="0"/>
              </a:rPr>
              <a:t>) es la forma donde internamente tienden a organizarse muchas bases de datos NoSQL populares, no en un lenguaje de programación de busqueda es una forma de estructurar los datos de tal manera que, cualquier programa lo pueda entender.</a:t>
            </a:r>
          </a:p>
        </p:txBody>
      </p:sp>
    </p:spTree>
    <p:extLst>
      <p:ext uri="{BB962C8B-B14F-4D97-AF65-F5344CB8AC3E}">
        <p14:creationId xmlns:p14="http://schemas.microsoft.com/office/powerpoint/2010/main" val="2410908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474737-FCAF-41B9-9121-9D894262F819}"/>
              </a:ext>
            </a:extLst>
          </p:cNvPr>
          <p:cNvSpPr txBox="1"/>
          <p:nvPr/>
        </p:nvSpPr>
        <p:spPr>
          <a:xfrm>
            <a:off x="1147356" y="285812"/>
            <a:ext cx="4417421"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 este tipo de pruebas se considera el software como una caja negra, sin preocuparse por los detalles procedimentales de los programas. De esta manera, los datos de entrada deben generar una salida coherente con las especificaciones; si no es así, es porque se ha encontrado un error en el cual debe ser corregido para poder continuar con las pruebas.</a:t>
            </a:r>
          </a:p>
          <a:p>
            <a:r>
              <a:rPr lang="es-ES" dirty="0">
                <a:latin typeface="Papyrus" panose="03070502060502030205" pitchFamily="66" charset="0"/>
                <a:ea typeface="Becca" panose="02000603000000000000" pitchFamily="2" charset="0"/>
              </a:rPr>
              <a:t>Las dos técnicas más comunes son:</a:t>
            </a:r>
          </a:p>
          <a:p>
            <a:pPr marL="342900" indent="-342900">
              <a:buAutoNum type="arabicPeriod"/>
            </a:pPr>
            <a:r>
              <a:rPr lang="es-ES" b="1" dirty="0">
                <a:latin typeface="Papyrus" panose="03070502060502030205" pitchFamily="66" charset="0"/>
                <a:ea typeface="Becca" panose="02000603000000000000" pitchFamily="2" charset="0"/>
              </a:rPr>
              <a:t>Participación de equivalencia</a:t>
            </a:r>
            <a:r>
              <a:rPr lang="es-ES" dirty="0">
                <a:latin typeface="Papyrus" panose="03070502060502030205" pitchFamily="66" charset="0"/>
                <a:ea typeface="Becca" panose="02000603000000000000" pitchFamily="2" charset="0"/>
              </a:rPr>
              <a:t>: En este tipo de prueba, la entrada de un programa se divide en clases de datos de los cuales se puedan derivar casos de prueba, teniendo en cuenta las siguiente reglas:</a:t>
            </a:r>
          </a:p>
          <a:p>
            <a:pPr marL="285750" indent="-285750">
              <a:buFontTx/>
              <a:buChar char="-"/>
            </a:pPr>
            <a:r>
              <a:rPr lang="es-ES" dirty="0">
                <a:latin typeface="Papyrus" panose="03070502060502030205" pitchFamily="66" charset="0"/>
                <a:ea typeface="Becca" panose="02000603000000000000" pitchFamily="2" charset="0"/>
              </a:rPr>
              <a:t>Si la entrada es un rango o valor específico, se define una clase de equivalencia válidas y dos inválidas.</a:t>
            </a:r>
          </a:p>
        </p:txBody>
      </p:sp>
      <p:sp>
        <p:nvSpPr>
          <p:cNvPr id="3" name="CuadroTexto 2">
            <a:extLst>
              <a:ext uri="{FF2B5EF4-FFF2-40B4-BE49-F238E27FC236}">
                <a16:creationId xmlns:a16="http://schemas.microsoft.com/office/drawing/2014/main" id="{3E578FFA-3A4E-47DC-ADCB-40960FE89C1F}"/>
              </a:ext>
            </a:extLst>
          </p:cNvPr>
          <p:cNvSpPr txBox="1"/>
          <p:nvPr/>
        </p:nvSpPr>
        <p:spPr>
          <a:xfrm>
            <a:off x="6890659" y="285812"/>
            <a:ext cx="4591592"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Si la entrada es un valor lógico, se define una clase de equivalencia válida y otra inválida.</a:t>
            </a:r>
          </a:p>
          <a:p>
            <a:r>
              <a:rPr lang="es-ES" b="1" dirty="0">
                <a:latin typeface="Papyrus" panose="03070502060502030205" pitchFamily="66" charset="0"/>
                <a:ea typeface="Becca" panose="02000603000000000000" pitchFamily="2" charset="0"/>
              </a:rPr>
              <a:t>2. Análisis de valores límite</a:t>
            </a:r>
            <a:r>
              <a:rPr lang="es-ES" dirty="0">
                <a:latin typeface="Papyrus" panose="03070502060502030205" pitchFamily="66" charset="0"/>
                <a:ea typeface="Becca" panose="02000603000000000000" pitchFamily="2" charset="0"/>
              </a:rPr>
              <a:t>: Después de probar todos los casos en la técnica de participación de equivalencia, se prueban los valores fronterizos de cada clase (valores límite).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Estrategias de prueba</a:t>
            </a:r>
            <a:r>
              <a:rPr lang="es-ES" dirty="0">
                <a:latin typeface="Papyrus" panose="03070502060502030205" pitchFamily="66" charset="0"/>
                <a:ea typeface="Becca" panose="02000603000000000000" pitchFamily="2" charset="0"/>
              </a:rPr>
              <a:t>: La prueba de software se realizar desde dentro hacia afuera del sistema, como lo ilustra la siguiente figura.</a:t>
            </a:r>
          </a:p>
          <a:p>
            <a:pPr marL="285750" indent="-285750">
              <a:buFontTx/>
              <a:buChar char="-"/>
            </a:pPr>
            <a:r>
              <a:rPr lang="es-ES" b="1" dirty="0">
                <a:latin typeface="Papyrus" panose="03070502060502030205" pitchFamily="66" charset="0"/>
                <a:ea typeface="Becca" panose="02000603000000000000" pitchFamily="2" charset="0"/>
              </a:rPr>
              <a:t>Pruebas unitarias o de unidad</a:t>
            </a:r>
            <a:r>
              <a:rPr lang="es-ES" dirty="0">
                <a:latin typeface="Papyrus" panose="03070502060502030205" pitchFamily="66" charset="0"/>
                <a:ea typeface="Becca" panose="02000603000000000000" pitchFamily="2" charset="0"/>
              </a:rPr>
              <a:t>: Se comprueba la lógica, funcionalidad y especificación de cada unidad (componente, clase u objeto) del sistema de manera aislada con respecto al resto de unidades.</a:t>
            </a:r>
          </a:p>
          <a:p>
            <a:pPr marL="285750" indent="-285750">
              <a:buFontTx/>
              <a:buChar char="-"/>
            </a:pPr>
            <a:r>
              <a:rPr lang="es-ES" b="1" dirty="0">
                <a:latin typeface="Papyrus" panose="03070502060502030205" pitchFamily="66" charset="0"/>
                <a:ea typeface="Becca" panose="02000603000000000000" pitchFamily="2" charset="0"/>
              </a:rPr>
              <a:t>Pruebas de integración</a:t>
            </a:r>
            <a:r>
              <a:rPr lang="es-ES" dirty="0">
                <a:latin typeface="Papyrus" panose="03070502060502030205" pitchFamily="66" charset="0"/>
                <a:ea typeface="Becca" panose="02000603000000000000" pitchFamily="2" charset="0"/>
              </a:rPr>
              <a:t>: Se centra en el diseño y la construcción de arquitectura del software, analizando el flujo de información entre unidades a través de las interfaces.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48265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6E01E3-DEE5-48C2-B477-9284255AEB0D}"/>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comprueba el cumplimiento de los requisitos.</a:t>
            </a:r>
          </a:p>
          <a:p>
            <a:pPr marL="285750" indent="-285750">
              <a:buFontTx/>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Se prueba el software y otros elementos del sistema como un todo.</a:t>
            </a:r>
          </a:p>
          <a:p>
            <a:pPr marL="285750" indent="-285750">
              <a:buFontTx/>
              <a:buChar char="-"/>
            </a:pPr>
            <a:r>
              <a:rPr lang="es-ES" b="1" dirty="0">
                <a:latin typeface="Papyrus" panose="03070502060502030205" pitchFamily="66" charset="0"/>
                <a:ea typeface="Becca" panose="02000603000000000000" pitchFamily="2" charset="0"/>
              </a:rPr>
              <a:t>Pruebas de aceptación</a:t>
            </a:r>
            <a:r>
              <a:rPr lang="es-ES" dirty="0">
                <a:latin typeface="Papyrus" panose="03070502060502030205" pitchFamily="66" charset="0"/>
                <a:ea typeface="Becca" panose="02000603000000000000" pitchFamily="2" charset="0"/>
              </a:rPr>
              <a:t>: El usuario valido que el producto se ajusta a sus requerimientos.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Corresponden a la evaluación de cada uno de los bloques más pequeños con identidad propia en el sistema, y es realizada por el programador en su entorno de desarrollo. Las pruebas unitarias usan técnicas de caja blanca, para lo cual se crean módulos conductores y módulos resguardo.</a:t>
            </a:r>
          </a:p>
          <a:p>
            <a:r>
              <a:rPr lang="es-ES" dirty="0">
                <a:latin typeface="Papyrus" panose="03070502060502030205" pitchFamily="66" charset="0"/>
                <a:ea typeface="Becca" panose="02000603000000000000" pitchFamily="2" charset="0"/>
              </a:rPr>
              <a:t>Un módulo conductor o controlador es un “Programa principal” que recibe a través de la interfaz datos de caso de prueba, y los pasa al componente que se desea probar. Los módulos resguardo (en inglés </a:t>
            </a:r>
            <a:r>
              <a:rPr lang="es-ES" dirty="0" err="1">
                <a:latin typeface="Papyrus" panose="03070502060502030205" pitchFamily="66" charset="0"/>
                <a:ea typeface="Becca" panose="02000603000000000000" pitchFamily="2" charset="0"/>
              </a:rPr>
              <a:t>stubs</a:t>
            </a:r>
            <a:r>
              <a:rPr lang="es-ES" dirty="0">
                <a:latin typeface="Papyrus" panose="03070502060502030205" pitchFamily="66" charset="0"/>
                <a:ea typeface="Becca" panose="02000603000000000000" pitchFamily="2" charset="0"/>
              </a:rPr>
              <a:t>) o “subprogramas tontos”, se utilizan para </a:t>
            </a:r>
          </a:p>
        </p:txBody>
      </p:sp>
      <p:sp>
        <p:nvSpPr>
          <p:cNvPr id="3" name="CuadroTexto 2">
            <a:extLst>
              <a:ext uri="{FF2B5EF4-FFF2-40B4-BE49-F238E27FC236}">
                <a16:creationId xmlns:a16="http://schemas.microsoft.com/office/drawing/2014/main" id="{E20D4059-BC44-47F5-BD16-098F9A0F5B71}"/>
              </a:ext>
            </a:extLst>
          </p:cNvPr>
          <p:cNvSpPr txBox="1"/>
          <p:nvPr/>
        </p:nvSpPr>
        <p:spPr>
          <a:xfrm>
            <a:off x="6903722" y="285812"/>
            <a:ext cx="4604655"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sustituir componentes que son subordinados o llamados desde el componente que se desea probar. Finalmente se generan reportes con los resultados obtenidos.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integración o integrales</a:t>
            </a:r>
            <a:r>
              <a:rPr lang="es-ES" dirty="0">
                <a:latin typeface="Papyrus" panose="03070502060502030205" pitchFamily="66" charset="0"/>
                <a:ea typeface="Becca" panose="02000603000000000000" pitchFamily="2" charset="0"/>
              </a:rPr>
              <a:t>: No es suficiente con probar el funcionamiento correcto de cada módulo, se requiere además del funcionamiento del conjunto. Por tal razón, se hacen necesarias las pruebas de integración, las cuales generalmente implementan técnicas de caja negra. Existen dos estrategias básicas para realizar la combinación de módulos en las pruebas de integración: integración ascendente e integración descendente.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verifica el cumplimiento de los requisitos de usuario, con participación del desarrollador y el usuario. Se utiliza la técnica de caja negra, dividida en dos partes:</a:t>
            </a:r>
          </a:p>
          <a:p>
            <a:r>
              <a:rPr lang="es-ES" dirty="0">
                <a:latin typeface="Papyrus" panose="03070502060502030205" pitchFamily="66" charset="0"/>
                <a:ea typeface="Becca" panose="02000603000000000000" pitchFamily="2" charset="0"/>
              </a:rPr>
              <a:t>Validación de utilidad, facilidad de uso y ergonomía de la interfaz de usuario.</a:t>
            </a:r>
          </a:p>
        </p:txBody>
      </p:sp>
    </p:spTree>
    <p:extLst>
      <p:ext uri="{BB962C8B-B14F-4D97-AF65-F5344CB8AC3E}">
        <p14:creationId xmlns:p14="http://schemas.microsoft.com/office/powerpoint/2010/main" val="34925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40BF84-DE2E-4F8C-AC84-1DCC6626CD33}"/>
              </a:ext>
            </a:extLst>
          </p:cNvPr>
          <p:cNvSpPr txBox="1"/>
          <p:nvPr/>
        </p:nvSpPr>
        <p:spPr>
          <a:xfrm>
            <a:off x="1147356" y="285812"/>
            <a:ext cx="441742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Validación por parte del usuario de los resultados.</a:t>
            </a:r>
          </a:p>
          <a:p>
            <a:r>
              <a:rPr lang="es-ES" dirty="0">
                <a:latin typeface="Papyrus" panose="03070502060502030205" pitchFamily="66" charset="0"/>
                <a:ea typeface="Becca" panose="02000603000000000000" pitchFamily="2" charset="0"/>
              </a:rPr>
              <a:t>En las pruebas de validación se encuentran las pruebas alfa y las pruebas beta.</a:t>
            </a:r>
          </a:p>
          <a:p>
            <a:pPr marL="285750" indent="-285750">
              <a:buFontTx/>
              <a:buChar char="-"/>
            </a:pPr>
            <a:r>
              <a:rPr lang="es-ES" b="1" dirty="0">
                <a:latin typeface="Papyrus" panose="03070502060502030205" pitchFamily="66" charset="0"/>
                <a:ea typeface="Becca" panose="02000603000000000000" pitchFamily="2" charset="0"/>
              </a:rPr>
              <a:t>Pruebas alfa</a:t>
            </a:r>
            <a:r>
              <a:rPr lang="es-ES" dirty="0">
                <a:latin typeface="Papyrus" panose="03070502060502030205" pitchFamily="66" charset="0"/>
                <a:ea typeface="Becca" panose="02000603000000000000" pitchFamily="2" charset="0"/>
              </a:rPr>
              <a:t>: Son realizadas por el cliente en el lugar de desarrollo, y se prueba el sistema, aunque no estén terminadas todas las funcionalidades.</a:t>
            </a:r>
          </a:p>
          <a:p>
            <a:pPr marL="285750" indent="-285750">
              <a:buFontTx/>
              <a:buChar char="-"/>
            </a:pPr>
            <a:r>
              <a:rPr lang="es-ES" b="1" dirty="0">
                <a:latin typeface="Papyrus" panose="03070502060502030205" pitchFamily="66" charset="0"/>
                <a:ea typeface="Becca" panose="02000603000000000000" pitchFamily="2" charset="0"/>
              </a:rPr>
              <a:t>Pruebas beta</a:t>
            </a:r>
            <a:r>
              <a:rPr lang="es-ES" dirty="0">
                <a:latin typeface="Papyrus" panose="03070502060502030205" pitchFamily="66" charset="0"/>
                <a:ea typeface="Becca" panose="02000603000000000000" pitchFamily="2" charset="0"/>
              </a:rPr>
              <a:t>: Son realizadas por los potenciadores consumidores en su entorno, sin presencia del desarrollador.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En este tipo de pruebas se verifica el cumplimiento de los requisitos especificados, probando el sistema integrado en su entorno de hardware y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adaptación</a:t>
            </a:r>
            <a:r>
              <a:rPr lang="es-ES" dirty="0">
                <a:latin typeface="Papyrus" panose="03070502060502030205" pitchFamily="66" charset="0"/>
                <a:ea typeface="Becca" panose="02000603000000000000" pitchFamily="2" charset="0"/>
              </a:rPr>
              <a:t>: Estas pruebas son realizadas en el entorno del usuario, para validar la aceptación por parte del cliente, comprobando que el sistema está listo para ser implantado. El usuario puede definir los casos de prueba.</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71EBCD8-A9D2-477A-883A-263EF39F44F2}"/>
              </a:ext>
            </a:extLst>
          </p:cNvPr>
          <p:cNvSpPr txBox="1"/>
          <p:nvPr/>
        </p:nvSpPr>
        <p:spPr>
          <a:xfrm>
            <a:off x="6910251" y="285811"/>
            <a:ext cx="458506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Diseño de casos de prueba</a:t>
            </a:r>
          </a:p>
          <a:p>
            <a:r>
              <a:rPr lang="es-ES" dirty="0">
                <a:latin typeface="Papyrus" panose="03070502060502030205" pitchFamily="66" charset="0"/>
                <a:ea typeface="Becca" panose="02000603000000000000" pitchFamily="2" charset="0"/>
              </a:rPr>
              <a:t>Se busca seleccionar un conjunto de casos de prueba que tengan la mayor probabilidad de detectar el mayor número de errores y fallos, minimizando los recursos empleados para ello.</a:t>
            </a:r>
          </a:p>
          <a:p>
            <a:r>
              <a:rPr lang="es-ES" dirty="0">
                <a:latin typeface="Papyrus" panose="03070502060502030205" pitchFamily="66" charset="0"/>
                <a:ea typeface="Becca" panose="02000603000000000000" pitchFamily="2" charset="0"/>
              </a:rPr>
              <a:t>Se siguen los siguientes pasos: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Aplicar análisis de valor límite.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Diseñar casos con la técnica de participación de equivalencia.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la técnica de conjetura de error, combinando entradas y usando casos típicos de error.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técnicas de caja blanca.</a:t>
            </a:r>
          </a:p>
          <a:p>
            <a:r>
              <a:rPr lang="es-ES" dirty="0">
                <a:latin typeface="Papyrus" panose="03070502060502030205" pitchFamily="66" charset="0"/>
                <a:ea typeface="Becca" panose="02000603000000000000" pitchFamily="2" charset="0"/>
              </a:rPr>
              <a:t>Se pueden utilizar diversos formatos para el diseño de los casos de prueba, los cuales deben incluir entre otros: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Identificación del caso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uso a probar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Datos a entrada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Salidas esperadas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Secuencia de pasos a seguir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Fecha y hora de realización </a:t>
            </a:r>
          </a:p>
        </p:txBody>
      </p:sp>
    </p:spTree>
    <p:extLst>
      <p:ext uri="{BB962C8B-B14F-4D97-AF65-F5344CB8AC3E}">
        <p14:creationId xmlns:p14="http://schemas.microsoft.com/office/powerpoint/2010/main" val="406544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897530-9DFE-480A-A69B-2E25FA57B8D3}"/>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Corrección de errores</a:t>
            </a:r>
          </a:p>
          <a:p>
            <a:r>
              <a:rPr lang="es-ES" dirty="0">
                <a:latin typeface="Papyrus" panose="03070502060502030205" pitchFamily="66" charset="0"/>
                <a:ea typeface="Becca" panose="02000603000000000000" pitchFamily="2" charset="0"/>
              </a:rPr>
              <a:t>La depuración o corrección de errores se realiza en una dinámica cíclica.</a:t>
            </a:r>
          </a:p>
          <a:p>
            <a:r>
              <a:rPr lang="es-ES" dirty="0">
                <a:latin typeface="Papyrus" panose="03070502060502030205" pitchFamily="66" charset="0"/>
                <a:ea typeface="Becca" panose="02000603000000000000" pitchFamily="2" charset="0"/>
              </a:rPr>
              <a:t>El proceso de depuración inicia con la ejecución de un caso de prueba, valorando los resultados para encontrar la falta de correspondencia entre el valor real y el esperado. Se busca encontrar la causa de la falta y así corregir el error, pero si no se encuentra, se puede tener una causa sospechosa, caso en el cual se realizan pruebas auxiliares para la corrección del error en forma iterativa.</a:t>
            </a:r>
          </a:p>
          <a:p>
            <a:r>
              <a:rPr lang="es-ES" b="1" dirty="0">
                <a:latin typeface="Papyrus" panose="03070502060502030205" pitchFamily="66" charset="0"/>
                <a:ea typeface="Becca" panose="02000603000000000000" pitchFamily="2" charset="0"/>
              </a:rPr>
              <a:t>Documentación de pruebas</a:t>
            </a:r>
          </a:p>
          <a:p>
            <a:r>
              <a:rPr lang="es-ES" dirty="0">
                <a:latin typeface="Papyrus" panose="03070502060502030205" pitchFamily="66" charset="0"/>
                <a:ea typeface="Becca" panose="02000603000000000000" pitchFamily="2" charset="0"/>
              </a:rPr>
              <a:t>Según el estándar IEEE 829-1983, las pruebas deben generar los documentos mínimos: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Plan de pruebas.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Especificación de requerimientos para el diseño de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prueba con descripción del procedimiento y del ítem a probar.</a:t>
            </a:r>
          </a:p>
        </p:txBody>
      </p:sp>
      <p:sp>
        <p:nvSpPr>
          <p:cNvPr id="3" name="CuadroTexto 2">
            <a:extLst>
              <a:ext uri="{FF2B5EF4-FFF2-40B4-BE49-F238E27FC236}">
                <a16:creationId xmlns:a16="http://schemas.microsoft.com/office/drawing/2014/main" id="{7E5D2A75-4B7C-4ADD-B381-F15852D9C893}"/>
              </a:ext>
            </a:extLst>
          </p:cNvPr>
          <p:cNvSpPr txBox="1"/>
          <p:nvPr/>
        </p:nvSpPr>
        <p:spPr>
          <a:xfrm>
            <a:off x="6884125" y="285811"/>
            <a:ext cx="4585063"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Reporte de incidentes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Resumen de prueba.</a:t>
            </a:r>
          </a:p>
          <a:p>
            <a:r>
              <a:rPr lang="es-ES" dirty="0">
                <a:latin typeface="Papyrus" panose="03070502060502030205" pitchFamily="66" charset="0"/>
                <a:ea typeface="Becca" panose="02000603000000000000" pitchFamily="2" charset="0"/>
              </a:rPr>
              <a:t>Aunque el plan de prueba se utiliza en la fase de pruebas, se debe definir en la etapa de diseño, que es cuando se especifica la arquitectura del sistema.</a:t>
            </a:r>
          </a:p>
          <a:p>
            <a:r>
              <a:rPr lang="es-ES" dirty="0">
                <a:latin typeface="Papyrus" panose="03070502060502030205" pitchFamily="66" charset="0"/>
                <a:ea typeface="Becca" panose="02000603000000000000" pitchFamily="2" charset="0"/>
              </a:rPr>
              <a:t>Los principales elementos se deben especificar en un plan de pruebas de acuerdo con el estándar IEEE 819-2008 son: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alcance y los riesgos asociados.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objetivos y el criterio de finalización de las pruebas (condiciones de suspensión y reanudación).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tipo de técnicas a aplicar.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Método o estrategias de prueba y tiempo disponible.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recursos requeridos para realizar las pruebas: personal, entorno de pruebas, presupuesto, priorización de los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Responsabilidades.</a:t>
            </a:r>
          </a:p>
        </p:txBody>
      </p:sp>
    </p:spTree>
    <p:extLst>
      <p:ext uri="{BB962C8B-B14F-4D97-AF65-F5344CB8AC3E}">
        <p14:creationId xmlns:p14="http://schemas.microsoft.com/office/powerpoint/2010/main" val="123258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3AD34B-793F-416F-A5A4-2BE9046FDD16}"/>
              </a:ext>
            </a:extLst>
          </p:cNvPr>
          <p:cNvSpPr txBox="1"/>
          <p:nvPr/>
        </p:nvSpPr>
        <p:spPr>
          <a:xfrm>
            <a:off x="1147356" y="285812"/>
            <a:ext cx="4417421" cy="4247317"/>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 a herramientas de prueba de software</a:t>
            </a:r>
          </a:p>
          <a:p>
            <a:r>
              <a:rPr lang="es-ES" dirty="0">
                <a:latin typeface="Papyrus" panose="03070502060502030205" pitchFamily="66" charset="0"/>
                <a:ea typeface="Becca" panose="02000603000000000000" pitchFamily="2" charset="0"/>
              </a:rPr>
              <a:t>El proceso de realización de pruebas de software puede ralentizar o demorar las entregas de un sistema de información, debido a los grandes casos de pruebas que se deben de testear. Una forma de “automatizar” la realización de las pruebas de software es la utilización de herramientas que puedan testear funciones utilizando unos datos de entrada y validando los resultados esperados de la función.</a:t>
            </a:r>
          </a:p>
          <a:p>
            <a:r>
              <a:rPr lang="es-ES" dirty="0">
                <a:latin typeface="Papyrus" panose="03070502060502030205" pitchFamily="66" charset="0"/>
                <a:ea typeface="Becca" panose="02000603000000000000" pitchFamily="2" charset="0"/>
              </a:rPr>
              <a:t>Existen en el mercado varias opciones especializados según el ambiente de desarrollo utilizado, a saber:</a:t>
            </a:r>
          </a:p>
        </p:txBody>
      </p:sp>
      <p:graphicFrame>
        <p:nvGraphicFramePr>
          <p:cNvPr id="3" name="Tabla 3">
            <a:extLst>
              <a:ext uri="{FF2B5EF4-FFF2-40B4-BE49-F238E27FC236}">
                <a16:creationId xmlns:a16="http://schemas.microsoft.com/office/drawing/2014/main" id="{80B0BAE7-FC47-4BAA-AB61-87A5DE25E52C}"/>
              </a:ext>
            </a:extLst>
          </p:cNvPr>
          <p:cNvGraphicFramePr>
            <a:graphicFrameLocks noGrp="1"/>
          </p:cNvGraphicFramePr>
          <p:nvPr>
            <p:extLst>
              <p:ext uri="{D42A27DB-BD31-4B8C-83A1-F6EECF244321}">
                <p14:modId xmlns:p14="http://schemas.microsoft.com/office/powerpoint/2010/main" val="1178728905"/>
              </p:ext>
            </p:extLst>
          </p:nvPr>
        </p:nvGraphicFramePr>
        <p:xfrm>
          <a:off x="1147355" y="4533129"/>
          <a:ext cx="4561113" cy="1930400"/>
        </p:xfrm>
        <a:graphic>
          <a:graphicData uri="http://schemas.openxmlformats.org/drawingml/2006/table">
            <a:tbl>
              <a:tblPr firstRow="1" bandRow="1">
                <a:tableStyleId>{2D5ABB26-0587-4C30-8999-92F81FD0307C}</a:tableStyleId>
              </a:tblPr>
              <a:tblGrid>
                <a:gridCol w="1202658">
                  <a:extLst>
                    <a:ext uri="{9D8B030D-6E8A-4147-A177-3AD203B41FA5}">
                      <a16:colId xmlns:a16="http://schemas.microsoft.com/office/drawing/2014/main" val="549964949"/>
                    </a:ext>
                  </a:extLst>
                </a:gridCol>
                <a:gridCol w="1516593">
                  <a:extLst>
                    <a:ext uri="{9D8B030D-6E8A-4147-A177-3AD203B41FA5}">
                      <a16:colId xmlns:a16="http://schemas.microsoft.com/office/drawing/2014/main" val="964940851"/>
                    </a:ext>
                  </a:extLst>
                </a:gridCol>
                <a:gridCol w="1841862">
                  <a:extLst>
                    <a:ext uri="{9D8B030D-6E8A-4147-A177-3AD203B41FA5}">
                      <a16:colId xmlns:a16="http://schemas.microsoft.com/office/drawing/2014/main" val="3128354885"/>
                    </a:ext>
                  </a:extLst>
                </a:gridCol>
              </a:tblGrid>
              <a:tr h="370840">
                <a:tc>
                  <a:txBody>
                    <a:bodyPr/>
                    <a:lstStyle/>
                    <a:p>
                      <a:r>
                        <a:rPr lang="es-ES" b="1" dirty="0">
                          <a:latin typeface="Papyrus" panose="03070502060502030205" pitchFamily="66" charset="0"/>
                        </a:rPr>
                        <a:t>Ambiente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Herramienta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Link</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6734"/>
                  </a:ext>
                </a:extLst>
              </a:tr>
              <a:tr h="370840">
                <a:tc>
                  <a:txBody>
                    <a:bodyPr/>
                    <a:lstStyle/>
                    <a:p>
                      <a:r>
                        <a:rPr lang="es-ES" b="0" dirty="0">
                          <a:latin typeface="Papyrus" panose="03070502060502030205" pitchFamily="66" charset="0"/>
                        </a:rPr>
                        <a:t>JAVA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Junit.org</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935757"/>
                  </a:ext>
                </a:extLst>
              </a:tr>
              <a:tr h="370840">
                <a:tc>
                  <a:txBody>
                    <a:bodyPr/>
                    <a:lstStyle/>
                    <a:p>
                      <a:r>
                        <a:rPr lang="es-ES" dirty="0">
                          <a:latin typeface="Papyrus" panose="03070502060502030205" pitchFamily="66" charset="0"/>
                        </a:rPr>
                        <a:t>.NET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Microsoft Test Manager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800" b="0" i="0" kern="1200" dirty="0">
                          <a:solidFill>
                            <a:schemeClr val="tx1"/>
                          </a:solidFill>
                          <a:effectLst/>
                          <a:latin typeface="Papyrus" panose="03070502060502030205" pitchFamily="66" charset="0"/>
                          <a:ea typeface="+mn-ea"/>
                          <a:cs typeface="+mn-cs"/>
                        </a:rPr>
                        <a:t>https://msdn.microsoft.com/es-es/library/jj635157.aspx</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954534"/>
                  </a:ext>
                </a:extLst>
              </a:tr>
            </a:tbl>
          </a:graphicData>
        </a:graphic>
      </p:graphicFrame>
      <p:sp>
        <p:nvSpPr>
          <p:cNvPr id="4" name="CuadroTexto 3">
            <a:extLst>
              <a:ext uri="{FF2B5EF4-FFF2-40B4-BE49-F238E27FC236}">
                <a16:creationId xmlns:a16="http://schemas.microsoft.com/office/drawing/2014/main" id="{F6A0516A-8A7B-4E61-92B7-0BC1216DAB76}"/>
              </a:ext>
            </a:extLst>
          </p:cNvPr>
          <p:cNvSpPr txBox="1"/>
          <p:nvPr/>
        </p:nvSpPr>
        <p:spPr>
          <a:xfrm>
            <a:off x="6947264" y="285811"/>
            <a:ext cx="4561113"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En el entorno de desarrollo (por ejemplo: se debe de adicionar la librería </a:t>
            </a:r>
            <a:r>
              <a:rPr lang="es-ES" dirty="0" err="1">
                <a:latin typeface="Papyrus" panose="03070502060502030205" pitchFamily="66" charset="0"/>
                <a:ea typeface="Becca" panose="02000603000000000000" pitchFamily="2" charset="0"/>
              </a:rPr>
              <a:t>jUnir</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 </a:t>
            </a:r>
            <a:r>
              <a:rPr lang="es-ES" dirty="0" err="1">
                <a:latin typeface="Papyrus" panose="03070502060502030205" pitchFamily="66" charset="0"/>
                <a:ea typeface="Becca" panose="02000603000000000000" pitchFamily="2" charset="0"/>
              </a:rPr>
              <a:t>Netbeans</a:t>
            </a:r>
            <a:r>
              <a:rPr lang="es-ES" dirty="0">
                <a:latin typeface="Papyrus" panose="03070502060502030205" pitchFamily="66" charset="0"/>
                <a:ea typeface="Becca" panose="02000603000000000000" pitchFamily="2" charset="0"/>
              </a:rPr>
              <a:t> o Eclipse), para crear el test dentro de una clase se debe de añadir la anotación “@test” de esta manera se especifica que el método es un test al ejecutar la aplicación.</a:t>
            </a:r>
          </a:p>
          <a:p>
            <a:r>
              <a:rPr lang="es-ES" dirty="0">
                <a:latin typeface="Papyrus" panose="03070502060502030205" pitchFamily="66" charset="0"/>
                <a:ea typeface="Becca" panose="02000603000000000000" pitchFamily="2" charset="0"/>
              </a:rPr>
              <a:t>Algunas de las anotaciones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son:</a:t>
            </a:r>
          </a:p>
          <a:p>
            <a:pPr marL="285750" indent="-285750">
              <a:buFontTx/>
              <a:buChar char="-"/>
            </a:pPr>
            <a:r>
              <a:rPr lang="es-ES" b="1" dirty="0">
                <a:latin typeface="Papyrus" panose="03070502060502030205" pitchFamily="66" charset="0"/>
                <a:ea typeface="Becca" panose="02000603000000000000" pitchFamily="2" charset="0"/>
              </a:rPr>
              <a:t>@Before</a:t>
            </a:r>
            <a:r>
              <a:rPr lang="es-ES" dirty="0">
                <a:latin typeface="Papyrus" panose="03070502060502030205" pitchFamily="66" charset="0"/>
                <a:ea typeface="Becca" panose="02000603000000000000" pitchFamily="2" charset="0"/>
              </a:rPr>
              <a:t>: Especifica las líneas del código que se debe ejecutar después de cada test.</a:t>
            </a:r>
          </a:p>
          <a:p>
            <a:pPr marL="285750" indent="-285750">
              <a:buFontTx/>
              <a:buChar char="-"/>
            </a:pPr>
            <a:r>
              <a:rPr lang="es-ES" b="1" dirty="0">
                <a:latin typeface="Papyrus" panose="03070502060502030205" pitchFamily="66" charset="0"/>
                <a:ea typeface="Becca" panose="02000603000000000000" pitchFamily="2" charset="0"/>
              </a:rPr>
              <a:t>@After</a:t>
            </a:r>
            <a:r>
              <a:rPr lang="es-ES" dirty="0">
                <a:latin typeface="Papyrus" panose="03070502060502030205" pitchFamily="66" charset="0"/>
                <a:ea typeface="Becca" panose="02000603000000000000" pitchFamily="2" charset="0"/>
              </a:rPr>
              <a:t>: Indica las líneas de código o método que se debe ejecutar después de cada test.</a:t>
            </a:r>
          </a:p>
          <a:p>
            <a:r>
              <a:rPr lang="es-ES" dirty="0">
                <a:latin typeface="Papyrus" panose="03070502060502030205" pitchFamily="66" charset="0"/>
                <a:ea typeface="Becca" panose="02000603000000000000" pitchFamily="2" charset="0"/>
              </a:rPr>
              <a:t>Para crear un archivo de test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ir al menú contextual de la solución y adicionar un archivo de tipo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test Case, aquí permite seleccionar si el test se utilizará con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3 test 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test, definir un nombre para el proyecto de test, la superclase y las opciones generales.</a:t>
            </a:r>
          </a:p>
        </p:txBody>
      </p:sp>
    </p:spTree>
    <p:extLst>
      <p:ext uri="{BB962C8B-B14F-4D97-AF65-F5344CB8AC3E}">
        <p14:creationId xmlns:p14="http://schemas.microsoft.com/office/powerpoint/2010/main" val="184892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C8985-84BF-4698-B986-4BE513DB04BB}"/>
              </a:ext>
            </a:extLst>
          </p:cNvPr>
          <p:cNvSpPr txBox="1"/>
          <p:nvPr/>
        </p:nvSpPr>
        <p:spPr>
          <a:xfrm>
            <a:off x="1147356" y="285812"/>
            <a:ext cx="441742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 debe de adicionar la </a:t>
            </a:r>
            <a:r>
              <a:rPr lang="es-ES" dirty="0" err="1">
                <a:latin typeface="Papyrus" panose="03070502060502030205" pitchFamily="66" charset="0"/>
                <a:ea typeface="Becca" panose="02000603000000000000" pitchFamily="2" charset="0"/>
              </a:rPr>
              <a:t>librerita</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a:t>
            </a:r>
          </a:p>
          <a:p>
            <a:r>
              <a:rPr lang="es-ES" dirty="0">
                <a:latin typeface="Papyrus" panose="03070502060502030205" pitchFamily="66" charset="0"/>
                <a:ea typeface="Becca" panose="02000603000000000000" pitchFamily="2" charset="0"/>
              </a:rPr>
              <a:t>De esta manera el entorno de desarrollo crea un archivo para realizar las pruebas, colocando de manera automática la clase, el método seleccionado y la referencia @test.</a:t>
            </a:r>
          </a:p>
          <a:p>
            <a:r>
              <a:rPr lang="es-ES" dirty="0">
                <a:latin typeface="Papyrus" panose="03070502060502030205" pitchFamily="66" charset="0"/>
                <a:ea typeface="Becca" panose="02000603000000000000" pitchFamily="2" charset="0"/>
              </a:rPr>
              <a:t>Luego al ejecutar la prueba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valida si las pruebas son correctas o incorrectas dependiendo de los valores resultado y esperado.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Microsoft Test Manager</a:t>
            </a:r>
            <a:r>
              <a:rPr lang="es-ES" dirty="0">
                <a:latin typeface="Papyrus" panose="03070502060502030205" pitchFamily="66" charset="0"/>
                <a:ea typeface="Becca" panose="02000603000000000000" pitchFamily="2" charset="0"/>
              </a:rPr>
              <a:t>: Estas herramientas de Microsoft permite la realización de pruebas para las aplicaciones realizadas en ambientes de Microsoft Visual Studio </a:t>
            </a:r>
            <a:r>
              <a:rPr lang="es-ES" dirty="0" err="1">
                <a:latin typeface="Papyrus" panose="03070502060502030205" pitchFamily="66" charset="0"/>
                <a:ea typeface="Becca" panose="02000603000000000000" pitchFamily="2" charset="0"/>
              </a:rPr>
              <a:t>.Net</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Entre las pruebas que se pueden realizar están: pruebas manuales, sesiones de pruebas de exploración y pruebas automatizadas desde un plan de pruebas.</a:t>
            </a:r>
          </a:p>
          <a:p>
            <a:r>
              <a:rPr lang="es-ES" dirty="0">
                <a:latin typeface="Papyrus" panose="03070502060502030205" pitchFamily="66" charset="0"/>
                <a:ea typeface="Becca" panose="02000603000000000000" pitchFamily="2" charset="0"/>
              </a:rPr>
              <a:t>En la siguiente imagen se muestra el entorno par aun conjunto de pruebas aplicado a un carrito de compras de un sitio de comercio electrónico:</a:t>
            </a:r>
          </a:p>
        </p:txBody>
      </p:sp>
      <p:sp>
        <p:nvSpPr>
          <p:cNvPr id="3" name="CuadroTexto 2">
            <a:extLst>
              <a:ext uri="{FF2B5EF4-FFF2-40B4-BE49-F238E27FC236}">
                <a16:creationId xmlns:a16="http://schemas.microsoft.com/office/drawing/2014/main" id="{BD76D104-EC3D-40A4-950C-9972EC97DA11}"/>
              </a:ext>
            </a:extLst>
          </p:cNvPr>
          <p:cNvSpPr txBox="1"/>
          <p:nvPr/>
        </p:nvSpPr>
        <p:spPr>
          <a:xfrm>
            <a:off x="6890659" y="285812"/>
            <a:ext cx="4604655" cy="2585323"/>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Agregar artículos al carro de compras.</a:t>
            </a:r>
          </a:p>
          <a:p>
            <a:pPr marL="285750" indent="-285750">
              <a:buFontTx/>
              <a:buChar char="-"/>
            </a:pPr>
            <a:r>
              <a:rPr lang="es-ES" dirty="0">
                <a:latin typeface="Papyrus" panose="03070502060502030205" pitchFamily="66" charset="0"/>
                <a:ea typeface="Becca" panose="02000603000000000000" pitchFamily="2" charset="0"/>
              </a:rPr>
              <a:t>Agregar una cantidad negativa al carro de compras.</a:t>
            </a:r>
          </a:p>
          <a:p>
            <a:pPr marL="285750" indent="-285750">
              <a:buFontTx/>
              <a:buChar char="-"/>
            </a:pPr>
            <a:r>
              <a:rPr lang="es-ES" dirty="0">
                <a:latin typeface="Papyrus" panose="03070502060502030205" pitchFamily="66" charset="0"/>
                <a:ea typeface="Becca" panose="02000603000000000000" pitchFamily="2" charset="0"/>
              </a:rPr>
              <a:t>Quitar un artículo del carro de compras.</a:t>
            </a:r>
          </a:p>
          <a:p>
            <a:pPr marL="285750" indent="-285750">
              <a:buFontTx/>
              <a:buChar char="-"/>
            </a:pPr>
            <a:r>
              <a:rPr lang="es-ES" dirty="0">
                <a:latin typeface="Papyrus" panose="03070502060502030205" pitchFamily="66" charset="0"/>
                <a:ea typeface="Becca" panose="02000603000000000000" pitchFamily="2" charset="0"/>
              </a:rPr>
              <a:t>Agregar 100 artículos al carro de compras.</a:t>
            </a:r>
          </a:p>
          <a:p>
            <a:r>
              <a:rPr lang="es-ES" dirty="0">
                <a:latin typeface="Papyrus" panose="03070502060502030205" pitchFamily="66" charset="0"/>
                <a:ea typeface="Becca" panose="02000603000000000000" pitchFamily="2" charset="0"/>
              </a:rPr>
              <a:t>Con esta herramienta también se pueden realizar pruebas de carga y pruebas de rendimiento web y sus resultados mientras se ejecutan las pruebas.</a:t>
            </a:r>
          </a:p>
        </p:txBody>
      </p:sp>
    </p:spTree>
    <p:extLst>
      <p:ext uri="{BB962C8B-B14F-4D97-AF65-F5344CB8AC3E}">
        <p14:creationId xmlns:p14="http://schemas.microsoft.com/office/powerpoint/2010/main" val="355421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4753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25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07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89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4207</TotalTime>
  <Words>20228</Words>
  <Application>Microsoft Office PowerPoint</Application>
  <PresentationFormat>Panorámica</PresentationFormat>
  <Paragraphs>1454</Paragraphs>
  <Slides>116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116</vt:i4>
      </vt:variant>
    </vt:vector>
  </HeadingPairs>
  <TitlesOfParts>
    <vt:vector size="123" baseType="lpstr">
      <vt:lpstr>Arial</vt:lpstr>
      <vt:lpstr>Astronaut City</vt:lpstr>
      <vt:lpstr>Becca &amp; Perry</vt:lpstr>
      <vt:lpstr>Calibri</vt:lpstr>
      <vt:lpstr>Hastoler</vt:lpstr>
      <vt:lpstr>Papyrus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MILDRED GONZALEZ PAXTIAN;DANIEL DOMINGUEZ AZAMAR</dc:creator>
  <cp:lastModifiedBy>AMBIENTE</cp:lastModifiedBy>
  <cp:revision>164</cp:revision>
  <dcterms:created xsi:type="dcterms:W3CDTF">2021-08-25T17:51:10Z</dcterms:created>
  <dcterms:modified xsi:type="dcterms:W3CDTF">2021-10-20T21:52:48Z</dcterms:modified>
</cp:coreProperties>
</file>