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6B086D-E6B9-4F8A-B8CC-7029ED77FB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EA4F80E-EF3C-4D0E-A7E6-C20606EE442A}" type="datetimeFigureOut">
              <a:rPr lang="en-US" smtClean="0"/>
              <a:t>12/13/2010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bserver2.cs.unc.edu/playpen/523RP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077200" cy="2152650"/>
          </a:xfrm>
        </p:spPr>
        <p:txBody>
          <a:bodyPr/>
          <a:lstStyle/>
          <a:p>
            <a:r>
              <a:rPr lang="en-US" dirty="0" smtClean="0"/>
              <a:t>HTML5 Browser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6248400" cy="685800"/>
          </a:xfrm>
        </p:spPr>
        <p:txBody>
          <a:bodyPr>
            <a:normAutofit/>
          </a:bodyPr>
          <a:lstStyle/>
          <a:p>
            <a:r>
              <a:rPr lang="en-US" dirty="0"/>
              <a:t>Richard Allred, Jon </a:t>
            </a:r>
            <a:r>
              <a:rPr lang="en-US" dirty="0" smtClean="0"/>
              <a:t>Jackson, Dave </a:t>
            </a:r>
            <a:r>
              <a:rPr lang="en-US" dirty="0" err="1" smtClean="0"/>
              <a:t>Marron</a:t>
            </a:r>
            <a:r>
              <a:rPr lang="en-US" dirty="0" smtClean="0"/>
              <a:t>, </a:t>
            </a:r>
            <a:r>
              <a:rPr lang="en-US" dirty="0" smtClean="0"/>
              <a:t>James </a:t>
            </a:r>
            <a:r>
              <a:rPr lang="en-US" dirty="0" smtClean="0"/>
              <a:t>Mighion</a:t>
            </a:r>
          </a:p>
        </p:txBody>
      </p:sp>
    </p:spTree>
    <p:extLst>
      <p:ext uri="{BB962C8B-B14F-4D97-AF65-F5344CB8AC3E}">
        <p14:creationId xmlns:p14="http://schemas.microsoft.com/office/powerpoint/2010/main" val="20412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Gary Bishop</a:t>
            </a:r>
          </a:p>
          <a:p>
            <a:pPr lvl="1"/>
            <a:r>
              <a:rPr lang="en-US" dirty="0" smtClean="0"/>
              <a:t>Enabling Technologies </a:t>
            </a:r>
          </a:p>
          <a:p>
            <a:pPr lvl="2"/>
            <a:r>
              <a:rPr lang="en-US" dirty="0" smtClean="0"/>
              <a:t>Hark the Sound, Sonic Zoom, Tar Heel Reader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64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 and/or switch users</a:t>
            </a:r>
          </a:p>
          <a:p>
            <a:r>
              <a:rPr lang="en-US" dirty="0" smtClean="0"/>
              <a:t>Ages 10+</a:t>
            </a:r>
          </a:p>
          <a:p>
            <a:r>
              <a:rPr lang="en-US" dirty="0" smtClean="0"/>
              <a:t>Lack of games just for entertainment</a:t>
            </a:r>
            <a:endParaRPr lang="en-US" dirty="0"/>
          </a:p>
          <a:p>
            <a:r>
              <a:rPr lang="en-US" dirty="0" smtClean="0"/>
              <a:t>Need games that do not depend on speed or other physical capabilities</a:t>
            </a:r>
          </a:p>
        </p:txBody>
      </p:sp>
    </p:spTree>
    <p:extLst>
      <p:ext uri="{BB962C8B-B14F-4D97-AF65-F5344CB8AC3E}">
        <p14:creationId xmlns:p14="http://schemas.microsoft.com/office/powerpoint/2010/main" val="56771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6096000" cy="3886199"/>
          </a:xfrm>
        </p:spPr>
        <p:txBody>
          <a:bodyPr/>
          <a:lstStyle/>
          <a:p>
            <a:r>
              <a:rPr lang="en-US" dirty="0" smtClean="0"/>
              <a:t>Castle </a:t>
            </a:r>
            <a:r>
              <a:rPr lang="en-US" dirty="0" err="1" smtClean="0"/>
              <a:t>Dookenstein</a:t>
            </a:r>
            <a:endParaRPr lang="en-US" dirty="0" smtClean="0"/>
          </a:p>
          <a:p>
            <a:pPr lvl="1"/>
            <a:r>
              <a:rPr lang="en-US" dirty="0" smtClean="0"/>
              <a:t>Text based </a:t>
            </a:r>
            <a:r>
              <a:rPr lang="en-US" dirty="0"/>
              <a:t>A</a:t>
            </a:r>
            <a:r>
              <a:rPr lang="en-US" dirty="0" smtClean="0"/>
              <a:t>dventure RPG</a:t>
            </a:r>
          </a:p>
          <a:p>
            <a:pPr lvl="1"/>
            <a:r>
              <a:rPr lang="en-US" dirty="0" smtClean="0"/>
              <a:t>Text to Speech enabled</a:t>
            </a:r>
          </a:p>
          <a:p>
            <a:pPr lvl="2"/>
            <a:r>
              <a:rPr lang="en-US" dirty="0" smtClean="0"/>
              <a:t>Able to change speed of speech</a:t>
            </a:r>
          </a:p>
          <a:p>
            <a:pPr lvl="1"/>
            <a:r>
              <a:rPr lang="en-US" dirty="0" smtClean="0"/>
              <a:t>Can be played with 2 buttons</a:t>
            </a:r>
          </a:p>
          <a:p>
            <a:pPr lvl="2"/>
            <a:r>
              <a:rPr lang="en-US" dirty="0" smtClean="0"/>
              <a:t>Not required, but available for switch user</a:t>
            </a:r>
          </a:p>
          <a:p>
            <a:pPr lvl="1"/>
            <a:r>
              <a:rPr lang="en-US" dirty="0" smtClean="0"/>
              <a:t>Can be saved</a:t>
            </a:r>
          </a:p>
          <a:p>
            <a:pPr lvl="1"/>
            <a:r>
              <a:rPr lang="en-US" dirty="0" smtClean="0"/>
              <a:t>Customizable background color, font size, and font color</a:t>
            </a:r>
          </a:p>
        </p:txBody>
      </p:sp>
    </p:spTree>
    <p:extLst>
      <p:ext uri="{BB962C8B-B14F-4D97-AF65-F5344CB8AC3E}">
        <p14:creationId xmlns:p14="http://schemas.microsoft.com/office/powerpoint/2010/main" val="61228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6096000" cy="4343399"/>
          </a:xfrm>
        </p:spPr>
        <p:txBody>
          <a:bodyPr/>
          <a:lstStyle/>
          <a:p>
            <a:r>
              <a:rPr lang="en-US" dirty="0" smtClean="0"/>
              <a:t>The antagonist is based on Coach K</a:t>
            </a:r>
          </a:p>
          <a:p>
            <a:r>
              <a:rPr lang="en-US" dirty="0" smtClean="0"/>
              <a:t>The protagonist is Ramses</a:t>
            </a:r>
          </a:p>
          <a:p>
            <a:r>
              <a:rPr lang="en-US" dirty="0" smtClean="0"/>
              <a:t>Goal is to steal a magic ring</a:t>
            </a:r>
          </a:p>
          <a:p>
            <a:r>
              <a:rPr lang="en-US" dirty="0" smtClean="0"/>
              <a:t>Different ways to play through the game</a:t>
            </a:r>
          </a:p>
          <a:p>
            <a:r>
              <a:rPr lang="en-US" dirty="0" smtClean="0"/>
              <a:t>Different difficulties</a:t>
            </a:r>
          </a:p>
          <a:p>
            <a:r>
              <a:rPr lang="en-US" dirty="0" smtClean="0"/>
              <a:t>Mini games</a:t>
            </a:r>
            <a:endParaRPr lang="en-US" dirty="0"/>
          </a:p>
          <a:p>
            <a:pPr lvl="1"/>
            <a:r>
              <a:rPr lang="en-US" dirty="0" smtClean="0"/>
              <a:t>Combat</a:t>
            </a:r>
          </a:p>
          <a:p>
            <a:pPr lvl="1"/>
            <a:r>
              <a:rPr lang="en-US" dirty="0" smtClean="0"/>
              <a:t>Lock picking</a:t>
            </a:r>
          </a:p>
          <a:p>
            <a:pPr lvl="1"/>
            <a:r>
              <a:rPr lang="en-US" dirty="0" smtClean="0"/>
              <a:t>Maze</a:t>
            </a:r>
          </a:p>
          <a:p>
            <a:pPr lvl="1"/>
            <a:r>
              <a:rPr lang="en-US" dirty="0" smtClean="0"/>
              <a:t>Safecracking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Castle </a:t>
            </a:r>
            <a:r>
              <a:rPr lang="en-US" dirty="0" err="1" smtClean="0">
                <a:hlinkClick r:id="rId2"/>
              </a:rPr>
              <a:t>Dookenstein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3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138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HTML5 Browser Game</vt:lpstr>
      <vt:lpstr>Client</vt:lpstr>
      <vt:lpstr>Users</vt:lpstr>
      <vt:lpstr>Our Game</vt:lpstr>
      <vt:lpstr>Content</vt:lpstr>
      <vt:lpstr>Demo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Browser Game</dc:title>
  <dc:creator>Lenovo User</dc:creator>
  <cp:lastModifiedBy>Lenovo User</cp:lastModifiedBy>
  <cp:revision>6</cp:revision>
  <dcterms:created xsi:type="dcterms:W3CDTF">2010-09-26T21:03:05Z</dcterms:created>
  <dcterms:modified xsi:type="dcterms:W3CDTF">2010-12-14T02:48:04Z</dcterms:modified>
</cp:coreProperties>
</file>