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EA4F80E-EF3C-4D0E-A7E6-C20606EE442A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ocalhost/local/523RPG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77200" cy="2152650"/>
          </a:xfrm>
        </p:spPr>
        <p:txBody>
          <a:bodyPr/>
          <a:lstStyle/>
          <a:p>
            <a:r>
              <a:rPr lang="en-US" dirty="0" smtClean="0"/>
              <a:t>HTML5 Browser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52800"/>
            <a:ext cx="6248400" cy="68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Jon Jackson, Dave </a:t>
            </a:r>
            <a:r>
              <a:rPr lang="en-US" dirty="0" err="1" smtClean="0"/>
              <a:t>Marron</a:t>
            </a:r>
            <a:r>
              <a:rPr lang="en-US" dirty="0" smtClean="0"/>
              <a:t>, Richard Allred, James </a:t>
            </a:r>
            <a:r>
              <a:rPr lang="en-US" dirty="0" err="1" smtClean="0"/>
              <a:t>Mighion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2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Gary Bishop</a:t>
            </a:r>
          </a:p>
          <a:p>
            <a:pPr lvl="1"/>
            <a:r>
              <a:rPr lang="en-US" dirty="0" smtClean="0"/>
              <a:t>Enabling Technologies </a:t>
            </a:r>
          </a:p>
          <a:p>
            <a:pPr lvl="2"/>
            <a:r>
              <a:rPr lang="en-US" dirty="0" smtClean="0"/>
              <a:t>Hark the Sound, Sonic Zoom, Tar Heel Reader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Blind and/or switch users</a:t>
            </a:r>
          </a:p>
          <a:p>
            <a:r>
              <a:rPr lang="en-US" dirty="0" smtClean="0"/>
              <a:t>Ages 8+</a:t>
            </a:r>
          </a:p>
          <a:p>
            <a:r>
              <a:rPr lang="en-US" dirty="0" smtClean="0"/>
              <a:t>Lack of games just for entertainment</a:t>
            </a:r>
            <a:endParaRPr lang="en-US" dirty="0"/>
          </a:p>
          <a:p>
            <a:r>
              <a:rPr lang="en-US" smtClean="0"/>
              <a:t>Need games that do </a:t>
            </a:r>
            <a:r>
              <a:rPr lang="en-US" dirty="0" smtClean="0"/>
              <a:t>not depend on speed or other physical capabilities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1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Castle </a:t>
            </a:r>
            <a:r>
              <a:rPr lang="en-US" dirty="0" err="1" smtClean="0"/>
              <a:t>Dookenstein</a:t>
            </a:r>
            <a:endParaRPr lang="en-US" dirty="0" smtClean="0"/>
          </a:p>
          <a:p>
            <a:pPr lvl="1"/>
            <a:r>
              <a:rPr lang="en-US" dirty="0" smtClean="0"/>
              <a:t>Text based </a:t>
            </a:r>
            <a:r>
              <a:rPr lang="en-US" dirty="0"/>
              <a:t>A</a:t>
            </a:r>
            <a:r>
              <a:rPr lang="en-US" dirty="0" smtClean="0"/>
              <a:t>dventure RPG</a:t>
            </a:r>
          </a:p>
          <a:p>
            <a:pPr lvl="1"/>
            <a:r>
              <a:rPr lang="en-US" dirty="0" smtClean="0"/>
              <a:t>Text to Speech enabled</a:t>
            </a:r>
          </a:p>
          <a:p>
            <a:pPr lvl="2"/>
            <a:r>
              <a:rPr lang="en-US" dirty="0" smtClean="0"/>
              <a:t>Able to change speed of speech</a:t>
            </a:r>
          </a:p>
          <a:p>
            <a:pPr lvl="1"/>
            <a:r>
              <a:rPr lang="en-US" dirty="0" smtClean="0"/>
              <a:t>Can be played with 2 buttons</a:t>
            </a:r>
          </a:p>
          <a:p>
            <a:pPr lvl="2"/>
            <a:r>
              <a:rPr lang="en-US" dirty="0" smtClean="0"/>
              <a:t>Not required, but available for switch user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8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antagonist is based on Coach K</a:t>
            </a:r>
          </a:p>
          <a:p>
            <a:r>
              <a:rPr lang="en-US" dirty="0" smtClean="0"/>
              <a:t>The protagonist is Ramses</a:t>
            </a:r>
          </a:p>
          <a:p>
            <a:r>
              <a:rPr lang="en-US" dirty="0" smtClean="0"/>
              <a:t>Goal is to steal a magic ring</a:t>
            </a:r>
          </a:p>
          <a:p>
            <a:r>
              <a:rPr lang="en-US" dirty="0" smtClean="0"/>
              <a:t>Different ways to play through the game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Castle </a:t>
            </a:r>
            <a:r>
              <a:rPr lang="en-US" dirty="0" err="1" smtClean="0">
                <a:hlinkClick r:id="rId2"/>
              </a:rPr>
              <a:t>Dookenstein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3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mini games</a:t>
            </a:r>
          </a:p>
          <a:p>
            <a:pPr lvl="1"/>
            <a:r>
              <a:rPr lang="en-US" dirty="0" smtClean="0"/>
              <a:t>Lock picking, safe combo, maze</a:t>
            </a:r>
          </a:p>
          <a:p>
            <a:r>
              <a:rPr lang="en-US" dirty="0" smtClean="0"/>
              <a:t>Add tiered menu available at any point</a:t>
            </a:r>
          </a:p>
          <a:p>
            <a:r>
              <a:rPr lang="en-US" dirty="0" smtClean="0"/>
              <a:t>Improve GUI</a:t>
            </a:r>
          </a:p>
          <a:p>
            <a:r>
              <a:rPr lang="en-US" dirty="0" smtClean="0"/>
              <a:t>Add graphics and audio</a:t>
            </a:r>
          </a:p>
          <a:p>
            <a:r>
              <a:rPr lang="en-US" dirty="0" smtClean="0"/>
              <a:t>Add more content</a:t>
            </a:r>
          </a:p>
          <a:p>
            <a:r>
              <a:rPr lang="en-US" dirty="0" smtClean="0"/>
              <a:t>Make extendable for future</a:t>
            </a:r>
          </a:p>
          <a:p>
            <a:pPr lvl="1"/>
            <a:r>
              <a:rPr lang="en-US" dirty="0" smtClean="0"/>
              <a:t>Stretch goal of user interface for adding content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8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18</TotalTime>
  <Words>155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HTML5 Browser Game</vt:lpstr>
      <vt:lpstr>Client</vt:lpstr>
      <vt:lpstr>Users</vt:lpstr>
      <vt:lpstr>Our Game</vt:lpstr>
      <vt:lpstr>Content</vt:lpstr>
      <vt:lpstr>Demo</vt:lpstr>
      <vt:lpstr>Goals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Browser Game</dc:title>
  <dc:creator>Lenovo User</dc:creator>
  <cp:lastModifiedBy>Lenovo User</cp:lastModifiedBy>
  <cp:revision>3</cp:revision>
  <dcterms:created xsi:type="dcterms:W3CDTF">2010-09-26T21:03:05Z</dcterms:created>
  <dcterms:modified xsi:type="dcterms:W3CDTF">2010-09-26T21:21:28Z</dcterms:modified>
</cp:coreProperties>
</file>