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bserver2.cs.unc.edu/playpen/523RP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77200" cy="2152650"/>
          </a:xfrm>
        </p:spPr>
        <p:txBody>
          <a:bodyPr/>
          <a:lstStyle/>
          <a:p>
            <a:r>
              <a:rPr lang="en-US" dirty="0" smtClean="0"/>
              <a:t>HTML5 Browser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6248400" cy="68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Jon Jackson, Dave </a:t>
            </a:r>
            <a:r>
              <a:rPr lang="en-US" dirty="0" err="1" smtClean="0"/>
              <a:t>Marron</a:t>
            </a:r>
            <a:r>
              <a:rPr lang="en-US" dirty="0" smtClean="0"/>
              <a:t>, Richard Allred, James </a:t>
            </a:r>
            <a:r>
              <a:rPr lang="en-US" dirty="0" err="1" smtClean="0"/>
              <a:t>Mighion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Gary Bishop</a:t>
            </a:r>
          </a:p>
          <a:p>
            <a:pPr lvl="1"/>
            <a:r>
              <a:rPr lang="en-US" dirty="0" smtClean="0"/>
              <a:t>Enabling Technologies </a:t>
            </a:r>
          </a:p>
          <a:p>
            <a:pPr lvl="2"/>
            <a:r>
              <a:rPr lang="en-US" dirty="0" smtClean="0"/>
              <a:t>Hark the Sound, Sonic Zoom, Tar Heel Reader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and/or switch users</a:t>
            </a:r>
          </a:p>
          <a:p>
            <a:r>
              <a:rPr lang="en-US" dirty="0" smtClean="0"/>
              <a:t>Ages </a:t>
            </a:r>
            <a:r>
              <a:rPr lang="en-US" dirty="0" smtClean="0"/>
              <a:t>10</a:t>
            </a:r>
            <a:r>
              <a:rPr lang="en-US" dirty="0" smtClean="0"/>
              <a:t>+</a:t>
            </a:r>
            <a:endParaRPr lang="en-US" dirty="0" smtClean="0"/>
          </a:p>
          <a:p>
            <a:r>
              <a:rPr lang="en-US" dirty="0" smtClean="0"/>
              <a:t>Lack of games just for entertainment</a:t>
            </a:r>
            <a:endParaRPr lang="en-US" dirty="0"/>
          </a:p>
          <a:p>
            <a:r>
              <a:rPr lang="en-US" dirty="0" smtClean="0"/>
              <a:t>Need games that do not depend on speed or other physical 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1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3886199"/>
          </a:xfrm>
        </p:spPr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Dookenstein</a:t>
            </a:r>
            <a:endParaRPr lang="en-US" dirty="0" smtClean="0"/>
          </a:p>
          <a:p>
            <a:pPr lvl="1"/>
            <a:r>
              <a:rPr lang="en-US" dirty="0" smtClean="0"/>
              <a:t>Text based </a:t>
            </a:r>
            <a:r>
              <a:rPr lang="en-US" dirty="0"/>
              <a:t>A</a:t>
            </a:r>
            <a:r>
              <a:rPr lang="en-US" dirty="0" smtClean="0"/>
              <a:t>dventure RPG</a:t>
            </a:r>
          </a:p>
          <a:p>
            <a:pPr lvl="1"/>
            <a:r>
              <a:rPr lang="en-US" dirty="0" smtClean="0"/>
              <a:t>Text to Speech enabled</a:t>
            </a:r>
          </a:p>
          <a:p>
            <a:pPr lvl="2"/>
            <a:r>
              <a:rPr lang="en-US" dirty="0" smtClean="0"/>
              <a:t>Able to change speed of speech</a:t>
            </a:r>
          </a:p>
          <a:p>
            <a:pPr lvl="1"/>
            <a:r>
              <a:rPr lang="en-US" dirty="0" smtClean="0"/>
              <a:t>Can be played with 2 buttons</a:t>
            </a:r>
          </a:p>
          <a:p>
            <a:pPr lvl="2"/>
            <a:r>
              <a:rPr lang="en-US" dirty="0" smtClean="0"/>
              <a:t>Not required, but available for switch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Can be saved</a:t>
            </a:r>
          </a:p>
          <a:p>
            <a:pPr lvl="1"/>
            <a:r>
              <a:rPr lang="en-US" dirty="0" smtClean="0"/>
              <a:t>Customizable background color, font size, and font color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343399"/>
          </a:xfrm>
        </p:spPr>
        <p:txBody>
          <a:bodyPr/>
          <a:lstStyle/>
          <a:p>
            <a:r>
              <a:rPr lang="en-US" dirty="0" smtClean="0"/>
              <a:t>The antagonist is based on Coach K</a:t>
            </a:r>
          </a:p>
          <a:p>
            <a:r>
              <a:rPr lang="en-US" dirty="0" smtClean="0"/>
              <a:t>The protagonist is Ramses</a:t>
            </a:r>
          </a:p>
          <a:p>
            <a:r>
              <a:rPr lang="en-US" dirty="0" smtClean="0"/>
              <a:t>Goal is to steal a magic ring</a:t>
            </a:r>
          </a:p>
          <a:p>
            <a:r>
              <a:rPr lang="en-US" dirty="0" smtClean="0"/>
              <a:t>Different ways to play through 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Different difficulties</a:t>
            </a:r>
            <a:endParaRPr lang="en-US" dirty="0" smtClean="0"/>
          </a:p>
          <a:p>
            <a:r>
              <a:rPr lang="en-US" dirty="0" smtClean="0"/>
              <a:t>Mini games</a:t>
            </a:r>
            <a:endParaRPr lang="en-US" dirty="0"/>
          </a:p>
          <a:p>
            <a:pPr lvl="1"/>
            <a:r>
              <a:rPr lang="en-US" dirty="0" smtClean="0"/>
              <a:t>Combat</a:t>
            </a:r>
          </a:p>
          <a:p>
            <a:pPr lvl="1"/>
            <a:r>
              <a:rPr lang="en-US" dirty="0" smtClean="0"/>
              <a:t>Lock picking</a:t>
            </a:r>
          </a:p>
          <a:p>
            <a:pPr lvl="1"/>
            <a:r>
              <a:rPr lang="en-US" dirty="0" smtClean="0"/>
              <a:t>Maze</a:t>
            </a:r>
          </a:p>
          <a:p>
            <a:pPr lvl="1"/>
            <a:r>
              <a:rPr lang="en-US" dirty="0" smtClean="0"/>
              <a:t>Safecracking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Castle </a:t>
            </a:r>
            <a:r>
              <a:rPr lang="en-US" dirty="0" err="1" smtClean="0">
                <a:hlinkClick r:id="rId2"/>
              </a:rPr>
              <a:t>Dookenstein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28</TotalTime>
  <Words>138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HTML5 Browser Game</vt:lpstr>
      <vt:lpstr>Client</vt:lpstr>
      <vt:lpstr>Users</vt:lpstr>
      <vt:lpstr>Our Game</vt:lpstr>
      <vt:lpstr>Content</vt:lpstr>
      <vt:lpstr>Demo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Browser Game</dc:title>
  <dc:creator>Lenovo User</dc:creator>
  <cp:lastModifiedBy>Lenovo User</cp:lastModifiedBy>
  <cp:revision>5</cp:revision>
  <dcterms:created xsi:type="dcterms:W3CDTF">2010-09-26T21:03:05Z</dcterms:created>
  <dcterms:modified xsi:type="dcterms:W3CDTF">2010-12-14T02:00:54Z</dcterms:modified>
</cp:coreProperties>
</file>