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Healthy Meals Data – EDA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Cleaning • Feature Engineering • Health Score • Key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Rows (original): 2000</a:t>
            </a:r>
          </a:p>
          <a:p>
            <a:pPr/>
            <a:r>
              <a:t>Rows after cleaning: 1116</a:t>
            </a:r>
          </a:p>
          <a:p>
            <a:pPr/>
            <a:r>
              <a:t>Excluded rows %: 44.2%</a:t>
            </a:r>
          </a:p>
          <a:p>
            <a:pPr/>
            <a:r>
              <a:t>Composite Health Score based on calories, sodium, sugar, fiber, and macro balance.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 Fig1 Calories Hist</a:t>
            </a:r>
          </a:p>
        </p:txBody>
      </p:sp>
      <p:pic>
        <p:nvPicPr>
          <p:cNvPr id="3" name="Picture 2" descr="en_fig1_calories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 Fig2 Calories By Diet</a:t>
            </a:r>
          </a:p>
        </p:txBody>
      </p:sp>
      <p:pic>
        <p:nvPicPr>
          <p:cNvPr id="3" name="Picture 2" descr="en_fig2_calories_by_di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 Fig3 Healthscore By Cuisine</a:t>
            </a:r>
          </a:p>
        </p:txBody>
      </p:sp>
      <p:pic>
        <p:nvPicPr>
          <p:cNvPr id="3" name="Picture 2" descr="en_fig3_healthscore_by_cuis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 Fig4 Healthy Ratio By Diet</a:t>
            </a:r>
          </a:p>
        </p:txBody>
      </p:sp>
      <p:pic>
        <p:nvPicPr>
          <p:cNvPr id="3" name="Picture 2" descr="en_fig4_healthy_ratio_by_di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 Fig5 Corr Heatmap</a:t>
            </a:r>
          </a:p>
        </p:txBody>
      </p:sp>
      <p:pic>
        <p:nvPicPr>
          <p:cNvPr id="3" name="Picture 2" descr="en_fig5_corr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