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CC_Logo_RGB.jpg"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5909716"/>
            <a:ext cx="1635070" cy="7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  <a:defRPr b="1" i="0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  <a:defRPr b="1" i="0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50" lvl="1" marL="74295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1430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20574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»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  <a:defRPr b="1" i="0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524000"/>
            <a:ext cx="4040188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5025" y="1524000"/>
            <a:ext cx="4041775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  <a:defRPr b="0" i="0" sz="28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0650" lvl="1" marL="74295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1430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2057400" marR="0" rtl="0" algn="l">
              <a:spcBef>
                <a:spcPts val="520"/>
              </a:spcBef>
              <a:buClr>
                <a:srgbClr val="00703C"/>
              </a:buClr>
              <a:buSzPct val="100000"/>
              <a:buFont typeface="Arial"/>
              <a:buChar char="»"/>
              <a:defRPr b="0" i="0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  <a:defRPr b="1" i="0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CC_Logo_RGB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2800" y="5909716"/>
            <a:ext cx="1635070" cy="7276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Calibri"/>
              <a:buNone/>
              <a:defRPr b="0" i="0" sz="44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●"/>
              <a:defRPr b="0" i="0" sz="32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" name="Shape 9"/>
          <p:cNvCxnSpPr/>
          <p:nvPr/>
        </p:nvCxnSpPr>
        <p:spPr>
          <a:xfrm>
            <a:off x="457200" y="6553085"/>
            <a:ext cx="6553200" cy="1408"/>
          </a:xfrm>
          <a:prstGeom prst="straightConnector1">
            <a:avLst/>
          </a:prstGeom>
          <a:noFill/>
          <a:ln cap="flat" cmpd="sng" w="31750">
            <a:solidFill>
              <a:srgbClr val="00703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/>
          <p:nvPr>
            <p:ph idx="4294967295" type="subTitle"/>
          </p:nvPr>
        </p:nvSpPr>
        <p:spPr>
          <a:xfrm>
            <a:off x="0" y="5410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953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</a:pPr>
            <a:br>
              <a:rPr b="0" i="0" lang="en-US" sz="24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9" name="Shape 29"/>
          <p:cNvSpPr txBox="1"/>
          <p:nvPr/>
        </p:nvSpPr>
        <p:spPr>
          <a:xfrm>
            <a:off x="909950" y="499375"/>
            <a:ext cx="7545900" cy="5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703C"/>
              </a:buClr>
              <a:buSzPct val="100000"/>
              <a:buFont typeface="Times New Roman"/>
              <a:buNone/>
            </a:pPr>
            <a:b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UBER DATA ANALYSIS USING PYTHON</a:t>
            </a:r>
            <a:b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b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79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Presenters</a:t>
            </a:r>
            <a:br>
              <a:rPr b="1" lang="en-US" sz="1979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Geeta Priyanka </a:t>
            </a: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Harsh Hundiwala     	</a:t>
            </a: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Heena Khan				</a:t>
            </a: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Parul Thakral		</a:t>
            </a:r>
            <a:b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Suvajit Chakrabarty			</a:t>
            </a:r>
            <a:br>
              <a:rPr b="1" lang="en-US" sz="36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   Traffic Distribution</a:t>
            </a:r>
          </a:p>
        </p:txBody>
      </p:sp>
      <p:pic>
        <p:nvPicPr>
          <p:cNvPr descr="C:\Users\my pc\Desktop\9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63" y="1981200"/>
            <a:ext cx="5203926" cy="3526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98350" y="1487000"/>
            <a:ext cx="6391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 Analysis was successful in predicting the regions where Uber and Lyft are popular. This helps Uber/Lyft drivers to recognise the potential locations where probability of getting rides is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also helps Uber/Lyft Organizations to predict where the popularity of their service is low, so that they can work on promotional offers based on 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Language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Support Libraries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Feature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Easy-to-use</a:t>
            </a:r>
          </a:p>
          <a:p>
            <a:pPr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20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Weakness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errors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in using other languages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Low Security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type Safety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 and Weakness of 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008336" y="2967335"/>
            <a:ext cx="31273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5400" cap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b="0" lang="en-US" sz="5400" cap="non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Open Source and free to install</a:t>
            </a: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High-level programming language</a:t>
            </a: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Interpreted language</a:t>
            </a: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7692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Code Readab</a:t>
            </a: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ility</a:t>
            </a:r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Multiple programming paradigms</a:t>
            </a:r>
          </a:p>
          <a:p>
            <a:pPr indent="-457200" lvl="0" marL="457200" marR="0" rtl="0" algn="l">
              <a:spcBef>
                <a:spcPts val="56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Comprehensive and large standard library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input function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Eg: a = int(input())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i="1"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Basic way to do output is the print statement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Eg:</a:t>
            </a:r>
            <a:r>
              <a:rPr lang="en-US" sz="3200">
                <a:solidFill>
                  <a:srgbClr val="00703C"/>
                </a:solidFill>
                <a:latin typeface="Calibri"/>
                <a:ea typeface="Calibri"/>
                <a:cs typeface="Calibri"/>
                <a:sym typeface="Calibri"/>
              </a:rPr>
              <a:t>print("The sum of the three numbers is 	{}".format(d))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Output in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/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Times New Roman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Dataframes (pandas)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Times New Roman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(Numpy)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 </a:t>
            </a: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Python</a:t>
            </a: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Execution: if , if-else, if-elif-else,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and nested if 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Repetitive Execution:  For, While, Nested loops</a:t>
            </a:r>
          </a:p>
          <a:p>
            <a:pPr indent="-457200" lvl="0" marL="45720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Others: break, continue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 Structures</a:t>
            </a: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Python</a:t>
            </a: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457200" y="9877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Uber Technologies, Inc. is a transportation network company and a pioneer in the shared economy business.  </a:t>
            </a:r>
          </a:p>
          <a:p>
            <a:pPr lv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96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Used: </a:t>
            </a: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Uber/Lyft datasets that document transactions from April 2014 to September 2014</a:t>
            </a:r>
          </a:p>
          <a:p>
            <a:pPr lvl="0" marR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96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Future Uber/Lyft popularity regions</a:t>
            </a:r>
            <a:r>
              <a:rPr lang="en-US"/>
              <a:t> </a:t>
            </a: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K-means Clustering Algorithm.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296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sz="296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96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99875" y="102097"/>
            <a:ext cx="91440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00703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in Predictions</a:t>
            </a: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679" y="2310455"/>
            <a:ext cx="7068740" cy="413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0" y="28135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Data Pre-processing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228600" y="1447800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Cleaning Empty Data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Converting locations from address to longitude and latitude.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70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590800"/>
            <a:ext cx="5428535" cy="365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Skicit-Learn Library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703C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 is one of the oldest and most commonly used clustering algorithms. It is a prototype based clustering technique defining the prototype in terms of a centroid which is considered to be the mean of a group of points and is applicable to objects in a continuous n-dimensional space.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ctr">
              <a:spcBef>
                <a:spcPts val="0"/>
              </a:spcBef>
              <a:buClr>
                <a:srgbClr val="00703C"/>
              </a:buClr>
              <a:buSzPct val="100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0070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</a:t>
            </a:r>
            <a:r>
              <a:rPr b="1" i="0" lang="en-US" sz="4000" u="none" cap="none" strike="noStrike">
                <a:solidFill>
                  <a:srgbClr val="00703C"/>
                </a:solidFill>
                <a:latin typeface="Arial"/>
                <a:ea typeface="Arial"/>
                <a:cs typeface="Arial"/>
                <a:sym typeface="Arial"/>
              </a:rPr>
              <a:t> a Predictive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Charlotte_template02 (1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