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9BBB68-CF8D-459D-B115-2D913652FC25}">
          <p14:sldIdLst>
            <p14:sldId id="256"/>
          </p14:sldIdLst>
        </p14:section>
        <p14:section name="Untitled Section" id="{70FA0DC3-06BB-4D08-8767-4C112D10F305}">
          <p14:sldIdLst>
            <p14:sldId id="257"/>
            <p14:sldId id="258"/>
            <p14:sldId id="259"/>
            <p14:sldId id="260"/>
            <p14:sldId id="262"/>
            <p14:sldId id="263"/>
            <p14:sldId id="264"/>
            <p14:sldId id="265"/>
            <p14:sldId id="266"/>
            <p14:sldId id="268"/>
            <p14:sldId id="267"/>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3" autoAdjust="0"/>
    <p:restoredTop sz="94660"/>
  </p:normalViewPr>
  <p:slideViewPr>
    <p:cSldViewPr>
      <p:cViewPr varScale="1">
        <p:scale>
          <a:sx n="87" d="100"/>
          <a:sy n="87" d="100"/>
        </p:scale>
        <p:origin x="-14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4/21/2014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4/21/2014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4/21/2014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4/21/2014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4/21/2014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4/21/2014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4/21/2014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829761"/>
          </a:xfrm>
        </p:spPr>
        <p:txBody>
          <a:bodyPr/>
          <a:lstStyle/>
          <a:p>
            <a:r>
              <a:rPr lang="en-US" dirty="0" smtClean="0">
                <a:latin typeface="Arial" pitchFamily="34" charset="0"/>
                <a:cs typeface="Arial" pitchFamily="34" charset="0"/>
              </a:rPr>
              <a:t>UNIVERSITY DATABASE</a:t>
            </a:r>
            <a:br>
              <a:rPr lang="en-US" dirty="0" smtClean="0">
                <a:latin typeface="Arial" pitchFamily="34" charset="0"/>
                <a:cs typeface="Arial" pitchFamily="34" charset="0"/>
              </a:rPr>
            </a:br>
            <a:r>
              <a:rPr lang="en-US" dirty="0" smtClean="0">
                <a:latin typeface="Arial" pitchFamily="34" charset="0"/>
                <a:cs typeface="Arial" pitchFamily="34" charset="0"/>
              </a:rPr>
              <a:t>(sample title)</a:t>
            </a:r>
            <a:r>
              <a:rPr lang="en-US" dirty="0" smtClean="0"/>
              <a:t> </a:t>
            </a:r>
            <a:endParaRPr lang="en-US" dirty="0"/>
          </a:p>
        </p:txBody>
      </p:sp>
      <p:sp>
        <p:nvSpPr>
          <p:cNvPr id="4" name="Rectangle 3"/>
          <p:cNvSpPr/>
          <p:nvPr/>
        </p:nvSpPr>
        <p:spPr>
          <a:xfrm>
            <a:off x="4397829" y="3680936"/>
            <a:ext cx="4572000" cy="1477328"/>
          </a:xfrm>
          <a:prstGeom prst="rect">
            <a:avLst/>
          </a:prstGeom>
        </p:spPr>
        <p:txBody>
          <a:bodyPr>
            <a:spAutoFit/>
          </a:bodyPr>
          <a:lstStyle/>
          <a:p>
            <a:r>
              <a:rPr lang="en-US" dirty="0"/>
              <a:t>Presented by :</a:t>
            </a:r>
          </a:p>
          <a:p>
            <a:r>
              <a:rPr lang="en-US" dirty="0"/>
              <a:t>SUMANTH</a:t>
            </a:r>
          </a:p>
          <a:p>
            <a:r>
              <a:rPr lang="en-US" dirty="0"/>
              <a:t>ANUSH</a:t>
            </a:r>
          </a:p>
          <a:p>
            <a:r>
              <a:rPr lang="en-US" dirty="0"/>
              <a:t>SIDDHARTH</a:t>
            </a:r>
          </a:p>
          <a:p>
            <a:r>
              <a:rPr lang="en-US" dirty="0"/>
              <a:t>REDHA</a:t>
            </a:r>
          </a:p>
        </p:txBody>
      </p:sp>
    </p:spTree>
    <p:extLst>
      <p:ext uri="{BB962C8B-B14F-4D97-AF65-F5344CB8AC3E}">
        <p14:creationId xmlns:p14="http://schemas.microsoft.com/office/powerpoint/2010/main" val="154658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lvl="0"/>
            <a:r>
              <a:rPr lang="en-US" sz="1800" b="1" dirty="0"/>
              <a:t>Create a view with student details like his name and department, college and university names</a:t>
            </a:r>
          </a:p>
          <a:p>
            <a:pPr marL="109728" indent="0">
              <a:buNone/>
            </a:pPr>
            <a:r>
              <a:rPr lang="en-US" sz="1800" dirty="0" smtClean="0"/>
              <a:t>CREATE </a:t>
            </a:r>
            <a:r>
              <a:rPr lang="en-US" sz="1800" dirty="0"/>
              <a:t>VIEW </a:t>
            </a:r>
            <a:r>
              <a:rPr lang="en-US" sz="1800" dirty="0" err="1"/>
              <a:t>student_details</a:t>
            </a:r>
            <a:r>
              <a:rPr lang="en-US" sz="1800" dirty="0"/>
              <a:t> AS</a:t>
            </a:r>
          </a:p>
          <a:p>
            <a:pPr marL="109728" indent="0">
              <a:buNone/>
            </a:pPr>
            <a:r>
              <a:rPr lang="en-US" sz="1800" dirty="0" smtClean="0"/>
              <a:t>SELECT        	          student.studentfname,student.studentmname,student.studentlname,department.deptname,college.collegename,university.unname</a:t>
            </a:r>
            <a:endParaRPr lang="en-US" sz="1800" dirty="0"/>
          </a:p>
          <a:p>
            <a:pPr marL="109728" indent="0">
              <a:buNone/>
            </a:pPr>
            <a:r>
              <a:rPr lang="en-US" sz="1800" dirty="0"/>
              <a:t>FROM ((student</a:t>
            </a:r>
          </a:p>
          <a:p>
            <a:pPr marL="109728" indent="0">
              <a:buNone/>
            </a:pPr>
            <a:r>
              <a:rPr lang="en-US" sz="1800" dirty="0"/>
              <a:t>INNER JOIN department</a:t>
            </a:r>
          </a:p>
          <a:p>
            <a:pPr marL="109728" indent="0">
              <a:buNone/>
            </a:pPr>
            <a:r>
              <a:rPr lang="en-US" sz="1800" dirty="0"/>
              <a:t>ON </a:t>
            </a:r>
            <a:r>
              <a:rPr lang="en-US" sz="1800" dirty="0" err="1"/>
              <a:t>student.departmentid</a:t>
            </a:r>
            <a:r>
              <a:rPr lang="en-US" sz="1800" dirty="0"/>
              <a:t>=</a:t>
            </a:r>
            <a:r>
              <a:rPr lang="en-US" sz="1800" dirty="0" err="1"/>
              <a:t>department.deptid</a:t>
            </a:r>
            <a:r>
              <a:rPr lang="en-US" sz="1800" dirty="0"/>
              <a:t>)</a:t>
            </a:r>
          </a:p>
          <a:p>
            <a:pPr marL="109728" indent="0">
              <a:buNone/>
            </a:pPr>
            <a:r>
              <a:rPr lang="en-US" sz="1800" dirty="0"/>
              <a:t>INNER JOIN college	</a:t>
            </a:r>
          </a:p>
          <a:p>
            <a:pPr marL="109728" indent="0">
              <a:buNone/>
            </a:pPr>
            <a:r>
              <a:rPr lang="en-US" sz="1800" dirty="0"/>
              <a:t>ON </a:t>
            </a:r>
            <a:r>
              <a:rPr lang="en-US" sz="1800" dirty="0" err="1"/>
              <a:t>department.collegecodee</a:t>
            </a:r>
            <a:r>
              <a:rPr lang="en-US" sz="1800" dirty="0"/>
              <a:t>=</a:t>
            </a:r>
            <a:r>
              <a:rPr lang="en-US" sz="1800" dirty="0" err="1"/>
              <a:t>college.collegecode</a:t>
            </a:r>
            <a:endParaRPr lang="en-US" sz="1800" dirty="0"/>
          </a:p>
          <a:p>
            <a:pPr marL="109728" indent="0">
              <a:buNone/>
            </a:pPr>
            <a:r>
              <a:rPr lang="en-US" sz="1800" dirty="0"/>
              <a:t>INNER JOIN university</a:t>
            </a:r>
          </a:p>
          <a:p>
            <a:pPr marL="109728" indent="0">
              <a:buNone/>
            </a:pPr>
            <a:r>
              <a:rPr lang="en-US" sz="1800" dirty="0"/>
              <a:t>ON </a:t>
            </a:r>
            <a:r>
              <a:rPr lang="en-US" sz="1800" dirty="0" err="1"/>
              <a:t>college.uvid</a:t>
            </a:r>
            <a:r>
              <a:rPr lang="en-US" sz="1800" dirty="0"/>
              <a:t>=</a:t>
            </a:r>
            <a:r>
              <a:rPr lang="en-US" sz="1800" dirty="0" err="1"/>
              <a:t>university.unid</a:t>
            </a:r>
            <a:r>
              <a:rPr lang="en-US" sz="1800" dirty="0"/>
              <a:t>);</a:t>
            </a:r>
          </a:p>
          <a:p>
            <a:endParaRPr lang="en-US" sz="1800" dirty="0"/>
          </a:p>
          <a:p>
            <a:endParaRPr lang="en-US" sz="1800" dirty="0"/>
          </a:p>
        </p:txBody>
      </p:sp>
    </p:spTree>
    <p:extLst>
      <p:ext uri="{BB962C8B-B14F-4D97-AF65-F5344CB8AC3E}">
        <p14:creationId xmlns:p14="http://schemas.microsoft.com/office/powerpoint/2010/main" val="44975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kanukuntlasumanth\Desktop\query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1459" y="1481138"/>
            <a:ext cx="7081081"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59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a:bodyPr>
          <a:lstStyle/>
          <a:p>
            <a:r>
              <a:rPr lang="en-US" sz="1800" b="1" dirty="0"/>
              <a:t>This query calculates the average </a:t>
            </a:r>
            <a:r>
              <a:rPr lang="en-US" sz="1800" b="1" dirty="0" err="1"/>
              <a:t>gpa</a:t>
            </a:r>
            <a:r>
              <a:rPr lang="en-US" sz="1800" b="1" dirty="0"/>
              <a:t> of all student and also shows the highest and least </a:t>
            </a:r>
            <a:r>
              <a:rPr lang="en-US" sz="1800" b="1" dirty="0" err="1"/>
              <a:t>gpa</a:t>
            </a:r>
            <a:r>
              <a:rPr lang="en-US" sz="1800" dirty="0"/>
              <a:t/>
            </a:r>
            <a:br>
              <a:rPr lang="en-US" sz="1800" dirty="0"/>
            </a:br>
            <a:r>
              <a:rPr lang="en-US" sz="1800" dirty="0" smtClean="0"/>
              <a:t>Select  </a:t>
            </a:r>
            <a:r>
              <a:rPr lang="en-US" sz="1800" dirty="0"/>
              <a:t>count(</a:t>
            </a:r>
            <a:r>
              <a:rPr lang="en-US" sz="1800" dirty="0" err="1"/>
              <a:t>studentid</a:t>
            </a:r>
            <a:r>
              <a:rPr lang="en-US" sz="1800" dirty="0"/>
              <a:t> )as </a:t>
            </a:r>
            <a:r>
              <a:rPr lang="en-US" sz="1800" dirty="0" err="1"/>
              <a:t>no_of_students</a:t>
            </a:r>
            <a:r>
              <a:rPr lang="en-US" sz="1800" dirty="0"/>
              <a:t>, </a:t>
            </a:r>
            <a:r>
              <a:rPr lang="en-US" sz="1800" dirty="0" err="1"/>
              <a:t>avg</a:t>
            </a:r>
            <a:r>
              <a:rPr lang="en-US" sz="1800" dirty="0"/>
              <a:t>(</a:t>
            </a:r>
            <a:r>
              <a:rPr lang="en-US" sz="1800" dirty="0" err="1"/>
              <a:t>gpa</a:t>
            </a:r>
            <a:r>
              <a:rPr lang="en-US" sz="1800" dirty="0"/>
              <a:t>)as </a:t>
            </a:r>
            <a:r>
              <a:rPr lang="en-US" sz="1800" dirty="0" err="1"/>
              <a:t>averageGPA</a:t>
            </a:r>
            <a:r>
              <a:rPr lang="en-US" sz="1800" dirty="0"/>
              <a:t>, max(</a:t>
            </a:r>
            <a:r>
              <a:rPr lang="en-US" sz="1800" dirty="0" err="1"/>
              <a:t>gpa</a:t>
            </a:r>
            <a:r>
              <a:rPr lang="en-US" sz="1800" dirty="0"/>
              <a:t>) as </a:t>
            </a:r>
            <a:r>
              <a:rPr lang="en-US" sz="1800" dirty="0" err="1" smtClean="0"/>
              <a:t>HighestGPA</a:t>
            </a:r>
            <a:r>
              <a:rPr lang="en-US" sz="1800" dirty="0"/>
              <a:t>, min(</a:t>
            </a:r>
            <a:r>
              <a:rPr lang="en-US" sz="1800" dirty="0" err="1"/>
              <a:t>gpa</a:t>
            </a:r>
            <a:r>
              <a:rPr lang="en-US" sz="1800" dirty="0"/>
              <a:t>) as </a:t>
            </a:r>
            <a:r>
              <a:rPr lang="en-US" sz="1800" dirty="0" err="1"/>
              <a:t>LeastGPA</a:t>
            </a:r>
            <a:r>
              <a:rPr lang="en-US" sz="1800" dirty="0"/>
              <a:t> from </a:t>
            </a:r>
            <a:r>
              <a:rPr lang="en-US" sz="1800" dirty="0" smtClean="0"/>
              <a:t>student</a:t>
            </a:r>
          </a:p>
          <a:p>
            <a:endParaRPr lang="en-US" sz="1800" dirty="0"/>
          </a:p>
          <a:p>
            <a:endParaRPr lang="en-US" sz="1800" dirty="0"/>
          </a:p>
        </p:txBody>
      </p:sp>
      <p:pic>
        <p:nvPicPr>
          <p:cNvPr id="2049" name="Picture 1" descr="C:\Users\kanukuntlasumanth\Desktop\query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28938"/>
            <a:ext cx="6326187" cy="255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413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dirty="0" smtClean="0"/>
              <a:t>Thank You</a:t>
            </a:r>
            <a:endParaRPr lang="en-US" dirty="0"/>
          </a:p>
        </p:txBody>
      </p:sp>
      <p:sp>
        <p:nvSpPr>
          <p:cNvPr id="3" name="Title 2"/>
          <p:cNvSpPr>
            <a:spLocks noGrp="1"/>
          </p:cNvSpPr>
          <p:nvPr>
            <p:ph type="title"/>
          </p:nvPr>
        </p:nvSpPr>
        <p:spPr/>
        <p:txBody>
          <a:bodyPr>
            <a:normAutofit/>
          </a:bodyPr>
          <a:lstStyle/>
          <a:p>
            <a:pPr algn="ctr"/>
            <a:r>
              <a:rPr lang="en-US" dirty="0" smtClean="0"/>
              <a:t>Any Queries on the Queries?	</a:t>
            </a:r>
            <a:endParaRPr lang="en-US" dirty="0"/>
          </a:p>
        </p:txBody>
      </p:sp>
    </p:spTree>
    <p:extLst>
      <p:ext uri="{BB962C8B-B14F-4D97-AF65-F5344CB8AC3E}">
        <p14:creationId xmlns:p14="http://schemas.microsoft.com/office/powerpoint/2010/main" val="294988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Description</a:t>
            </a:r>
            <a:endParaRPr lang="en-US" dirty="0"/>
          </a:p>
        </p:txBody>
      </p:sp>
      <p:sp>
        <p:nvSpPr>
          <p:cNvPr id="5" name="Content Placeholder 4"/>
          <p:cNvSpPr>
            <a:spLocks noGrp="1"/>
          </p:cNvSpPr>
          <p:nvPr>
            <p:ph idx="1"/>
          </p:nvPr>
        </p:nvSpPr>
        <p:spPr/>
        <p:txBody>
          <a:bodyPr>
            <a:normAutofit lnSpcReduction="10000"/>
          </a:bodyPr>
          <a:lstStyle/>
          <a:p>
            <a:r>
              <a:rPr lang="en-US" dirty="0" smtClean="0"/>
              <a:t>The database is all about the University and its operations.</a:t>
            </a:r>
          </a:p>
          <a:p>
            <a:r>
              <a:rPr lang="en-US" dirty="0" smtClean="0"/>
              <a:t>The database has the details about the university, the colleges under it, the departments, the professors under each departments, the courses available and the list of students who are engaged in the courses of this university.</a:t>
            </a:r>
          </a:p>
          <a:p>
            <a:r>
              <a:rPr lang="en-US" dirty="0" smtClean="0"/>
              <a:t>The database also describes about the relationship between the students, professors and the university</a:t>
            </a:r>
            <a:endParaRPr lang="en-US" dirty="0"/>
          </a:p>
        </p:txBody>
      </p:sp>
    </p:spTree>
    <p:extLst>
      <p:ext uri="{BB962C8B-B14F-4D97-AF65-F5344CB8AC3E}">
        <p14:creationId xmlns:p14="http://schemas.microsoft.com/office/powerpoint/2010/main" val="241504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University ER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481138"/>
            <a:ext cx="8305800" cy="4919662"/>
          </a:xfrm>
        </p:spPr>
      </p:pic>
    </p:spTree>
    <p:extLst>
      <p:ext uri="{BB962C8B-B14F-4D97-AF65-F5344CB8AC3E}">
        <p14:creationId xmlns:p14="http://schemas.microsoft.com/office/powerpoint/2010/main" val="418923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200"/>
            <a:ext cx="8077200" cy="5257800"/>
          </a:xfrm>
        </p:spPr>
      </p:pic>
      <p:sp>
        <p:nvSpPr>
          <p:cNvPr id="3" name="Title 2"/>
          <p:cNvSpPr>
            <a:spLocks noGrp="1"/>
          </p:cNvSpPr>
          <p:nvPr>
            <p:ph type="title"/>
          </p:nvPr>
        </p:nvSpPr>
        <p:spPr/>
        <p:txBody>
          <a:bodyPr/>
          <a:lstStyle/>
          <a:p>
            <a:r>
              <a:rPr lang="en-US" dirty="0" smtClean="0"/>
              <a:t>University ER Diagram</a:t>
            </a:r>
            <a:endParaRPr lang="en-US" dirty="0"/>
          </a:p>
        </p:txBody>
      </p:sp>
    </p:spTree>
    <p:extLst>
      <p:ext uri="{BB962C8B-B14F-4D97-AF65-F5344CB8AC3E}">
        <p14:creationId xmlns:p14="http://schemas.microsoft.com/office/powerpoint/2010/main" val="154070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8229599" cy="5715000"/>
          </a:xfrm>
        </p:spPr>
      </p:pic>
      <p:sp>
        <p:nvSpPr>
          <p:cNvPr id="3" name="Title 2"/>
          <p:cNvSpPr>
            <a:spLocks noGrp="1"/>
          </p:cNvSpPr>
          <p:nvPr>
            <p:ph type="title"/>
          </p:nvPr>
        </p:nvSpPr>
        <p:spPr/>
        <p:txBody>
          <a:bodyPr/>
          <a:lstStyle/>
          <a:p>
            <a:r>
              <a:rPr lang="en-US" dirty="0" smtClean="0"/>
              <a:t>Relational Database Schema</a:t>
            </a:r>
            <a:endParaRPr lang="en-US" dirty="0"/>
          </a:p>
        </p:txBody>
      </p:sp>
    </p:spTree>
    <p:extLst>
      <p:ext uri="{BB962C8B-B14F-4D97-AF65-F5344CB8AC3E}">
        <p14:creationId xmlns:p14="http://schemas.microsoft.com/office/powerpoint/2010/main" val="311119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Get all departments information from University of Dayton</a:t>
            </a:r>
            <a:r>
              <a:rPr lang="en-US" sz="1800" dirty="0"/>
              <a:t/>
            </a:r>
            <a:br>
              <a:rPr lang="en-US" sz="1800" dirty="0"/>
            </a:br>
            <a:r>
              <a:rPr lang="en-US" sz="1800" dirty="0"/>
              <a:t>select * from department where </a:t>
            </a:r>
            <a:r>
              <a:rPr lang="en-US" sz="1800" dirty="0" err="1"/>
              <a:t>collegecodee</a:t>
            </a:r>
            <a:r>
              <a:rPr lang="en-US" sz="1800" dirty="0"/>
              <a:t> in (Select </a:t>
            </a:r>
            <a:r>
              <a:rPr lang="en-US" sz="1800" dirty="0" err="1"/>
              <a:t>collegecode</a:t>
            </a:r>
            <a:r>
              <a:rPr lang="en-US" sz="1800" dirty="0"/>
              <a:t> from college </a:t>
            </a:r>
            <a:br>
              <a:rPr lang="en-US" sz="1800" dirty="0"/>
            </a:br>
            <a:r>
              <a:rPr lang="en-US" sz="1800" dirty="0"/>
              <a:t>where </a:t>
            </a:r>
            <a:r>
              <a:rPr lang="en-US" sz="1800" dirty="0" err="1"/>
              <a:t>uvid</a:t>
            </a:r>
            <a:r>
              <a:rPr lang="en-US" sz="1800" dirty="0"/>
              <a:t> in (Select </a:t>
            </a:r>
            <a:r>
              <a:rPr lang="en-US" sz="1800" dirty="0" err="1"/>
              <a:t>unid</a:t>
            </a:r>
            <a:r>
              <a:rPr lang="en-US" sz="1800" dirty="0"/>
              <a:t> from university where </a:t>
            </a:r>
            <a:r>
              <a:rPr lang="en-US" sz="1800" dirty="0" err="1"/>
              <a:t>unname</a:t>
            </a:r>
            <a:r>
              <a:rPr lang="en-US" sz="1800" dirty="0"/>
              <a:t> = 'university of Dayton')  );</a:t>
            </a:r>
            <a:r>
              <a:rPr lang="en-US" sz="2800" dirty="0"/>
              <a:t/>
            </a:r>
            <a:br>
              <a:rPr lang="en-US" sz="2800" dirty="0"/>
            </a:br>
            <a:endParaRPr lang="en-US" dirty="0"/>
          </a:p>
        </p:txBody>
      </p:sp>
      <p:pic>
        <p:nvPicPr>
          <p:cNvPr id="5" name="Picture 2" descr="C:\Users\kanukuntlasumanth\Desktop\quer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14" y="3048000"/>
            <a:ext cx="7467600" cy="312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28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1600" b="1" dirty="0"/>
              <a:t>select college with ranking&lt;5 and name starting with ‘</a:t>
            </a:r>
            <a:r>
              <a:rPr lang="en-US" sz="1600" b="1" dirty="0" smtClean="0"/>
              <a:t>H’;</a:t>
            </a:r>
          </a:p>
          <a:p>
            <a:pPr marL="109728" lvl="0" indent="0">
              <a:buNone/>
            </a:pPr>
            <a:r>
              <a:rPr lang="en-US" sz="1600" dirty="0"/>
              <a:t> </a:t>
            </a:r>
            <a:r>
              <a:rPr lang="en-US" sz="1600" dirty="0" smtClean="0"/>
              <a:t>   select </a:t>
            </a:r>
            <a:r>
              <a:rPr lang="en-US" sz="1600" dirty="0" err="1"/>
              <a:t>collegename</a:t>
            </a:r>
            <a:r>
              <a:rPr lang="en-US" sz="1600" dirty="0"/>
              <a:t> from college where </a:t>
            </a:r>
            <a:r>
              <a:rPr lang="en-US" sz="1600" dirty="0" err="1"/>
              <a:t>collegeranking</a:t>
            </a:r>
            <a:r>
              <a:rPr lang="en-US" sz="1600" dirty="0"/>
              <a:t>&lt;5 and </a:t>
            </a:r>
            <a:r>
              <a:rPr lang="en-US" sz="1600" dirty="0" err="1"/>
              <a:t>collegename</a:t>
            </a:r>
            <a:r>
              <a:rPr lang="en-US" sz="1600" dirty="0"/>
              <a:t> </a:t>
            </a:r>
            <a:r>
              <a:rPr lang="en-US" sz="1600" dirty="0" smtClean="0"/>
              <a:t>         like </a:t>
            </a:r>
            <a:r>
              <a:rPr lang="en-US" sz="1600" dirty="0"/>
              <a:t>'H%'</a:t>
            </a:r>
          </a:p>
          <a:p>
            <a:endParaRPr lang="en-US" dirty="0"/>
          </a:p>
        </p:txBody>
      </p:sp>
      <p:pic>
        <p:nvPicPr>
          <p:cNvPr id="4099" name="Picture 3" descr="C:\Users\kanukuntlasumanth\Desktop\query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833688"/>
            <a:ext cx="3505200" cy="227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4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a:bodyPr>
          <a:lstStyle/>
          <a:p>
            <a:pPr lvl="0"/>
            <a:r>
              <a:rPr lang="en-US" sz="1600" b="1" dirty="0"/>
              <a:t>Student from university of Dayton with </a:t>
            </a:r>
            <a:r>
              <a:rPr lang="en-US" sz="1600" b="1" dirty="0" err="1"/>
              <a:t>gpa</a:t>
            </a:r>
            <a:r>
              <a:rPr lang="en-US" sz="1600" b="1" dirty="0"/>
              <a:t> &gt; 3.5</a:t>
            </a:r>
          </a:p>
          <a:p>
            <a:pPr marL="109728" indent="0">
              <a:buNone/>
            </a:pPr>
            <a:r>
              <a:rPr lang="en-US" sz="1600" dirty="0"/>
              <a:t> </a:t>
            </a:r>
            <a:r>
              <a:rPr lang="en-US" sz="1600" dirty="0" smtClean="0"/>
              <a:t>   Select </a:t>
            </a:r>
            <a:r>
              <a:rPr lang="en-US" sz="1600" dirty="0"/>
              <a:t>* from student where </a:t>
            </a:r>
            <a:r>
              <a:rPr lang="en-US" sz="1600" dirty="0" err="1"/>
              <a:t>gpa</a:t>
            </a:r>
            <a:r>
              <a:rPr lang="en-US" sz="1600" dirty="0"/>
              <a:t> &gt; 3.5 and </a:t>
            </a:r>
            <a:r>
              <a:rPr lang="en-US" sz="1600" dirty="0" err="1"/>
              <a:t>departmentid</a:t>
            </a:r>
            <a:r>
              <a:rPr lang="en-US" sz="1600" dirty="0"/>
              <a:t> in </a:t>
            </a:r>
          </a:p>
          <a:p>
            <a:pPr marL="109728" indent="0">
              <a:buNone/>
            </a:pPr>
            <a:r>
              <a:rPr lang="en-US" sz="1600" dirty="0" smtClean="0"/>
              <a:t>    (select </a:t>
            </a:r>
            <a:r>
              <a:rPr lang="en-US" sz="1600" dirty="0" err="1"/>
              <a:t>deptid</a:t>
            </a:r>
            <a:r>
              <a:rPr lang="en-US" sz="1600" dirty="0"/>
              <a:t> from department </a:t>
            </a:r>
          </a:p>
          <a:p>
            <a:pPr marL="109728" indent="0">
              <a:buNone/>
            </a:pPr>
            <a:r>
              <a:rPr lang="en-US" sz="1600" dirty="0"/>
              <a:t> </a:t>
            </a:r>
            <a:r>
              <a:rPr lang="en-US" sz="1600" dirty="0" smtClean="0"/>
              <a:t>   </a:t>
            </a:r>
            <a:r>
              <a:rPr lang="en-US" sz="1600" dirty="0"/>
              <a:t>where </a:t>
            </a:r>
            <a:r>
              <a:rPr lang="en-US" sz="1600" dirty="0" err="1"/>
              <a:t>collegecodee</a:t>
            </a:r>
            <a:r>
              <a:rPr lang="en-US" sz="1600" dirty="0"/>
              <a:t> in </a:t>
            </a:r>
            <a:endParaRPr lang="en-US" sz="1600" dirty="0" smtClean="0"/>
          </a:p>
          <a:p>
            <a:pPr marL="109728" indent="0">
              <a:buNone/>
            </a:pPr>
            <a:r>
              <a:rPr lang="en-US" sz="1600" dirty="0"/>
              <a:t> </a:t>
            </a:r>
            <a:r>
              <a:rPr lang="en-US" sz="1600" dirty="0" smtClean="0"/>
              <a:t>   ( Select </a:t>
            </a:r>
            <a:r>
              <a:rPr lang="en-US" sz="1600" dirty="0" err="1"/>
              <a:t>collegecode</a:t>
            </a:r>
            <a:r>
              <a:rPr lang="en-US" sz="1600" dirty="0"/>
              <a:t> from college </a:t>
            </a:r>
            <a:r>
              <a:rPr lang="en-US" sz="1600" dirty="0" smtClean="0"/>
              <a:t>where </a:t>
            </a:r>
            <a:r>
              <a:rPr lang="en-US" sz="1600" dirty="0" err="1"/>
              <a:t>uvid</a:t>
            </a:r>
            <a:r>
              <a:rPr lang="en-US" sz="1600" dirty="0"/>
              <a:t> </a:t>
            </a:r>
            <a:r>
              <a:rPr lang="en-US" sz="1600" dirty="0" smtClean="0"/>
              <a:t>in</a:t>
            </a:r>
            <a:endParaRPr lang="en-US" sz="1600" dirty="0"/>
          </a:p>
          <a:p>
            <a:pPr marL="109728" indent="0">
              <a:buNone/>
            </a:pPr>
            <a:r>
              <a:rPr lang="en-US" sz="1600" dirty="0"/>
              <a:t> </a:t>
            </a:r>
            <a:r>
              <a:rPr lang="en-US" sz="1600" dirty="0" smtClean="0"/>
              <a:t>   ( Select </a:t>
            </a:r>
            <a:r>
              <a:rPr lang="en-US" sz="1600" dirty="0" err="1"/>
              <a:t>unid</a:t>
            </a:r>
            <a:r>
              <a:rPr lang="en-US" sz="1600" dirty="0"/>
              <a:t> from university where </a:t>
            </a:r>
            <a:r>
              <a:rPr lang="en-US" sz="1600" dirty="0" err="1"/>
              <a:t>unname</a:t>
            </a:r>
            <a:r>
              <a:rPr lang="en-US" sz="1600" dirty="0"/>
              <a:t> = 'university of Dayton' </a:t>
            </a:r>
            <a:r>
              <a:rPr lang="en-US" sz="1600" dirty="0"/>
              <a:t> </a:t>
            </a:r>
            <a:r>
              <a:rPr lang="en-US" sz="1600" dirty="0" smtClean="0"/>
              <a:t>)));</a:t>
            </a:r>
            <a:endParaRPr lang="en-US" sz="1600" dirty="0"/>
          </a:p>
          <a:p>
            <a:endParaRPr lang="en-US" sz="1600" dirty="0"/>
          </a:p>
          <a:p>
            <a:endParaRPr lang="en-US" sz="1600" dirty="0"/>
          </a:p>
        </p:txBody>
      </p:sp>
      <p:pic>
        <p:nvPicPr>
          <p:cNvPr id="5122" name="Picture 2" descr="C:\Users\kanukuntlasumanth\Desktop\query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590800"/>
            <a:ext cx="86106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86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lvl="0"/>
            <a:r>
              <a:rPr lang="en-US" sz="1600" b="1" dirty="0"/>
              <a:t>Update prof  Smith Anderson phone number</a:t>
            </a:r>
            <a:r>
              <a:rPr lang="en-US" sz="1600" dirty="0"/>
              <a:t/>
            </a:r>
            <a:br>
              <a:rPr lang="en-US" sz="1600" dirty="0"/>
            </a:br>
            <a:r>
              <a:rPr lang="en-US" sz="1600" dirty="0" smtClean="0"/>
              <a:t>update </a:t>
            </a:r>
            <a:r>
              <a:rPr lang="en-US" sz="1600" dirty="0"/>
              <a:t>professor set phone=999999999 where </a:t>
            </a:r>
            <a:r>
              <a:rPr lang="en-US" sz="1600" dirty="0" err="1"/>
              <a:t>proflname</a:t>
            </a:r>
            <a:r>
              <a:rPr lang="en-US" sz="1600" dirty="0"/>
              <a:t>='Anderson' and </a:t>
            </a:r>
            <a:r>
              <a:rPr lang="en-US" sz="1600" dirty="0" err="1"/>
              <a:t>proffname</a:t>
            </a:r>
            <a:r>
              <a:rPr lang="en-US" sz="1600" dirty="0"/>
              <a:t>='Smith'</a:t>
            </a:r>
          </a:p>
          <a:p>
            <a:r>
              <a:rPr lang="en-US" sz="1600" dirty="0" smtClean="0"/>
              <a:t>This Query will update the database directly by changing the phone number to 999999999 of the professor who’s first name is Smith and last nam</a:t>
            </a:r>
            <a:r>
              <a:rPr lang="en-US" sz="1600" dirty="0" smtClean="0"/>
              <a:t>e is Anderson. If the professor is not there in the database, no changes will be recorded.</a:t>
            </a:r>
            <a:endParaRPr lang="en-US" sz="1600" dirty="0" smtClean="0"/>
          </a:p>
          <a:p>
            <a:endParaRPr lang="en-US" sz="1600" dirty="0"/>
          </a:p>
          <a:p>
            <a:r>
              <a:rPr lang="en-US" sz="1600" b="1" dirty="0"/>
              <a:t>delete students with the advisor id 1111898898</a:t>
            </a:r>
          </a:p>
          <a:p>
            <a:pPr marL="109728" indent="0">
              <a:buNone/>
            </a:pPr>
            <a:r>
              <a:rPr lang="en-US" sz="1600" dirty="0" smtClean="0"/>
              <a:t>    delete </a:t>
            </a:r>
            <a:r>
              <a:rPr lang="en-US" sz="1600" dirty="0"/>
              <a:t>from student where </a:t>
            </a:r>
            <a:r>
              <a:rPr lang="en-US" sz="1600" dirty="0" err="1"/>
              <a:t>advisorid</a:t>
            </a:r>
            <a:r>
              <a:rPr lang="en-US" sz="1600" dirty="0"/>
              <a:t>= 1111898898</a:t>
            </a:r>
          </a:p>
          <a:p>
            <a:endParaRPr lang="en-US" sz="1600" dirty="0" smtClean="0"/>
          </a:p>
          <a:p>
            <a:r>
              <a:rPr lang="en-US" sz="1600" dirty="0" smtClean="0"/>
              <a:t>This Query will delete the data of all the students permanently from the database who have the advisor id </a:t>
            </a:r>
            <a:r>
              <a:rPr lang="en-US" sz="1600" dirty="0"/>
              <a:t>as </a:t>
            </a:r>
            <a:r>
              <a:rPr lang="en-US" sz="1600" dirty="0" smtClean="0"/>
              <a:t>1111898898</a:t>
            </a:r>
            <a:r>
              <a:rPr lang="en-US" sz="1600" dirty="0"/>
              <a:t>.</a:t>
            </a:r>
            <a:endParaRPr lang="en-US" sz="1600" dirty="0"/>
          </a:p>
        </p:txBody>
      </p:sp>
    </p:spTree>
    <p:extLst>
      <p:ext uri="{BB962C8B-B14F-4D97-AF65-F5344CB8AC3E}">
        <p14:creationId xmlns:p14="http://schemas.microsoft.com/office/powerpoint/2010/main" val="106063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488</TotalTime>
  <Words>223</Words>
  <Application>Microsoft Office PowerPoint</Application>
  <PresentationFormat>On-screen Show (4:3)</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UNIVERSITY DATABASE (sample title) </vt:lpstr>
      <vt:lpstr>Description</vt:lpstr>
      <vt:lpstr>University ER Diagram</vt:lpstr>
      <vt:lpstr>University ER Diagram</vt:lpstr>
      <vt:lpstr>Relational Database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Queries on the Queries?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DATABASE (sample title) </dc:title>
  <dc:creator>kanukuntlasumanth</dc:creator>
  <cp:lastModifiedBy>kanukuntlasumanth</cp:lastModifiedBy>
  <cp:revision>15</cp:revision>
  <dcterms:created xsi:type="dcterms:W3CDTF">2006-08-16T00:00:00Z</dcterms:created>
  <dcterms:modified xsi:type="dcterms:W3CDTF">2014-04-22T01:33:29Z</dcterms:modified>
</cp:coreProperties>
</file>