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5" r:id="rId21"/>
    <p:sldId id="276" r:id="rId22"/>
    <p:sldId id="27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bin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67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962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36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 rot="10800000" flipH="1">
            <a:off x="57" y="711194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942415" y="609600"/>
            <a:ext cx="6591984" cy="3117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48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942415" y="4354046"/>
            <a:ext cx="6591984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/>
          <p:nvPr/>
        </p:nvSpPr>
        <p:spPr>
          <a:xfrm rot="10800000" flipH="1">
            <a:off x="57" y="3166527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11227" y="3244140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48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942415" y="4354046"/>
            <a:ext cx="6591984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/>
          <p:nvPr/>
        </p:nvSpPr>
        <p:spPr>
          <a:xfrm rot="10800000" flipH="1">
            <a:off x="57" y="3166527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511227" y="3244140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808316" y="648004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169532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942415" y="2438400"/>
            <a:ext cx="6591984" cy="272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48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942415" y="5181600"/>
            <a:ext cx="6591984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/>
          <p:nvPr/>
        </p:nvSpPr>
        <p:spPr>
          <a:xfrm rot="10800000" flipH="1">
            <a:off x="57" y="4910659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511227" y="4983087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48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942415" y="4343400"/>
            <a:ext cx="6688292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57" y="4910659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511227" y="4983087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808316" y="648004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169532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942416" y="627406"/>
            <a:ext cx="6591984" cy="2880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48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942415" y="4343400"/>
            <a:ext cx="6591984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1942415" y="5181600"/>
            <a:ext cx="6591984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/>
          <p:nvPr/>
        </p:nvSpPr>
        <p:spPr>
          <a:xfrm rot="10800000" flipH="1">
            <a:off x="57" y="4910659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511227" y="4983087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36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 rot="5400000">
            <a:off x="3295307" y="780707"/>
            <a:ext cx="3886200" cy="6591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/>
          <p:nvPr/>
        </p:nvSpPr>
        <p:spPr>
          <a:xfrm rot="10800000" flipH="1">
            <a:off x="57" y="711194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 rot="5400000">
            <a:off x="5064692" y="2441248"/>
            <a:ext cx="5283816" cy="1656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36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1658681" y="911140"/>
            <a:ext cx="5283816" cy="471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 rot="10800000" flipH="1">
            <a:off x="57" y="711194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36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4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57" y="711194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7" y="711194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942416" y="2514600"/>
            <a:ext cx="6600450" cy="22627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54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942416" y="4777380"/>
            <a:ext cx="6600450" cy="112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/>
          <p:nvPr/>
        </p:nvSpPr>
        <p:spPr>
          <a:xfrm>
            <a:off x="-31719" y="4321157"/>
            <a:ext cx="1395472" cy="7817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530" y="120000"/>
                </a:moveTo>
                <a:cubicBezTo>
                  <a:pt x="87739" y="120000"/>
                  <a:pt x="88545" y="119280"/>
                  <a:pt x="88948" y="118560"/>
                </a:cubicBezTo>
                <a:cubicBezTo>
                  <a:pt x="88948" y="117840"/>
                  <a:pt x="89350" y="117840"/>
                  <a:pt x="89350" y="117840"/>
                </a:cubicBezTo>
                <a:lnTo>
                  <a:pt x="120000" y="63120"/>
                </a:lnTo>
                <a:cubicBezTo>
                  <a:pt x="120805" y="61680"/>
                  <a:pt x="120805" y="58812"/>
                  <a:pt x="120000" y="56652"/>
                </a:cubicBezTo>
                <a:lnTo>
                  <a:pt x="89350" y="2652"/>
                </a:lnTo>
                <a:cubicBezTo>
                  <a:pt x="89350" y="1920"/>
                  <a:pt x="88948" y="1920"/>
                  <a:pt x="88948" y="1920"/>
                </a:cubicBezTo>
                <a:cubicBezTo>
                  <a:pt x="88545" y="1212"/>
                  <a:pt x="87739" y="492"/>
                  <a:pt x="86530" y="492"/>
                </a:cubicBezTo>
                <a:lnTo>
                  <a:pt x="268" y="0"/>
                </a:lnTo>
                <a:cubicBezTo>
                  <a:pt x="179" y="39960"/>
                  <a:pt x="89" y="79932"/>
                  <a:pt x="0" y="119892"/>
                </a:cubicBezTo>
                <a:lnTo>
                  <a:pt x="8653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23333" y="4529541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942415" y="2074561"/>
            <a:ext cx="6591984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40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942415" y="3581400"/>
            <a:ext cx="6591984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/>
          <p:nvPr/>
        </p:nvSpPr>
        <p:spPr>
          <a:xfrm rot="10800000" flipH="1">
            <a:off x="57" y="3166527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511227" y="3244140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36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265351" y="2226625"/>
            <a:ext cx="287459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1942415" y="2802888"/>
            <a:ext cx="3197532" cy="31057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5656153" y="2223398"/>
            <a:ext cx="287323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5333714" y="2799659"/>
            <a:ext cx="3195680" cy="31057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57" y="711194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36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 rot="10800000" flipH="1">
            <a:off x="57" y="711194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942415" y="446087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20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743494" y="446089"/>
            <a:ext cx="3790905" cy="541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1942415" y="1598612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 rot="10800000" flipH="1">
            <a:off x="57" y="711194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942415" y="4800600"/>
            <a:ext cx="6591984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24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1942415" y="634964"/>
            <a:ext cx="6591984" cy="38549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942415" y="5367337"/>
            <a:ext cx="6591984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/>
          <p:nvPr/>
        </p:nvSpPr>
        <p:spPr>
          <a:xfrm rot="10800000" flipH="1">
            <a:off x="57" y="4910659"/>
            <a:ext cx="1358356" cy="508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511227" y="4983087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" y="228600"/>
            <a:ext cx="1981200" cy="6638628"/>
            <a:chOff x="2487613" y="285750"/>
            <a:chExt cx="2428874" cy="5654675"/>
          </a:xfrm>
        </p:grpSpPr>
        <p:sp>
          <p:nvSpPr>
            <p:cNvPr id="11" name="Shape 11"/>
            <p:cNvSpPr/>
            <p:nvPr/>
          </p:nvSpPr>
          <p:spPr>
            <a:xfrm>
              <a:off x="2487613" y="2284413"/>
              <a:ext cx="85724" cy="533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97150" y="2779713"/>
              <a:ext cx="550863" cy="1978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175000" y="4730750"/>
              <a:ext cx="519112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305176" y="5630862"/>
              <a:ext cx="146050" cy="3095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573338" y="2817813"/>
              <a:ext cx="700087" cy="2835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506663" y="285750"/>
              <a:ext cx="90487" cy="2493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4288" y="2598738"/>
              <a:ext cx="66674" cy="420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43250" y="4757737"/>
              <a:ext cx="161925" cy="87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148013" y="1282700"/>
              <a:ext cx="1768474" cy="344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73425" y="5653087"/>
              <a:ext cx="138112" cy="287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43250" y="4656137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211513" y="5410200"/>
              <a:ext cx="203199" cy="530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8"/>
          </a:xfrm>
        </p:grpSpPr>
        <p:sp>
          <p:nvSpPr>
            <p:cNvPr id="24" name="Shape 24"/>
            <p:cNvSpPr/>
            <p:nvPr/>
          </p:nvSpPr>
          <p:spPr>
            <a:xfrm>
              <a:off x="6627813" y="196102"/>
              <a:ext cx="409575" cy="3646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061200" y="3771900"/>
              <a:ext cx="350837" cy="1309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439025" y="5053012"/>
              <a:ext cx="357188" cy="820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037388" y="3811587"/>
              <a:ext cx="457200" cy="185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992938" y="1263650"/>
              <a:ext cx="144462" cy="2508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526338" y="5640387"/>
              <a:ext cx="111125" cy="233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021513" y="3598862"/>
              <a:ext cx="68263" cy="423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494588" y="5664200"/>
              <a:ext cx="100013" cy="20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412038" y="5081587"/>
              <a:ext cx="114300" cy="558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439025" y="5434012"/>
              <a:ext cx="174625" cy="439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481AA"/>
              </a:buClr>
              <a:buFont typeface="Century Gothic"/>
              <a:buNone/>
              <a:defRPr sz="3600" b="0" i="0" u="none" strike="noStrike" cap="non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4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379" cy="370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43000" y="249287"/>
            <a:ext cx="6927849" cy="1107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Facebook Mini Application</a:t>
            </a:r>
          </a:p>
        </p:txBody>
      </p:sp>
      <p:pic>
        <p:nvPicPr>
          <p:cNvPr id="169" name="Shape 16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9712" y="1747408"/>
            <a:ext cx="3638188" cy="33550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5262464" y="3738812"/>
            <a:ext cx="3881535" cy="27739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8956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500" b="0" i="1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5760" marR="0" lvl="0" indent="-28956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</a:p>
          <a:p>
            <a:pPr marL="365760" marR="0" lvl="0" indent="-28956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Sai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Praveena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Lakshmi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Pardesi</a:t>
            </a:r>
            <a:endParaRPr lang="en-US" sz="24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" marR="0" lvl="0" indent="-28956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Anusha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Gurrala</a:t>
            </a:r>
            <a:endParaRPr lang="en-US" sz="24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" marR="0" lvl="0" indent="-28956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Tasneem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Amina</a:t>
            </a:r>
          </a:p>
          <a:p>
            <a:pPr marL="365760" marR="0" lvl="0" indent="-28956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Shravani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Adyre</a:t>
            </a:r>
            <a:endParaRPr lang="en-US" sz="24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" marR="0" lvl="0" indent="-28956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Shaik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Basheer Ayesha Na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1143000" y="1285875"/>
            <a:ext cx="7786688" cy="1587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368567" y="291278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10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50" name="Shape 250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1143000" y="1341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43000" y="2005075"/>
            <a:ext cx="3076200" cy="2569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Display the users and count of their friend list from the Database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f.user_id,u.fname||' '||u.Lname as Name,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Count(f.Friend_ID) as Num_of_Friends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user_friend f,fb_user u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u.user_id=f.user_id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f.user_id,u.FNAME,u.lname;</a:t>
            </a: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3167" y="1903236"/>
            <a:ext cx="2952750" cy="18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1343608" y="167951"/>
            <a:ext cx="7088155" cy="14291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11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Shape 262"/>
          <p:cNvSpPr txBox="1"/>
          <p:nvPr/>
        </p:nvSpPr>
        <p:spPr>
          <a:xfrm>
            <a:off x="1143000" y="1273629"/>
            <a:ext cx="4049520" cy="3998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events Emma Stone </a:t>
            </a:r>
            <a:b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attending in the month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April 2017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event_Id,evet_Name from Events where event_date&gt;='01-Apr-2017' and event_date&lt;='30-Apr-2017' and user_id=(select user_id from fb_user where fname='Emma' and lname='Stone');</a:t>
            </a: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6400" y="1697308"/>
            <a:ext cx="3099894" cy="183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399591" y="-83976"/>
            <a:ext cx="7134809" cy="1988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12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71" name="Shape 271"/>
          <p:cNvCxnSpPr/>
          <p:nvPr/>
        </p:nvCxnSpPr>
        <p:spPr>
          <a:xfrm>
            <a:off x="1143000" y="1274020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Shape 272"/>
          <p:cNvSpPr txBox="1"/>
          <p:nvPr/>
        </p:nvSpPr>
        <p:spPr>
          <a:xfrm>
            <a:off x="1143000" y="1417650"/>
            <a:ext cx="3447661" cy="273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Display the most visited place along with the city (more than 3 visits)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Location, city from Check_ins group by Location, city having Count(Location) &gt;3;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991" y="1758818"/>
            <a:ext cx="3659544" cy="215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404566" y="32990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13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81" name="Shape 281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Shape 282"/>
          <p:cNvSpPr txBox="1"/>
          <p:nvPr/>
        </p:nvSpPr>
        <p:spPr>
          <a:xfrm>
            <a:off x="1143000" y="1341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usernames of users who are going to University of Dayton and who are in the groups 'University of Dayton' and 'Arts and Science';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user_name from fb_user where school_name like 'University of Dayton' and user_id in (select user_id from user_groups where group_name In ('University of Dayton','Arts and Science'));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4773" y="1647031"/>
            <a:ext cx="2593021" cy="269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455575" y="279918"/>
            <a:ext cx="6573024" cy="13122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 Screenshots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14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91" name="Shape 291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Shape 292"/>
          <p:cNvSpPr txBox="1"/>
          <p:nvPr/>
        </p:nvSpPr>
        <p:spPr>
          <a:xfrm>
            <a:off x="1208314" y="1314450"/>
            <a:ext cx="3082758" cy="925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064315"/>
            <a:ext cx="7786799" cy="4426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15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00" name="Shape 300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1245637" y="1218329"/>
            <a:ext cx="3055774" cy="1347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318565" y="329788"/>
            <a:ext cx="6588124" cy="12811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 Screenshots</a:t>
            </a:r>
          </a:p>
        </p:txBody>
      </p:sp>
      <p:pic>
        <p:nvPicPr>
          <p:cNvPr id="7" name="Shape 3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7" y="2055759"/>
            <a:ext cx="7514084" cy="385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16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10" name="Shape 310"/>
          <p:cNvCxnSpPr/>
          <p:nvPr/>
        </p:nvCxnSpPr>
        <p:spPr>
          <a:xfrm>
            <a:off x="1247361" y="1337779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Shape 311"/>
          <p:cNvSpPr txBox="1"/>
          <p:nvPr/>
        </p:nvSpPr>
        <p:spPr>
          <a:xfrm>
            <a:off x="1143000" y="1341450"/>
            <a:ext cx="2930979" cy="827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905427" y="-112165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1425887" y="321422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 Screenshots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25" y="2169265"/>
            <a:ext cx="7270790" cy="36028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17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1" name="Shape 321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-598533" y="-87589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69265"/>
            <a:ext cx="7375989" cy="395925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292058" y="259386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 Screenshots</a:t>
            </a:r>
          </a:p>
        </p:txBody>
      </p:sp>
      <p:sp>
        <p:nvSpPr>
          <p:cNvPr id="7" name="Shape 311"/>
          <p:cNvSpPr txBox="1"/>
          <p:nvPr/>
        </p:nvSpPr>
        <p:spPr>
          <a:xfrm>
            <a:off x="1143000" y="1341450"/>
            <a:ext cx="3739243" cy="827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Successfully Registered</a:t>
            </a:r>
            <a:endParaRPr lang="en-US" sz="2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455575" y="279918"/>
            <a:ext cx="6573024" cy="13122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 Screenshots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18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91" name="Shape 291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Shape 292"/>
          <p:cNvSpPr txBox="1"/>
          <p:nvPr/>
        </p:nvSpPr>
        <p:spPr>
          <a:xfrm>
            <a:off x="1208314" y="1314450"/>
            <a:ext cx="3082758" cy="925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064315"/>
            <a:ext cx="7786799" cy="4426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86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19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-598533" y="-87589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4" y="1962365"/>
            <a:ext cx="7833593" cy="419320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292058" y="259386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 Screenshots</a:t>
            </a:r>
          </a:p>
        </p:txBody>
      </p:sp>
      <p:sp>
        <p:nvSpPr>
          <p:cNvPr id="7" name="Shape 292"/>
          <p:cNvSpPr txBox="1"/>
          <p:nvPr/>
        </p:nvSpPr>
        <p:spPr>
          <a:xfrm>
            <a:off x="1208314" y="1314450"/>
            <a:ext cx="3082758" cy="925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r>
              <a:rPr lang="en-US" sz="2800" b="0" i="0" u="none" strike="noStrike" cap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350962" y="460225"/>
            <a:ext cx="7720011" cy="10112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214437" y="1525288"/>
            <a:ext cx="7488866" cy="478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 mini application provides an interactive place for users to post articles, upload photos and search contents. 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new user can register in to our application by giving their information and he gets registered in to the system.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registered users can login in to system by giving username/password.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registered user will have a user profile and associated contents.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2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1214437" y="1285875"/>
            <a:ext cx="7786685" cy="1587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20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-598533" y="-87589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24110"/>
            <a:ext cx="7782162" cy="419320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292058" y="259386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 Screenshots</a:t>
            </a:r>
          </a:p>
        </p:txBody>
      </p:sp>
      <p:sp>
        <p:nvSpPr>
          <p:cNvPr id="7" name="Shape 292"/>
          <p:cNvSpPr txBox="1"/>
          <p:nvPr/>
        </p:nvSpPr>
        <p:spPr>
          <a:xfrm>
            <a:off x="1208314" y="1314450"/>
            <a:ext cx="3082758" cy="925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User Profile</a:t>
            </a:r>
            <a:r>
              <a:rPr lang="en-US" sz="2800" b="0" i="0" u="none" strike="noStrike" cap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88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21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-598533" y="-87589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37" y="2124110"/>
            <a:ext cx="7782162" cy="418509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292058" y="259386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 Screenshots</a:t>
            </a:r>
          </a:p>
        </p:txBody>
      </p:sp>
      <p:sp>
        <p:nvSpPr>
          <p:cNvPr id="7" name="Shape 292"/>
          <p:cNvSpPr txBox="1"/>
          <p:nvPr/>
        </p:nvSpPr>
        <p:spPr>
          <a:xfrm>
            <a:off x="1232805" y="1314450"/>
            <a:ext cx="3265715" cy="925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Search Results </a:t>
            </a:r>
            <a:endParaRPr lang="en-US" sz="2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32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1214412" y="1857364"/>
            <a:ext cx="7572428" cy="2769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A47"/>
              </a:buClr>
              <a:buSzPct val="25000"/>
              <a:buFont typeface="Cabin"/>
              <a:buNone/>
            </a:pPr>
            <a:r>
              <a:rPr lang="en-US" sz="5400" b="1" i="0" u="none" strike="noStrike" cap="none">
                <a:solidFill>
                  <a:srgbClr val="FFDA47"/>
                </a:solidFill>
                <a:latin typeface="Cabin"/>
                <a:ea typeface="Cabin"/>
                <a:cs typeface="Cabin"/>
                <a:sym typeface="Cabin"/>
              </a:rPr>
              <a:t>THAN</a:t>
            </a:r>
            <a:r>
              <a:rPr lang="en-US" sz="1800" b="1" i="0" u="none" strike="noStrike" cap="none">
                <a:solidFill>
                  <a:srgbClr val="FFDA47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8800" b="1" i="0" u="none" strike="noStrike" cap="none">
                <a:solidFill>
                  <a:srgbClr val="FFDA47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en-US" sz="13800" b="1" i="0" u="none" strike="noStrike" cap="none">
                <a:solidFill>
                  <a:srgbClr val="FFDA47"/>
                </a:solidFill>
                <a:latin typeface="Cabin"/>
                <a:ea typeface="Cabin"/>
                <a:cs typeface="Cabin"/>
                <a:sym typeface="Cabin"/>
              </a:rPr>
              <a:t>Q</a:t>
            </a:r>
            <a:r>
              <a:rPr lang="en-US" sz="5400" b="1" i="0" u="none" strike="noStrike" cap="none">
                <a:solidFill>
                  <a:srgbClr val="FFDA47"/>
                </a:solidFill>
                <a:latin typeface="Cabin"/>
                <a:ea typeface="Cabin"/>
                <a:cs typeface="Cabin"/>
                <a:sym typeface="Cabin"/>
              </a:rPr>
              <a:t>’UERIES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>
              <a:solidFill>
                <a:srgbClr val="FFDA47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26470" y="503122"/>
            <a:ext cx="7186612" cy="92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Facebook Mini Application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013733" y="1428634"/>
            <a:ext cx="7812086" cy="48659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dirty="0"/>
              <a:t>F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acilitates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 to search 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user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profiles such as name, gender, school, groups, categories and events.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can create an event, group and can become the owner/admin of the group.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 has the facility to join the group and subscribe to particular category based on his interests or likes.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 all, the system stores information about user profiles, files, user’s likes, groups and its owner/members etc. 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90" name="Shape 190"/>
          <p:cNvCxnSpPr/>
          <p:nvPr/>
        </p:nvCxnSpPr>
        <p:spPr>
          <a:xfrm>
            <a:off x="1214437" y="1285875"/>
            <a:ext cx="7786685" cy="1587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430338" y="398844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175900" y="1422541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2550" marR="0" lvl="0" indent="-6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 used :</a:t>
            </a:r>
          </a:p>
          <a:p>
            <a:pPr marL="82550" marR="0" lvl="0" indent="-6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65125" marR="0" lvl="0" indent="-2889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Oracle SQL 11g</a:t>
            </a:r>
          </a:p>
          <a:p>
            <a:pPr marL="365125" marR="0" lvl="0" indent="-2889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Netbeans IDE 8.2</a:t>
            </a:r>
          </a:p>
          <a:p>
            <a:pPr marL="365125" marR="0" lvl="0" indent="-2889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: Java Servlets</a:t>
            </a:r>
          </a:p>
          <a:p>
            <a:pPr marL="365125" marR="0" lvl="0" indent="-2889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HTML, CSS</a:t>
            </a:r>
          </a:p>
          <a:p>
            <a:pPr marL="365125" marR="0" lvl="0" indent="-2889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Glassfish Server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2550" marR="0" lvl="0" indent="-63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 lang="en-US" sz="24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4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99" name="Shape 199"/>
          <p:cNvCxnSpPr/>
          <p:nvPr/>
        </p:nvCxnSpPr>
        <p:spPr>
          <a:xfrm>
            <a:off x="1143000" y="1285875"/>
            <a:ext cx="7786688" cy="1587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344167" y="332262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Entities</a:t>
            </a:r>
            <a:b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4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59340" y="1586200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	</a:t>
            </a:r>
          </a:p>
          <a:p>
            <a:pPr marL="342900" marR="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Accounts</a:t>
            </a:r>
          </a:p>
          <a:p>
            <a:pPr marL="342900" marR="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Friends</a:t>
            </a:r>
          </a:p>
          <a:p>
            <a:pPr marL="342900" marR="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</a:t>
            </a:r>
          </a:p>
          <a:p>
            <a:pPr marL="342900" marR="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Relationship</a:t>
            </a:r>
          </a:p>
          <a:p>
            <a:pPr marL="342900" marR="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Events</a:t>
            </a:r>
          </a:p>
          <a:p>
            <a:pPr marL="342900" marR="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Category Likes</a:t>
            </a:r>
          </a:p>
          <a:p>
            <a:pPr marL="342900" marR="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Likes</a:t>
            </a:r>
          </a:p>
          <a:p>
            <a:pPr marL="342900" marR="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4778066" y="1513113"/>
            <a:ext cx="3657600" cy="466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Ins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Workplace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Groups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Album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Photos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Videos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1259340" y="1375953"/>
            <a:ext cx="7786688" cy="1587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408921" y="264585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System Design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90545" y="1285875"/>
            <a:ext cx="7025950" cy="54403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2550" marR="0" lvl="0" indent="-6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Relationships: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Users&gt;Account(1-1)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Users&gt;Friends(1-M)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Users&gt;Status(1-M)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Users&gt;Relationship(1-M)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Users&gt;Events(M-M)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Category_Likes&gt;User_Likes(M-M)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Users&gt;Check_Ins(1-1)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Users&gt;Workplace(1-M)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Users&gt;Groups(M-M)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Groups&gt;User_Groups(M-M)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Album&gt;User_photos(M-M)</a:t>
            </a:r>
          </a:p>
          <a:p>
            <a:pPr marL="342900" marR="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Album&gt;User_Videos(M-M)</a:t>
            </a:r>
          </a:p>
          <a:p>
            <a:pPr marL="82550" marR="0" lvl="0" indent="-63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Composite Attribute: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</a:p>
          <a:p>
            <a:pPr marL="82550" marR="0" lvl="0" indent="-63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Derived Attribute: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Age</a:t>
            </a:r>
          </a:p>
          <a:p>
            <a:pPr marL="82550" marR="0" lvl="0" indent="-63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 lang="en-US" sz="16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6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16" name="Shape 216"/>
          <p:cNvCxnSpPr/>
          <p:nvPr/>
        </p:nvCxnSpPr>
        <p:spPr>
          <a:xfrm>
            <a:off x="1143000" y="1285875"/>
            <a:ext cx="7786688" cy="1587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14425" y="321289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Conceptual Model : ER Diagram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205" y="1152908"/>
            <a:ext cx="7735078" cy="55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14425" y="321289"/>
            <a:ext cx="7499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Database Schema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99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8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175" y="1252900"/>
            <a:ext cx="5239475" cy="55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376033" y="289146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Cabin"/>
                <a:ea typeface="Cabin"/>
                <a:cs typeface="Cabin"/>
                <a:sym typeface="Cabin"/>
              </a:rPr>
              <a:t>9</a:t>
            </a:fld>
            <a:endParaRPr lang="en-US" sz="1200" b="0" i="0" u="none" strike="noStrike" cap="none">
              <a:solidFill>
                <a:srgbClr val="B5A7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40" name="Shape 240"/>
          <p:cNvCxnSpPr/>
          <p:nvPr/>
        </p:nvCxnSpPr>
        <p:spPr>
          <a:xfrm>
            <a:off x="1143000" y="1341437"/>
            <a:ext cx="7786799" cy="1500"/>
          </a:xfrm>
          <a:prstGeom prst="straightConnector1">
            <a:avLst/>
          </a:prstGeom>
          <a:noFill/>
          <a:ln w="12700" cap="flat" cmpd="sng">
            <a:solidFill>
              <a:srgbClr val="D35E0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Shape 241"/>
          <p:cNvSpPr txBox="1"/>
          <p:nvPr/>
        </p:nvSpPr>
        <p:spPr>
          <a:xfrm>
            <a:off x="1238950" y="1570037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Display the female users who are between the age group 18 and 25.</a:t>
            </a: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user_id,fname||' '||Lname as Name,trunc((SYSDATE - BDATE)/365.25) as Age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fb_user where trunc((SYSDATE - BDATE)/365.25) &gt;= 18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trunc((SYSDATE - BDATE)/365.25)&lt;=25 and Gender='F' ;</a:t>
            </a: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948" y="1860361"/>
            <a:ext cx="3029596" cy="166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425</Words>
  <Application>Microsoft Office PowerPoint</Application>
  <PresentationFormat>On-screen Show (4:3)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Cabin</vt:lpstr>
      <vt:lpstr>Noto Sans Symbols</vt:lpstr>
      <vt:lpstr>Century Gothic</vt:lpstr>
      <vt:lpstr>Arial</vt:lpstr>
      <vt:lpstr>Wisp</vt:lpstr>
      <vt:lpstr>Facebook Mini Application</vt:lpstr>
      <vt:lpstr>Introduction</vt:lpstr>
      <vt:lpstr>Facebook Mini Application</vt:lpstr>
      <vt:lpstr>Implementation</vt:lpstr>
      <vt:lpstr> Entities </vt:lpstr>
      <vt:lpstr>System Design</vt:lpstr>
      <vt:lpstr>Conceptual Model : ER Diagram</vt:lpstr>
      <vt:lpstr>Database Schema</vt:lpstr>
      <vt:lpstr>Queries</vt:lpstr>
      <vt:lpstr>Queries</vt:lpstr>
      <vt:lpstr>Queries</vt:lpstr>
      <vt:lpstr>Queries</vt:lpstr>
      <vt:lpstr>Queries</vt:lpstr>
      <vt:lpstr>Implementation Screenshots</vt:lpstr>
      <vt:lpstr>Implementation Screenshots</vt:lpstr>
      <vt:lpstr>Implementation Screenshots</vt:lpstr>
      <vt:lpstr>Implementation Screenshots</vt:lpstr>
      <vt:lpstr>Implementation Screenshots</vt:lpstr>
      <vt:lpstr>Implementation Screenshots</vt:lpstr>
      <vt:lpstr>Implementation Screenshots</vt:lpstr>
      <vt:lpstr>Implementation 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Mini Application</dc:title>
  <cp:lastModifiedBy>Anusha</cp:lastModifiedBy>
  <cp:revision>2</cp:revision>
  <dcterms:modified xsi:type="dcterms:W3CDTF">2017-04-18T04:50:24Z</dcterms:modified>
</cp:coreProperties>
</file>