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5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7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4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1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5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4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2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9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D835-2E48-44A3-ADF5-B82DB5C9FD82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C0AF-2FE9-4D7E-A3B9-5F312F7E4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0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VISUAL COMPUTING AND MIXED REALITY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7304856" cy="3456384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Assignment - </a:t>
            </a: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endParaRPr lang="en-IN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Naveena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Katpally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(101551664)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Shruthi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Kura(101516439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09" y="260648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4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4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Any Questions???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2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To implement an Augmented Reality(AR) application 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36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Designed an AR application in unity3D with vuforia.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Created our own markers.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Rendered the virtual objects on the markers along with its animations.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0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Steps to create AR marker: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268760"/>
            <a:ext cx="2448272" cy="35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Target Manager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81503" y="2152506"/>
            <a:ext cx="236436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Database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1763688" y="1619801"/>
            <a:ext cx="0" cy="53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503" y="3050962"/>
            <a:ext cx="2406321" cy="450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Target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63687" y="2609706"/>
            <a:ext cx="0" cy="441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91880" y="3050962"/>
            <a:ext cx="1224136" cy="450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Upload image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23" idx="1"/>
            <a:endCxn id="16" idx="3"/>
          </p:cNvCxnSpPr>
          <p:nvPr/>
        </p:nvCxnSpPr>
        <p:spPr>
          <a:xfrm flipH="1">
            <a:off x="2987824" y="327598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1503" y="3933056"/>
            <a:ext cx="240632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Download database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1784664" y="35010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1503" y="4797152"/>
            <a:ext cx="240632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 camera </a:t>
            </a:r>
            <a:r>
              <a:rPr lang="en-IN" dirty="0" smtClean="0">
                <a:sym typeface="Wingdings" pitchFamily="2" charset="2"/>
              </a:rPr>
              <a:t>Activate the database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581503" y="5733256"/>
            <a:ext cx="240632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Vuforia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err="1" smtClean="0">
                <a:sym typeface="Wingdings" pitchFamily="2" charset="2"/>
              </a:rPr>
              <a:t>prefabsdrag</a:t>
            </a:r>
            <a:r>
              <a:rPr lang="en-IN" dirty="0" smtClean="0">
                <a:sym typeface="Wingdings" pitchFamily="2" charset="2"/>
              </a:rPr>
              <a:t> the image target on the scene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29" idx="2"/>
            <a:endCxn id="42" idx="0"/>
          </p:cNvCxnSpPr>
          <p:nvPr/>
        </p:nvCxnSpPr>
        <p:spPr>
          <a:xfrm>
            <a:off x="1784664" y="54452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2"/>
            <a:endCxn id="29" idx="0"/>
          </p:cNvCxnSpPr>
          <p:nvPr/>
        </p:nvCxnSpPr>
        <p:spPr>
          <a:xfrm>
            <a:off x="1784664" y="43651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779912" y="5733256"/>
            <a:ext cx="44644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ym typeface="Wingdings" pitchFamily="2" charset="2"/>
              </a:rPr>
              <a:t>C</a:t>
            </a:r>
            <a:r>
              <a:rPr lang="en-IN" dirty="0" smtClean="0">
                <a:sym typeface="Wingdings" pitchFamily="2" charset="2"/>
              </a:rPr>
              <a:t>hange dataset from empty to our database</a:t>
            </a:r>
            <a:endParaRPr lang="en-IN" dirty="0"/>
          </a:p>
        </p:txBody>
      </p:sp>
      <p:cxnSp>
        <p:nvCxnSpPr>
          <p:cNvPr id="57" name="Straight Arrow Connector 56"/>
          <p:cNvCxnSpPr>
            <a:stCxn id="42" idx="3"/>
            <a:endCxn id="53" idx="1"/>
          </p:cNvCxnSpPr>
          <p:nvPr/>
        </p:nvCxnSpPr>
        <p:spPr>
          <a:xfrm>
            <a:off x="2987824" y="623731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8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Steps to Render virtual objects:</a:t>
            </a:r>
          </a:p>
          <a:p>
            <a:endParaRPr lang="en-IN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196752"/>
            <a:ext cx="28803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Download 3D model from assets store and import  it.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9552" y="2204864"/>
            <a:ext cx="28803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Drag the object on to the marker from assets</a:t>
            </a:r>
            <a:endParaRPr lang="en-IN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979712" y="17008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67944" y="2060848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Set the object positions, rotations and scaling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419872" y="23848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539552" y="3140968"/>
            <a:ext cx="2880320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any animations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539552" y="4509120"/>
            <a:ext cx="28803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 animation operations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1979712" y="27089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6" idx="0"/>
          </p:cNvCxnSpPr>
          <p:nvPr/>
        </p:nvCxnSpPr>
        <p:spPr>
          <a:xfrm>
            <a:off x="1979712" y="40770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Issues:</a:t>
            </a:r>
          </a:p>
          <a:p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Faced an issue during the creation of markers.</a:t>
            </a:r>
          </a:p>
          <a:p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Issues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while setting the object positions, rotation and scaling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52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algn="ctr"/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Output using marker1:</a:t>
            </a:r>
          </a:p>
          <a:p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2200274"/>
            <a:ext cx="6984776" cy="36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Output using marker2:</a:t>
            </a:r>
          </a:p>
          <a:p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1556793"/>
            <a:ext cx="72008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0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Output using marker3:</a:t>
            </a:r>
          </a:p>
          <a:p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41682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169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VISUAL COMPUTING AND MIXED REALITY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COMPUTING AND MIXED REALITY</dc:title>
  <dc:creator>naveenak</dc:creator>
  <cp:lastModifiedBy>naveenak</cp:lastModifiedBy>
  <cp:revision>11</cp:revision>
  <dcterms:created xsi:type="dcterms:W3CDTF">2016-12-06T05:57:13Z</dcterms:created>
  <dcterms:modified xsi:type="dcterms:W3CDTF">2016-12-06T07:44:31Z</dcterms:modified>
</cp:coreProperties>
</file>