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b4074d7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b4074d7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9b4074d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9b4074d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9b4074d7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9b4074d7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9b4074d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9b4074d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2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48125" y="4572000"/>
            <a:ext cx="37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FF00"/>
                </a:solidFill>
              </a:rPr>
              <a:t>Heena Bhatia</a:t>
            </a:r>
            <a:endParaRPr b="1" sz="2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75" y="985825"/>
            <a:ext cx="88452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92475" y="4348800"/>
            <a:ext cx="813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On average the best campaign duration of successful projects is 30 days.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151650" y="28575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49375" y="60625"/>
            <a:ext cx="6933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What is the best </a:t>
            </a:r>
            <a:r>
              <a:rPr b="1" lang="en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campaign duration?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49375" y="60625"/>
            <a:ext cx="6933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What is the ideal pledge goal</a:t>
            </a:r>
            <a:r>
              <a:rPr b="1" lang="en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38200" y="863225"/>
            <a:ext cx="2601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On average more number of successful projects has pledge </a:t>
            </a:r>
            <a:r>
              <a:rPr b="1" lang="en" sz="1700">
                <a:latin typeface="Comic Sans MS"/>
                <a:ea typeface="Comic Sans MS"/>
                <a:cs typeface="Comic Sans MS"/>
                <a:sym typeface="Comic Sans MS"/>
              </a:rPr>
              <a:t>goal &lt; 10k</a:t>
            </a: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ic Sans MS"/>
                <a:ea typeface="Comic Sans MS"/>
                <a:cs typeface="Comic Sans MS"/>
                <a:sym typeface="Comic Sans MS"/>
              </a:rPr>
              <a:t>Highest number of </a:t>
            </a: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successful projects has pledge goal </a:t>
            </a:r>
            <a:r>
              <a:rPr b="1"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around 5k</a:t>
            </a: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Less number of successful projects with pledge </a:t>
            </a:r>
            <a:r>
              <a:rPr b="1"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 &gt; 10k</a:t>
            </a: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950" y="691825"/>
            <a:ext cx="6018700" cy="20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950" y="2760250"/>
            <a:ext cx="6018701" cy="2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725" y="529400"/>
            <a:ext cx="4300000" cy="21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0" y="0"/>
            <a:ext cx="4899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 Projects Category</a:t>
            </a:r>
            <a:endParaRPr b="1"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14000" y="856025"/>
            <a:ext cx="3000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Film &amp; video and Music</a:t>
            </a: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highest number of successful projects.</a:t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Dance</a:t>
            </a: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category has the </a:t>
            </a: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highest rate of success followed by </a:t>
            </a:r>
            <a:r>
              <a:rPr b="1"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Theater</a:t>
            </a: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b="1"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Music</a:t>
            </a: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725" y="2679075"/>
            <a:ext cx="4299998" cy="242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0" y="0"/>
            <a:ext cx="5874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Ideal time to launch Campaign</a:t>
            </a:r>
            <a:endParaRPr b="1"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400" y="631200"/>
            <a:ext cx="5553075" cy="22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91875" y="693675"/>
            <a:ext cx="30000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Month: Campaign for most successful projects was launched in </a:t>
            </a:r>
            <a:r>
              <a:rPr b="1"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March</a:t>
            </a: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Day: Most of successful projects were launched on </a:t>
            </a:r>
            <a:r>
              <a:rPr b="1"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Tuesday</a:t>
            </a: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8400" y="2921825"/>
            <a:ext cx="5553075" cy="21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