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64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116-7F80-40D2-84B8-9A5FECE5C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66C6D-6969-4786-A7E3-A2D6E9357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6D58-8534-4002-A814-FC5CBD18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143-4C67-48C1-95D1-3B30095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3BCE-EB52-456B-B515-CCA7A506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5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1EFD-6DFF-4DC7-891C-3AA9AA65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600B-340A-4605-B15C-F81F23886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8DE0-7060-4E52-AA22-DC0DBBA4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F7E7-34B5-448D-A1FC-00117D41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4468-4FD4-418D-8593-8DBDB73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CDA1A-750A-4170-95CA-33282B939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86FC6-E54A-450D-ACC0-079053B4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E207-080E-470C-936B-6BB7D4AB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7997-A726-4ECA-9E22-F7478FAD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42AC-D48B-450D-B424-7CACCBE2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64BD-A94B-438E-9B4C-50840671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0307-6903-45BB-82F4-49C7E1B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F59A-1BDE-44D4-B3FB-6C0425FE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287C-05A5-418E-A8FF-844D3A4D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BF93-44A3-465C-B8F8-675120FE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1DB-8B1D-4341-9B82-FE0772EA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55F4-76DD-4D43-B7AA-EBA2F8F7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ABF7-DFCC-41F9-B390-532E99F4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FCE8-85CB-47D7-B392-9F841504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A261-9D2E-421D-AD34-1C70CC5E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66CF-5F85-48F9-9B12-E30F2D1D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C29B-1FD7-456D-AFFB-5FD46D1F3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CD153-3BDC-4959-9802-ED8F99DA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C3EF-D5FC-4728-9F85-A589DEA2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4CD80-05A3-4986-9330-A423B808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136C-8A9B-4785-8C8F-BBF01B46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7C4-C57D-423A-8EC5-B79DA3EA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3560F-3AC6-4975-9245-420C9C8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50D67-59E9-45DA-985D-F4B76EED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AB587-2CD9-4BDA-8612-B6AE79CDB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5AAE7-EA39-4A40-81D4-34D9D9B38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D16DB-DFA1-4DCD-BB73-F772F9D6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29618-1CE9-444E-BDAF-393C55E6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8B34D-8B1D-4B49-9F5F-962AC0AD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2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7E34-0C94-4CEF-B15A-8C1D806A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C89FA-D57F-4E24-82B9-AB272158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809B3-BFBA-468D-B982-991A34BC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7A78E-43AB-4621-9041-7F48D43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28A52-E3AC-46EB-B599-1CACA8A3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7801B-3522-4D6C-B686-B4E87E18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E3CD1-6420-4B39-A542-0B5CBBB1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99B9-C76A-40FA-B094-6A279D06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B2CF-E718-4AD9-8C5B-6959D0F5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BFF03-DF21-4B36-BC7E-5FE5278C4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432B-F219-47F2-9C25-0A587913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A2E9-A4B9-491E-9C6A-93B4BF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FC5F6-73CC-49B4-B027-9870D180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DABD-078D-4742-89C6-5C5E2043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7F477-2925-47A9-A67C-781A1EC8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7903-52E9-4300-8C98-D93147458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C2189-1A72-4D90-AA74-776278BC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23CF-B463-4416-8157-4ACD5E90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D7C0-840F-4F7F-A473-20B6FCAF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9B1D2-1A85-430D-993A-85F38DA4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982A-7796-400B-807A-C40682BE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C30B-7C07-4B71-AB4D-98BA87427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0FE0-02AF-4AF6-9102-D987CAA2003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E49DE-72B3-46CB-9B61-48A98F54B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A39F-139E-4BA7-932A-F4434F84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FFFF-CFE3-4623-9A2F-FBA421A25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3251-760A-4554-92DA-2729EA74B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Intuit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C7A01-8E89-4B64-BA8A-6295C6BB1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1739-CCE5-4FA9-9299-D4E037F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632"/>
            <a:ext cx="10515600" cy="1325563"/>
          </a:xfrm>
        </p:spPr>
        <p:txBody>
          <a:bodyPr/>
          <a:lstStyle/>
          <a:p>
            <a:r>
              <a:rPr lang="en-IN" dirty="0"/>
              <a:t>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89CA-1056-4628-9C55-560DD18B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98541-9E28-4A54-A0ED-12D1CBF29682}"/>
              </a:ext>
            </a:extLst>
          </p:cNvPr>
          <p:cNvSpPr/>
          <p:nvPr/>
        </p:nvSpPr>
        <p:spPr>
          <a:xfrm>
            <a:off x="979714" y="1926771"/>
            <a:ext cx="2081893" cy="246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String: </a:t>
            </a:r>
            <a:r>
              <a:rPr lang="en-IN" dirty="0" err="1"/>
              <a:t>ProductId</a:t>
            </a:r>
            <a:endParaRPr lang="en-IN" dirty="0"/>
          </a:p>
          <a:p>
            <a:pPr algn="ctr"/>
            <a:r>
              <a:rPr lang="en-IN" dirty="0"/>
              <a:t>Integer: Quantity</a:t>
            </a:r>
          </a:p>
          <a:p>
            <a:pPr algn="ctr"/>
            <a:r>
              <a:rPr lang="en-IN" dirty="0"/>
              <a:t>List&lt;</a:t>
            </a:r>
            <a:r>
              <a:rPr lang="en-IN" dirty="0" err="1"/>
              <a:t>RawMaterials</a:t>
            </a:r>
            <a:endParaRPr lang="en-IN" dirty="0"/>
          </a:p>
          <a:p>
            <a:pPr algn="ctr"/>
            <a:r>
              <a:rPr lang="en-IN" dirty="0"/>
              <a:t>&gt;</a:t>
            </a:r>
          </a:p>
          <a:p>
            <a:pPr algn="ctr"/>
            <a:r>
              <a:rPr lang="en-IN" dirty="0" err="1"/>
              <a:t>Productdate</a:t>
            </a:r>
            <a:r>
              <a:rPr lang="en-IN" dirty="0"/>
              <a:t> date</a:t>
            </a:r>
          </a:p>
          <a:p>
            <a:pPr algn="ctr"/>
            <a:r>
              <a:rPr lang="en-IN" dirty="0"/>
              <a:t>Stock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Add()</a:t>
            </a:r>
          </a:p>
          <a:p>
            <a:pPr algn="ctr"/>
            <a:r>
              <a:rPr lang="en-IN" dirty="0"/>
              <a:t>Delete()</a:t>
            </a:r>
          </a:p>
          <a:p>
            <a:pPr algn="ctr"/>
            <a:r>
              <a:rPr lang="en-IN" dirty="0"/>
              <a:t>Edit()</a:t>
            </a:r>
          </a:p>
          <a:p>
            <a:pPr algn="ctr"/>
            <a:r>
              <a:rPr lang="en-IN" dirty="0"/>
              <a:t>Exit()</a:t>
            </a:r>
          </a:p>
          <a:p>
            <a:pPr algn="ctr"/>
            <a:r>
              <a:rPr lang="en-IN" dirty="0"/>
              <a:t>View()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AEDED-F165-48E4-9D22-421F0D38914E}"/>
              </a:ext>
            </a:extLst>
          </p:cNvPr>
          <p:cNvSpPr/>
          <p:nvPr/>
        </p:nvSpPr>
        <p:spPr>
          <a:xfrm>
            <a:off x="979714" y="1926773"/>
            <a:ext cx="2081893" cy="2367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927B7-8EB0-40DD-A661-FF7C27BDDD25}"/>
              </a:ext>
            </a:extLst>
          </p:cNvPr>
          <p:cNvSpPr/>
          <p:nvPr/>
        </p:nvSpPr>
        <p:spPr>
          <a:xfrm>
            <a:off x="3380015" y="1926771"/>
            <a:ext cx="2081893" cy="110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String: </a:t>
            </a:r>
            <a:r>
              <a:rPr lang="en-IN" dirty="0" err="1"/>
              <a:t>ProductId</a:t>
            </a:r>
            <a:endParaRPr lang="en-IN" dirty="0"/>
          </a:p>
          <a:p>
            <a:pPr algn="ctr"/>
            <a:r>
              <a:rPr lang="en-IN" dirty="0"/>
              <a:t>Double: Price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614ED-A373-4BD7-A6BA-E8153CA2C5B3}"/>
              </a:ext>
            </a:extLst>
          </p:cNvPr>
          <p:cNvSpPr/>
          <p:nvPr/>
        </p:nvSpPr>
        <p:spPr>
          <a:xfrm>
            <a:off x="3380015" y="1926772"/>
            <a:ext cx="2081893" cy="2367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productPrice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35FFA-DB89-4372-A7ED-FE6DB77302D5}"/>
              </a:ext>
            </a:extLst>
          </p:cNvPr>
          <p:cNvSpPr/>
          <p:nvPr/>
        </p:nvSpPr>
        <p:spPr>
          <a:xfrm>
            <a:off x="967465" y="5166291"/>
            <a:ext cx="2081893" cy="110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String: </a:t>
            </a:r>
            <a:r>
              <a:rPr lang="en-IN" dirty="0" err="1"/>
              <a:t>ProductId</a:t>
            </a:r>
            <a:endParaRPr lang="en-IN" dirty="0"/>
          </a:p>
          <a:p>
            <a:pPr algn="ctr"/>
            <a:r>
              <a:rPr lang="en-IN" dirty="0"/>
              <a:t>Integer: Quantity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C176A-67CB-421F-808C-9D6D5A43EF83}"/>
              </a:ext>
            </a:extLst>
          </p:cNvPr>
          <p:cNvSpPr/>
          <p:nvPr/>
        </p:nvSpPr>
        <p:spPr>
          <a:xfrm>
            <a:off x="967465" y="5166292"/>
            <a:ext cx="2081893" cy="2367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productType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5BD1B-DDBD-4DC2-BC09-FD2C01C361B9}"/>
              </a:ext>
            </a:extLst>
          </p:cNvPr>
          <p:cNvCxnSpPr>
            <a:cxnSpLocks/>
          </p:cNvCxnSpPr>
          <p:nvPr/>
        </p:nvCxnSpPr>
        <p:spPr>
          <a:xfrm>
            <a:off x="2008410" y="4525722"/>
            <a:ext cx="1" cy="614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EC3200-B90B-4567-A7E3-CD360B97FDD0}"/>
              </a:ext>
            </a:extLst>
          </p:cNvPr>
          <p:cNvSpPr txBox="1"/>
          <p:nvPr/>
        </p:nvSpPr>
        <p:spPr>
          <a:xfrm>
            <a:off x="332560" y="4849059"/>
            <a:ext cx="51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12B68C-E394-46E1-B05C-40D277A4591B}"/>
              </a:ext>
            </a:extLst>
          </p:cNvPr>
          <p:cNvSpPr/>
          <p:nvPr/>
        </p:nvSpPr>
        <p:spPr>
          <a:xfrm>
            <a:off x="3573236" y="454200"/>
            <a:ext cx="2081893" cy="110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String: Id</a:t>
            </a:r>
          </a:p>
          <a:p>
            <a:pPr algn="ctr"/>
            <a:r>
              <a:rPr lang="en-IN" dirty="0"/>
              <a:t>Integer: Quantity</a:t>
            </a:r>
          </a:p>
          <a:p>
            <a:pPr algn="ctr"/>
            <a:r>
              <a:rPr lang="en-IN" dirty="0" err="1"/>
              <a:t>String:location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E229C-CC85-45A3-99D9-BF706D3B420D}"/>
              </a:ext>
            </a:extLst>
          </p:cNvPr>
          <p:cNvSpPr/>
          <p:nvPr/>
        </p:nvSpPr>
        <p:spPr>
          <a:xfrm>
            <a:off x="3573236" y="454201"/>
            <a:ext cx="2081893" cy="2367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warehouse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805B8-D540-4269-8607-8604B3E27A58}"/>
              </a:ext>
            </a:extLst>
          </p:cNvPr>
          <p:cNvSpPr/>
          <p:nvPr/>
        </p:nvSpPr>
        <p:spPr>
          <a:xfrm>
            <a:off x="3793671" y="3815101"/>
            <a:ext cx="2081893" cy="110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String: Id</a:t>
            </a:r>
          </a:p>
          <a:p>
            <a:pPr algn="ctr"/>
            <a:r>
              <a:rPr lang="en-IN" dirty="0"/>
              <a:t>Integer: Quantity</a:t>
            </a:r>
          </a:p>
          <a:p>
            <a:pPr algn="ctr"/>
            <a:r>
              <a:rPr lang="en-IN" dirty="0" err="1"/>
              <a:t>productdate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1A40F-869D-41C6-9DA4-1BCCF6CA448B}"/>
              </a:ext>
            </a:extLst>
          </p:cNvPr>
          <p:cNvSpPr/>
          <p:nvPr/>
        </p:nvSpPr>
        <p:spPr>
          <a:xfrm>
            <a:off x="3793671" y="3815102"/>
            <a:ext cx="2081893" cy="2367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RawMaterials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62B4BE-5212-43E4-BC46-1BC2855FFD28}"/>
              </a:ext>
            </a:extLst>
          </p:cNvPr>
          <p:cNvCxnSpPr>
            <a:cxnSpLocks/>
          </p:cNvCxnSpPr>
          <p:nvPr/>
        </p:nvCxnSpPr>
        <p:spPr>
          <a:xfrm flipH="1">
            <a:off x="4834617" y="3188379"/>
            <a:ext cx="1" cy="542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4E5FBB7-E906-4355-B381-7F1734044307}"/>
              </a:ext>
            </a:extLst>
          </p:cNvPr>
          <p:cNvSpPr/>
          <p:nvPr/>
        </p:nvSpPr>
        <p:spPr>
          <a:xfrm>
            <a:off x="6917190" y="3986262"/>
            <a:ext cx="2081893" cy="207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Date: date</a:t>
            </a:r>
          </a:p>
          <a:p>
            <a:pPr algn="ctr"/>
            <a:r>
              <a:rPr lang="en-IN" dirty="0" err="1"/>
              <a:t>Int:number</a:t>
            </a:r>
            <a:endParaRPr lang="en-IN" dirty="0"/>
          </a:p>
          <a:p>
            <a:pPr algn="ctr"/>
            <a:r>
              <a:rPr lang="en-IN" dirty="0" err="1"/>
              <a:t>stockId</a:t>
            </a:r>
            <a:endParaRPr lang="en-IN" dirty="0"/>
          </a:p>
          <a:p>
            <a:pPr algn="ctr"/>
            <a:r>
              <a:rPr lang="en-IN" dirty="0"/>
              <a:t>products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Viewstock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Cancel()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5765C-10C4-4E08-8778-B9B2430C4EE8}"/>
              </a:ext>
            </a:extLst>
          </p:cNvPr>
          <p:cNvSpPr/>
          <p:nvPr/>
        </p:nvSpPr>
        <p:spPr>
          <a:xfrm>
            <a:off x="6917190" y="3986262"/>
            <a:ext cx="2081893" cy="4454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D8FD5-5080-45F9-AAB9-57CEF0C4D84B}"/>
              </a:ext>
            </a:extLst>
          </p:cNvPr>
          <p:cNvSpPr/>
          <p:nvPr/>
        </p:nvSpPr>
        <p:spPr>
          <a:xfrm>
            <a:off x="5981701" y="1909812"/>
            <a:ext cx="2081893" cy="110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MkgDate</a:t>
            </a:r>
            <a:endParaRPr lang="en-IN" dirty="0"/>
          </a:p>
          <a:p>
            <a:pPr algn="ctr"/>
            <a:r>
              <a:rPr lang="en-IN" dirty="0" err="1"/>
              <a:t>ExpDate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74ADFF-3C34-45E8-8FB5-FCF599D4F5F2}"/>
              </a:ext>
            </a:extLst>
          </p:cNvPr>
          <p:cNvSpPr/>
          <p:nvPr/>
        </p:nvSpPr>
        <p:spPr>
          <a:xfrm>
            <a:off x="5981700" y="1918151"/>
            <a:ext cx="2081893" cy="2367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Productdate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2E4EA0-7691-4A03-A2D3-E1E5B5AEBED9}"/>
              </a:ext>
            </a:extLst>
          </p:cNvPr>
          <p:cNvCxnSpPr>
            <a:cxnSpLocks/>
          </p:cNvCxnSpPr>
          <p:nvPr/>
        </p:nvCxnSpPr>
        <p:spPr>
          <a:xfrm flipV="1">
            <a:off x="2945671" y="1317687"/>
            <a:ext cx="575241" cy="547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B3338-BE9F-46CA-B311-15E0B4EAEF99}"/>
              </a:ext>
            </a:extLst>
          </p:cNvPr>
          <p:cNvCxnSpPr>
            <a:cxnSpLocks/>
          </p:cNvCxnSpPr>
          <p:nvPr/>
        </p:nvCxnSpPr>
        <p:spPr>
          <a:xfrm>
            <a:off x="2160810" y="4678122"/>
            <a:ext cx="4680861" cy="7249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91074F-BA31-4A12-A773-D3A4AA88239F}"/>
              </a:ext>
            </a:extLst>
          </p:cNvPr>
          <p:cNvCxnSpPr>
            <a:cxnSpLocks/>
          </p:cNvCxnSpPr>
          <p:nvPr/>
        </p:nvCxnSpPr>
        <p:spPr>
          <a:xfrm>
            <a:off x="3049358" y="3207354"/>
            <a:ext cx="744313" cy="936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4F7438-AFF3-4D9E-AB6F-3023B701E641}"/>
              </a:ext>
            </a:extLst>
          </p:cNvPr>
          <p:cNvCxnSpPr>
            <a:cxnSpLocks/>
          </p:cNvCxnSpPr>
          <p:nvPr/>
        </p:nvCxnSpPr>
        <p:spPr>
          <a:xfrm flipV="1">
            <a:off x="5430952" y="3194997"/>
            <a:ext cx="575241" cy="547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96DF40-DF33-40E4-BE2D-D86463E6B194}"/>
              </a:ext>
            </a:extLst>
          </p:cNvPr>
          <p:cNvCxnSpPr>
            <a:cxnSpLocks/>
          </p:cNvCxnSpPr>
          <p:nvPr/>
        </p:nvCxnSpPr>
        <p:spPr>
          <a:xfrm flipV="1">
            <a:off x="3072153" y="2892737"/>
            <a:ext cx="2909547" cy="7235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7E19CB-187E-4AC0-AF78-F00E52B1DA1F}"/>
              </a:ext>
            </a:extLst>
          </p:cNvPr>
          <p:cNvCxnSpPr>
            <a:cxnSpLocks/>
          </p:cNvCxnSpPr>
          <p:nvPr/>
        </p:nvCxnSpPr>
        <p:spPr>
          <a:xfrm>
            <a:off x="3072154" y="2525404"/>
            <a:ext cx="297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7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18A6-0EAE-4DC4-AC2A-D4A909BD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Professional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85C3-F312-42AF-823D-6BFFB3B8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 have 9 years of experience in agile technology. I have worked in ecommerce, financial, insurance &amp; media domain.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Technologies:</a:t>
            </a:r>
          </a:p>
          <a:p>
            <a:pPr marL="0" indent="0">
              <a:buNone/>
            </a:pPr>
            <a:r>
              <a:rPr lang="en-IN" dirty="0"/>
              <a:t>Frameworks:</a:t>
            </a:r>
          </a:p>
          <a:p>
            <a:pPr marL="0" indent="0">
              <a:buNone/>
            </a:pPr>
            <a:r>
              <a:rPr lang="en-IN" dirty="0"/>
              <a:t>Java 8, J2EE, Adobe experience manager, </a:t>
            </a:r>
            <a:r>
              <a:rPr lang="en-IN" dirty="0" err="1"/>
              <a:t>AEMaaCS</a:t>
            </a:r>
            <a:r>
              <a:rPr lang="en-IN" dirty="0"/>
              <a:t>, Sling, OSGI, Servlets, </a:t>
            </a:r>
            <a:r>
              <a:rPr lang="en-IN" dirty="0" err="1"/>
              <a:t>Springboot</a:t>
            </a:r>
            <a:r>
              <a:rPr lang="en-IN" dirty="0"/>
              <a:t>, microservices Netflix OSS, </a:t>
            </a:r>
            <a:r>
              <a:rPr lang="en-IN" dirty="0" err="1"/>
              <a:t>Sping</a:t>
            </a:r>
            <a:r>
              <a:rPr lang="en-IN" dirty="0"/>
              <a:t> framework, Struts, node </a:t>
            </a:r>
            <a:r>
              <a:rPr lang="en-IN" dirty="0" err="1"/>
              <a:t>js</a:t>
            </a:r>
            <a:r>
              <a:rPr lang="en-IN" dirty="0"/>
              <a:t>, Design patterns, GA-GTM, Kafka, Apache Spark(basic)</a:t>
            </a:r>
          </a:p>
          <a:p>
            <a:pPr marL="0" indent="0">
              <a:buNone/>
            </a:pPr>
            <a:r>
              <a:rPr lang="en-IN" dirty="0"/>
              <a:t>Frontend: html, </a:t>
            </a:r>
            <a:r>
              <a:rPr lang="en-IN" dirty="0" err="1"/>
              <a:t>css</a:t>
            </a:r>
            <a:r>
              <a:rPr lang="en-IN" dirty="0"/>
              <a:t>, sightly(HTL), java script, Angular </a:t>
            </a:r>
            <a:r>
              <a:rPr lang="en-IN" dirty="0" err="1"/>
              <a:t>js</a:t>
            </a:r>
            <a:r>
              <a:rPr lang="en-IN" dirty="0"/>
              <a:t>(1.x), jade</a:t>
            </a:r>
          </a:p>
          <a:p>
            <a:pPr marL="0" indent="0">
              <a:buNone/>
            </a:pPr>
            <a:r>
              <a:rPr lang="en-IN" dirty="0"/>
              <a:t>DB: NoSQL(MongoDB), Oracle, MySQL</a:t>
            </a:r>
          </a:p>
          <a:p>
            <a:pPr marL="0" indent="0">
              <a:buNone/>
            </a:pPr>
            <a:r>
              <a:rPr lang="en-IN" dirty="0"/>
              <a:t>Cloud: AWS, azure </a:t>
            </a:r>
            <a:r>
              <a:rPr lang="en-IN" dirty="0" err="1"/>
              <a:t>api</a:t>
            </a:r>
            <a:r>
              <a:rPr lang="en-IN" dirty="0"/>
              <a:t> gateway</a:t>
            </a:r>
          </a:p>
          <a:p>
            <a:pPr marL="0" indent="0">
              <a:buNone/>
            </a:pPr>
            <a:r>
              <a:rPr lang="en-IN" dirty="0" err="1"/>
              <a:t>Devops</a:t>
            </a:r>
            <a:r>
              <a:rPr lang="en-IN" dirty="0"/>
              <a:t>: docker, Jenkins, pipeline, </a:t>
            </a:r>
            <a:r>
              <a:rPr lang="en-IN" dirty="0" err="1"/>
              <a:t>cloudformation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E56F-8853-4E11-998E-30241142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639"/>
          </a:xfrm>
        </p:spPr>
        <p:txBody>
          <a:bodyPr/>
          <a:lstStyle/>
          <a:p>
            <a:r>
              <a:rPr lang="en-IN" dirty="0"/>
              <a:t>Project-1 </a:t>
            </a:r>
            <a:r>
              <a:rPr lang="en-IN" dirty="0" err="1"/>
              <a:t>Replatform</a:t>
            </a:r>
            <a:r>
              <a:rPr lang="en-IN" dirty="0"/>
              <a:t> of </a:t>
            </a:r>
            <a:r>
              <a:rPr lang="en-IN" dirty="0" err="1"/>
              <a:t>episerver</a:t>
            </a:r>
            <a:r>
              <a:rPr lang="en-IN" dirty="0"/>
              <a:t> to AEM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EF72-2679-4679-AE5D-86C8398C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We are creating platform for manufacturing website of 60+ brands.</a:t>
            </a:r>
          </a:p>
          <a:p>
            <a:r>
              <a:rPr lang="en-IN" dirty="0"/>
              <a:t>Creating common and reusable codebase and functionalities.</a:t>
            </a:r>
          </a:p>
          <a:p>
            <a:r>
              <a:rPr lang="en-IN" dirty="0"/>
              <a:t>It is B2B &amp; B2C website.</a:t>
            </a:r>
          </a:p>
          <a:p>
            <a:r>
              <a:rPr lang="en-IN" dirty="0"/>
              <a:t>For B2B, I did integration wit Metalocator interface.</a:t>
            </a:r>
          </a:p>
          <a:p>
            <a:r>
              <a:rPr lang="en-IN" dirty="0"/>
              <a:t>For B2C, customers can purchase from website. As commerce we have integrated AEM with AEM commerce cloud i.e. </a:t>
            </a:r>
            <a:r>
              <a:rPr lang="en-IN" dirty="0" err="1"/>
              <a:t>magento</a:t>
            </a:r>
            <a:r>
              <a:rPr lang="en-IN" dirty="0"/>
              <a:t> via CIF framework. It has lots of module like login, logout, checkout funnel.</a:t>
            </a:r>
          </a:p>
          <a:p>
            <a:r>
              <a:rPr lang="en-IN" dirty="0"/>
              <a:t>We have created components, templates to make presentation layer and added governance on top of it as it is used by multiple vendors.</a:t>
            </a:r>
          </a:p>
          <a:p>
            <a:r>
              <a:rPr lang="en-IN" dirty="0"/>
              <a:t>For leads, we are using DCRM and order management is done by </a:t>
            </a:r>
            <a:r>
              <a:rPr lang="en-IN" dirty="0" err="1"/>
              <a:t>magento</a:t>
            </a:r>
            <a:r>
              <a:rPr lang="en-IN" dirty="0"/>
              <a:t> and connect </a:t>
            </a:r>
            <a:r>
              <a:rPr lang="en-IN" dirty="0" err="1"/>
              <a:t>softwares</a:t>
            </a:r>
            <a:r>
              <a:rPr lang="en-IN" dirty="0"/>
              <a:t>.</a:t>
            </a:r>
          </a:p>
          <a:p>
            <a:r>
              <a:rPr lang="en-IN" b="1" dirty="0"/>
              <a:t>Technologies:</a:t>
            </a:r>
            <a:r>
              <a:rPr lang="en-IN" dirty="0"/>
              <a:t> AEM as cloud, sling, REST, microservices, Java -8,11, React, Apache </a:t>
            </a:r>
            <a:r>
              <a:rPr lang="en-IN" dirty="0" err="1"/>
              <a:t>solr</a:t>
            </a:r>
            <a:r>
              <a:rPr lang="en-IN" dirty="0"/>
              <a:t>, dispatcher, </a:t>
            </a:r>
            <a:r>
              <a:rPr lang="en-IN" dirty="0" err="1"/>
              <a:t>fastly</a:t>
            </a:r>
            <a:r>
              <a:rPr lang="en-IN" dirty="0"/>
              <a:t> CDN, Bulk import tools, Oracle DAM, Agility PIM, Swagger </a:t>
            </a:r>
            <a:r>
              <a:rPr lang="en-IN" dirty="0" err="1"/>
              <a:t>apis</a:t>
            </a:r>
            <a:r>
              <a:rPr lang="en-IN" dirty="0"/>
              <a:t>, design patterns, </a:t>
            </a:r>
            <a:r>
              <a:rPr lang="en-IN" dirty="0" err="1"/>
              <a:t>kafka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66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8813-4EEB-4A46-B533-5CF0398F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rofessional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chievements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BD99-7F61-44B7-B5D0-04E953AD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As lead, I am exposed directly in front of client. I am playing a role of technical architect cum lead cum developer. I am responsible to deliver project end to end.</a:t>
            </a:r>
          </a:p>
          <a:p>
            <a:r>
              <a:rPr lang="en-IN" dirty="0"/>
              <a:t>Due to this, I got the opportunity to showcase everything in front of client and I travelled twice.</a:t>
            </a:r>
          </a:p>
          <a:p>
            <a:r>
              <a:rPr lang="en-IN" dirty="0"/>
              <a:t>I created complete architectural low and high level diagrams and delivered 2-3 projects independently.</a:t>
            </a:r>
          </a:p>
          <a:p>
            <a:r>
              <a:rPr lang="en-IN" dirty="0"/>
              <a:t>I took the initiative to create accelerator project so that it saves time for the company as soon as we get new project engagements. I also create independent modules that can be integrated with </a:t>
            </a:r>
            <a:r>
              <a:rPr lang="en-IN" dirty="0" err="1"/>
              <a:t>aem</a:t>
            </a:r>
            <a:r>
              <a:rPr lang="en-IN" dirty="0"/>
              <a:t> and other projects smoothly.</a:t>
            </a:r>
          </a:p>
          <a:p>
            <a:r>
              <a:rPr lang="en-IN" dirty="0"/>
              <a:t>I pitched in front of client to get complete commerce and non-commerce integrations in our business and that improved long term relationship with client and we got more business in current project.</a:t>
            </a:r>
          </a:p>
          <a:p>
            <a:r>
              <a:rPr lang="en-IN" dirty="0"/>
              <a:t>Also client is relying on us for delivering and making live other brands.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59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BCD8-A8B1-4289-818E-CDC9798E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inventory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54E1-2664-475E-825B-53B573BA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by which you track your goods throughout your entire supply chain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from purchasing to production to end sales. </a:t>
            </a:r>
          </a:p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Ebooks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is SaaS software already exists, but it is customer pain point for those who sell for multiple websites.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 next slides, I have added high level architectures to solve this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92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F0F4-EEBC-4BE6-A98F-9CF9D3E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as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C774-57DD-4543-B0E3-00A86AAF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Inventory has products and raw materials available to sell.</a:t>
            </a:r>
          </a:p>
          <a:p>
            <a:r>
              <a:rPr lang="en-IN" sz="2400" dirty="0"/>
              <a:t>We need to create database driven microservices like Reservation service which will reserve the products added by customers in their cart.</a:t>
            </a:r>
          </a:p>
          <a:p>
            <a:r>
              <a:rPr lang="en-IN" sz="2400" dirty="0"/>
              <a:t>One stock </a:t>
            </a:r>
            <a:r>
              <a:rPr lang="en-IN" sz="2400" dirty="0" err="1"/>
              <a:t>api</a:t>
            </a:r>
            <a:r>
              <a:rPr lang="en-IN" sz="2400" dirty="0"/>
              <a:t> would be required to maintain stocks of all products and raw sellable products. After order place, stock of particular product goes down.</a:t>
            </a:r>
          </a:p>
          <a:p>
            <a:r>
              <a:rPr lang="en-IN" sz="2400" dirty="0"/>
              <a:t>Need to inform warehouse for all products that are going out of stock. This can be done by pub-sub queue mechanism system. We can </a:t>
            </a:r>
            <a:r>
              <a:rPr lang="en-IN" sz="2400" dirty="0" err="1"/>
              <a:t>kafka</a:t>
            </a:r>
            <a:r>
              <a:rPr lang="en-IN" sz="2400" dirty="0"/>
              <a:t> or bus system so that each microservice can listen and consume required event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9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7AA-8B76-4BE7-9EB1-A7BE922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CFA7-FA39-4C2C-80F1-91D9919032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sellable-inventory-service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is the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 query side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of the CQRS.  The Microservice takes the sellable inventory events from the sellable inventory topic and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persists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them into its DB(Cassandra) store.</a:t>
            </a:r>
          </a:p>
          <a:p>
            <a:r>
              <a:rPr lang="en-US" sz="2400" dirty="0">
                <a:solidFill>
                  <a:srgbClr val="333333"/>
                </a:solidFill>
              </a:rPr>
              <a:t>Kafka topics: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INVENTORY_ADJUSTMENT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INVENTORY_RESERVATION</a:t>
            </a:r>
          </a:p>
          <a:p>
            <a:pPr lvl="1"/>
            <a:endParaRPr lang="en-IN" sz="2000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705B02C-15D2-4347-9387-01A2FD624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36" y="1690689"/>
            <a:ext cx="5989864" cy="4546826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971C2F1-1DD0-4450-BB50-ED306213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INVENTORY_ADJUSTMENT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2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83E8-4138-4ED5-A713-2877250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Mutation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2D28-CA7E-4B99-B564-53DE8E95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</a:rPr>
              <a:t>Command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part of the CQRS pattern. There are two operations that it handles: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Adjustments 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- Warehouse updates of inventory quantities. These are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increments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to availability of inventory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Reservations 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- Decrements to inventory as it gets sold on website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14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7B7D-0935-4E54-AA85-F82981E7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7ACC-A553-49FA-ABB5-95319256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Saga Design pattern of “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Orchestration” based.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 orchestrator (object) tells the participants what local transactions to execute.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 enables an application to maintain data consistency across multiple services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Database per system design.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6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3207</TotalTime>
  <Words>825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Arial Unicode MS</vt:lpstr>
      <vt:lpstr>Calibri</vt:lpstr>
      <vt:lpstr>Calibri Light</vt:lpstr>
      <vt:lpstr>Helvetica Neue</vt:lpstr>
      <vt:lpstr>Times New Roman</vt:lpstr>
      <vt:lpstr>Office Theme</vt:lpstr>
      <vt:lpstr>Intuit Case Study</vt:lpstr>
      <vt:lpstr>Professional Experience</vt:lpstr>
      <vt:lpstr>Project-1 Replatform of episerver to AEM</vt:lpstr>
      <vt:lpstr>Professional Achievements</vt:lpstr>
      <vt:lpstr>An inventory management system</vt:lpstr>
      <vt:lpstr>Inventory as System</vt:lpstr>
      <vt:lpstr>PowerPoint Presentation</vt:lpstr>
      <vt:lpstr>Inventory Mutation Module</vt:lpstr>
      <vt:lpstr>Design patterns </vt:lpstr>
      <vt:lpstr>Classes: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 Madan</dc:creator>
  <cp:lastModifiedBy>Heena Madan</cp:lastModifiedBy>
  <cp:revision>3</cp:revision>
  <dcterms:created xsi:type="dcterms:W3CDTF">2022-01-11T05:24:25Z</dcterms:created>
  <dcterms:modified xsi:type="dcterms:W3CDTF">2022-01-13T10:51:55Z</dcterms:modified>
</cp:coreProperties>
</file>