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58" r:id="rId4"/>
    <p:sldId id="259" r:id="rId5"/>
    <p:sldId id="262" r:id="rId6"/>
    <p:sldId id="257" r:id="rId7"/>
  </p:sldIdLst>
  <p:sldSz cx="9753600" cy="13004800"/>
  <p:notesSz cx="6858000" cy="9144000"/>
  <p:embeddedFontLst>
    <p:embeddedFont>
      <p:font typeface="Malgun Gothic" panose="020B0503020000020004" pitchFamily="34" charset="-127"/>
      <p:regular r:id="rId9"/>
      <p:bold r:id="rId10"/>
    </p:embeddedFont>
    <p:embeddedFont>
      <p:font typeface="Malgun Gothic" panose="020B0503020000020004" pitchFamily="34" charset="-127"/>
      <p:regular r:id="rId9"/>
      <p:bold r:id="rId10"/>
    </p:embeddedFont>
    <p:embeddedFont>
      <p:font typeface="Helvetica Neue" panose="020B0604020202020204" charset="0"/>
      <p:regular r:id="rId11"/>
      <p:bold r:id="rId12"/>
      <p:italic r:id="rId13"/>
      <p:boldItalic r:id="rId14"/>
    </p:embeddedFont>
    <p:embeddedFont>
      <p:font typeface="Helvetica Neue Ligh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096" userDrawn="1">
          <p15:clr>
            <a:srgbClr val="A4A3A4"/>
          </p15:clr>
        </p15:guide>
        <p15:guide id="2" pos="3095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hIyh1BkIw+Y3RHNGfXj41h2st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F42988-F59F-4A00-8E1C-505E12645166}">
  <a:tblStyle styleId="{9DF42988-F59F-4A00-8E1C-505E12645166}" styleName="Table_0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9525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EBEB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ADBDA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9525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96195C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9525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C2478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9525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A6AAA9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C2478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2D89B71-ED65-494F-B08B-21397A6954EB}" styleName="Table_1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E3E5E8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0076B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3797C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004C7F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876" y="-1260"/>
      </p:cViewPr>
      <p:guideLst>
        <p:guide orient="horz" pos="4096"/>
        <p:guide pos="30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customschemas.google.com/relationships/presentationmetadata" Target="metadata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271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5571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4865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5290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부제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711199" y="4678679"/>
            <a:ext cx="8331202" cy="1859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00" tIns="20300" rIns="20300" bIns="203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711199" y="6588759"/>
            <a:ext cx="8331202" cy="63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00" tIns="20300" rIns="20300" bIns="203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>
          <a:xfrm>
            <a:off x="4706365" y="8991600"/>
            <a:ext cx="335789" cy="338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00" tIns="20300" rIns="20300" bIns="203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 - 3장">
  <p:cSld name="사진 - 3장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>
            <a:spLocks noGrp="1"/>
          </p:cNvSpPr>
          <p:nvPr>
            <p:ph type="pic" idx="2"/>
          </p:nvPr>
        </p:nvSpPr>
        <p:spPr>
          <a:xfrm>
            <a:off x="6272536" y="6573519"/>
            <a:ext cx="3358672" cy="224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>
            <a:spLocks noGrp="1"/>
          </p:cNvSpPr>
          <p:nvPr>
            <p:ph type="pic" idx="3"/>
          </p:nvPr>
        </p:nvSpPr>
        <p:spPr>
          <a:xfrm>
            <a:off x="6116320" y="4211319"/>
            <a:ext cx="3332481" cy="2221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>
            <a:spLocks noGrp="1"/>
          </p:cNvSpPr>
          <p:nvPr>
            <p:ph type="pic" idx="4"/>
          </p:nvPr>
        </p:nvSpPr>
        <p:spPr>
          <a:xfrm>
            <a:off x="-121921" y="4211319"/>
            <a:ext cx="6880862" cy="4587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4706365" y="8991600"/>
            <a:ext cx="335789" cy="338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00" tIns="20300" rIns="20300" bIns="203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955039" y="7340600"/>
            <a:ext cx="7848602" cy="462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00" tIns="20300" rIns="20300" bIns="203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  <a:defRPr sz="2800" i="1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2"/>
          </p:nvPr>
        </p:nvSpPr>
        <p:spPr>
          <a:xfrm>
            <a:off x="955039" y="5976772"/>
            <a:ext cx="7848602" cy="75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00" tIns="20300" rIns="20300" bIns="203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ldNum" idx="12"/>
          </p:nvPr>
        </p:nvSpPr>
        <p:spPr>
          <a:xfrm>
            <a:off x="4706365" y="8991600"/>
            <a:ext cx="335789" cy="338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00" tIns="20300" rIns="20300" bIns="203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">
  <p:cSld name="사진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>
            <a:spLocks noGrp="1"/>
          </p:cNvSpPr>
          <p:nvPr>
            <p:ph type="pic" idx="2"/>
          </p:nvPr>
        </p:nvSpPr>
        <p:spPr>
          <a:xfrm>
            <a:off x="-1" y="3759200"/>
            <a:ext cx="9753602" cy="650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4706365" y="8991600"/>
            <a:ext cx="335789" cy="338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00" tIns="20300" rIns="20300" bIns="203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페이지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4706365" y="8991600"/>
            <a:ext cx="335789" cy="338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00" tIns="20300" rIns="20300" bIns="203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 - 수평">
  <p:cSld name="사진 - 수평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>
            <a:spLocks noGrp="1"/>
          </p:cNvSpPr>
          <p:nvPr>
            <p:ph type="pic" idx="2"/>
          </p:nvPr>
        </p:nvSpPr>
        <p:spPr>
          <a:xfrm>
            <a:off x="1249679" y="3743959"/>
            <a:ext cx="7254241" cy="483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title"/>
          </p:nvPr>
        </p:nvSpPr>
        <p:spPr>
          <a:xfrm>
            <a:off x="253999" y="7564119"/>
            <a:ext cx="9245602" cy="802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00" tIns="20300" rIns="20300" bIns="203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body" idx="1"/>
          </p:nvPr>
        </p:nvSpPr>
        <p:spPr>
          <a:xfrm>
            <a:off x="253999" y="8336280"/>
            <a:ext cx="9245602" cy="63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00" tIns="20300" rIns="20300" bIns="203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sldNum" idx="12"/>
          </p:nvPr>
        </p:nvSpPr>
        <p:spPr>
          <a:xfrm>
            <a:off x="4706365" y="8991600"/>
            <a:ext cx="335789" cy="338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00" tIns="20300" rIns="20300" bIns="203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가운데">
  <p:cSld name="제목 - 가운데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>
            <a:spLocks noGrp="1"/>
          </p:cNvSpPr>
          <p:nvPr>
            <p:ph type="title"/>
          </p:nvPr>
        </p:nvSpPr>
        <p:spPr>
          <a:xfrm>
            <a:off x="711199" y="5572759"/>
            <a:ext cx="8331202" cy="185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00" tIns="20300" rIns="20300" bIns="203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4706365" y="8991600"/>
            <a:ext cx="335789" cy="338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00" tIns="20300" rIns="20300" bIns="203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 - 수직">
  <p:cSld name="사진 - 수직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>
            <a:spLocks noGrp="1"/>
          </p:cNvSpPr>
          <p:nvPr>
            <p:ph type="pic" idx="2"/>
          </p:nvPr>
        </p:nvSpPr>
        <p:spPr>
          <a:xfrm>
            <a:off x="3180079" y="4201159"/>
            <a:ext cx="6903723" cy="460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title"/>
          </p:nvPr>
        </p:nvSpPr>
        <p:spPr>
          <a:xfrm>
            <a:off x="660399" y="4140200"/>
            <a:ext cx="4089402" cy="2219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00" tIns="20300" rIns="20300" bIns="203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00"/>
              <a:buFont typeface="Helvetica Neue"/>
              <a:buNone/>
              <a:defRPr sz="7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1"/>
          </p:nvPr>
        </p:nvSpPr>
        <p:spPr>
          <a:xfrm>
            <a:off x="660399" y="6370320"/>
            <a:ext cx="4089402" cy="229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00" tIns="20300" rIns="20300" bIns="203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4706365" y="8991600"/>
            <a:ext cx="335789" cy="338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00" tIns="20300" rIns="20300" bIns="203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675639" y="3901439"/>
            <a:ext cx="8402322" cy="91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00" tIns="20300" rIns="20300" bIns="203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4706365" y="8991600"/>
            <a:ext cx="335789" cy="338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00" tIns="20300" rIns="20300" bIns="203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>
  <p:cSld name="제목 및 구분점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675639" y="3901439"/>
            <a:ext cx="8402322" cy="91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00" tIns="20300" rIns="20300" bIns="203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675639" y="5019039"/>
            <a:ext cx="8402322" cy="3718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00" tIns="20300" rIns="20300" bIns="20300" anchor="ctr" anchorCtr="0">
            <a:normAutofit/>
          </a:bodyPr>
          <a:lstStyle>
            <a:lvl1pPr marL="457200" lvl="0" indent="-577850" algn="l">
              <a:lnSpc>
                <a:spcPct val="100000"/>
              </a:lnSpc>
              <a:spcBef>
                <a:spcPts val="55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Char char="•"/>
              <a:defRPr sz="4400"/>
            </a:lvl1pPr>
            <a:lvl2pPr marL="914400" lvl="1" indent="-577850" algn="l">
              <a:lnSpc>
                <a:spcPct val="100000"/>
              </a:lnSpc>
              <a:spcBef>
                <a:spcPts val="55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Char char="•"/>
              <a:defRPr sz="4400"/>
            </a:lvl2pPr>
            <a:lvl3pPr marL="1371600" lvl="2" indent="-577850" algn="l">
              <a:lnSpc>
                <a:spcPct val="100000"/>
              </a:lnSpc>
              <a:spcBef>
                <a:spcPts val="55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Char char="•"/>
              <a:defRPr sz="4400"/>
            </a:lvl3pPr>
            <a:lvl4pPr marL="1828800" lvl="3" indent="-577850" algn="l">
              <a:lnSpc>
                <a:spcPct val="100000"/>
              </a:lnSpc>
              <a:spcBef>
                <a:spcPts val="55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Char char="•"/>
              <a:defRPr sz="4400"/>
            </a:lvl4pPr>
            <a:lvl5pPr marL="2286000" lvl="4" indent="-577850" algn="l">
              <a:lnSpc>
                <a:spcPct val="100000"/>
              </a:lnSpc>
              <a:spcBef>
                <a:spcPts val="55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Char char="•"/>
              <a:defRPr sz="4400"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sldNum" idx="12"/>
          </p:nvPr>
        </p:nvSpPr>
        <p:spPr>
          <a:xfrm>
            <a:off x="4706365" y="8991600"/>
            <a:ext cx="335789" cy="338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00" tIns="20300" rIns="20300" bIns="203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>
            <a:spLocks noGrp="1"/>
          </p:cNvSpPr>
          <p:nvPr>
            <p:ph type="pic" idx="2"/>
          </p:nvPr>
        </p:nvSpPr>
        <p:spPr>
          <a:xfrm>
            <a:off x="4384040" y="5019039"/>
            <a:ext cx="5577841" cy="3718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675639" y="3901439"/>
            <a:ext cx="8402322" cy="91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00" tIns="20300" rIns="20300" bIns="203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675639" y="5019039"/>
            <a:ext cx="4089402" cy="3718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00" tIns="20300" rIns="20300" bIns="20300" anchor="ctr" anchorCtr="0">
            <a:normAutofit/>
          </a:bodyPr>
          <a:lstStyle>
            <a:lvl1pPr marL="457200" lvl="0" indent="-49847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250"/>
              <a:buFont typeface="Helvetica Neue"/>
              <a:buChar char="•"/>
              <a:defRPr sz="3400"/>
            </a:lvl1pPr>
            <a:lvl2pPr marL="914400" lvl="1" indent="-49847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250"/>
              <a:buFont typeface="Helvetica Neue"/>
              <a:buChar char="•"/>
              <a:defRPr sz="3400"/>
            </a:lvl2pPr>
            <a:lvl3pPr marL="1371600" lvl="2" indent="-49847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250"/>
              <a:buFont typeface="Helvetica Neue"/>
              <a:buChar char="•"/>
              <a:defRPr sz="3400"/>
            </a:lvl3pPr>
            <a:lvl4pPr marL="1828800" lvl="3" indent="-49847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250"/>
              <a:buFont typeface="Helvetica Neue"/>
              <a:buChar char="•"/>
              <a:defRPr sz="3400"/>
            </a:lvl4pPr>
            <a:lvl5pPr marL="2286000" lvl="4" indent="-49847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250"/>
              <a:buFont typeface="Helvetica Neue"/>
              <a:buChar char="•"/>
              <a:defRPr sz="3400"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4706365" y="8991600"/>
            <a:ext cx="335789" cy="338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00" tIns="20300" rIns="20300" bIns="203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분점">
  <p:cSld name="구분점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body" idx="1"/>
          </p:nvPr>
        </p:nvSpPr>
        <p:spPr>
          <a:xfrm>
            <a:off x="675639" y="4470400"/>
            <a:ext cx="8402322" cy="406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00" tIns="20300" rIns="20300" bIns="20300" anchor="ctr" anchorCtr="0">
            <a:normAutofit/>
          </a:bodyPr>
          <a:lstStyle>
            <a:lvl1pPr marL="457200" lvl="0" indent="-577850" algn="l">
              <a:lnSpc>
                <a:spcPct val="100000"/>
              </a:lnSpc>
              <a:spcBef>
                <a:spcPts val="55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Char char="•"/>
              <a:defRPr sz="4400"/>
            </a:lvl1pPr>
            <a:lvl2pPr marL="914400" lvl="1" indent="-577850" algn="l">
              <a:lnSpc>
                <a:spcPct val="100000"/>
              </a:lnSpc>
              <a:spcBef>
                <a:spcPts val="55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Char char="•"/>
              <a:defRPr sz="4400"/>
            </a:lvl2pPr>
            <a:lvl3pPr marL="1371600" lvl="2" indent="-577850" algn="l">
              <a:lnSpc>
                <a:spcPct val="100000"/>
              </a:lnSpc>
              <a:spcBef>
                <a:spcPts val="55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Char char="•"/>
              <a:defRPr sz="4400"/>
            </a:lvl3pPr>
            <a:lvl4pPr marL="1828800" lvl="3" indent="-577850" algn="l">
              <a:lnSpc>
                <a:spcPct val="100000"/>
              </a:lnSpc>
              <a:spcBef>
                <a:spcPts val="55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Char char="•"/>
              <a:defRPr sz="4400"/>
            </a:lvl4pPr>
            <a:lvl5pPr marL="2286000" lvl="4" indent="-577850" algn="l">
              <a:lnSpc>
                <a:spcPct val="100000"/>
              </a:lnSpc>
              <a:spcBef>
                <a:spcPts val="55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Char char="•"/>
              <a:defRPr sz="4400"/>
            </a:lvl5pPr>
            <a:lvl6pPr marL="2743200" lvl="5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sldNum" idx="12"/>
          </p:nvPr>
        </p:nvSpPr>
        <p:spPr>
          <a:xfrm>
            <a:off x="4706365" y="8991600"/>
            <a:ext cx="335789" cy="338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00" tIns="20300" rIns="20300" bIns="203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711199" y="4678679"/>
            <a:ext cx="8331202" cy="1859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00" tIns="20300" rIns="20300" bIns="20300" anchor="b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Helvetica Neue"/>
              <a:buNone/>
              <a:defRPr sz="10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Helvetica Neue"/>
              <a:buNone/>
              <a:defRPr sz="10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Helvetica Neue"/>
              <a:buNone/>
              <a:defRPr sz="10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Helvetica Neue"/>
              <a:buNone/>
              <a:defRPr sz="10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Helvetica Neue"/>
              <a:buNone/>
              <a:defRPr sz="10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Helvetica Neue"/>
              <a:buNone/>
              <a:defRPr sz="10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Helvetica Neue"/>
              <a:buNone/>
              <a:defRPr sz="10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Helvetica Neue"/>
              <a:buNone/>
              <a:defRPr sz="10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Helvetica Neue"/>
              <a:buNone/>
              <a:defRPr sz="10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711199" y="6588759"/>
            <a:ext cx="8331202" cy="63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00" tIns="20300" rIns="20300" bIns="203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  <a:defRPr sz="5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ldNum" idx="12"/>
          </p:nvPr>
        </p:nvSpPr>
        <p:spPr>
          <a:xfrm>
            <a:off x="4706365" y="8991600"/>
            <a:ext cx="335789" cy="338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00" tIns="20300" rIns="20300" bIns="203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/>
        </p:nvSpPr>
        <p:spPr>
          <a:xfrm>
            <a:off x="246509" y="566813"/>
            <a:ext cx="3108380" cy="464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916D"/>
              </a:buClr>
              <a:buSzPts val="2500"/>
              <a:buFont typeface="Arial"/>
              <a:buNone/>
            </a:pPr>
            <a:r>
              <a:rPr lang="en-US" sz="2500" dirty="0">
                <a:solidFill>
                  <a:srgbClr val="D3916D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Web</a:t>
            </a:r>
            <a:r>
              <a:rPr lang="en-US" sz="2500" b="0" i="0" u="none" strike="noStrike" cap="none" dirty="0">
                <a:solidFill>
                  <a:srgbClr val="D3916D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  <a:sym typeface="Arial"/>
              </a:rPr>
              <a:t> Programming</a:t>
            </a:r>
            <a:endParaRPr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-9570" y="1145324"/>
            <a:ext cx="9772740" cy="267322"/>
          </a:xfrm>
          <a:prstGeom prst="rect">
            <a:avLst/>
          </a:prstGeom>
          <a:gradFill>
            <a:gsLst>
              <a:gs pos="0">
                <a:srgbClr val="64B2DF"/>
              </a:gs>
              <a:gs pos="100000">
                <a:srgbClr val="175778"/>
              </a:gs>
            </a:gsLst>
            <a:lin ang="0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08서울남산체 L" panose="02020603020101020101" pitchFamily="18" charset="-127"/>
              <a:ea typeface="08서울남산체 L" panose="02020603020101020101" pitchFamily="18" charset="-127"/>
              <a:sym typeface="Arial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2462744" y="2817425"/>
            <a:ext cx="46947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800" b="1" i="0" u="none" strike="noStrike" cap="none" dirty="0" err="1">
                <a:solidFill>
                  <a:srgbClr val="0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  <a:sym typeface="Arial"/>
              </a:rPr>
              <a:t>Hiever</a:t>
            </a:r>
            <a:endParaRPr lang="en-US" sz="2800" b="1" i="0" u="none" strike="noStrike" cap="none" dirty="0">
              <a:solidFill>
                <a:srgbClr val="000000"/>
              </a:solidFill>
              <a:latin typeface="08서울남산체 L" panose="02020603020101020101" pitchFamily="18" charset="-127"/>
              <a:ea typeface="08서울남산체 L" panose="02020603020101020101" pitchFamily="18" charset="-127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  <a:sym typeface="Arial"/>
              </a:rPr>
              <a:t>UI </a:t>
            </a:r>
            <a:r>
              <a:rPr lang="en-US" sz="2800" b="1" i="0" u="none" strike="noStrike" cap="none" dirty="0" err="1">
                <a:solidFill>
                  <a:srgbClr val="0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  <a:sym typeface="Arial"/>
              </a:rPr>
              <a:t>기능</a:t>
            </a:r>
            <a:r>
              <a:rPr lang="en-US" sz="2800" b="1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en-US" sz="2800" b="1" i="0" u="none" strike="noStrike" cap="none" dirty="0" err="1">
                <a:solidFill>
                  <a:srgbClr val="0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  <a:sym typeface="Arial"/>
              </a:rPr>
              <a:t>정의서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  <a:sym typeface="Arial"/>
              </a:rPr>
              <a:t> </a:t>
            </a:r>
            <a:endParaRPr b="1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6806847" y="3973279"/>
            <a:ext cx="2880961" cy="1061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 dirty="0" err="1">
                <a:solidFill>
                  <a:srgbClr val="0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  <a:sym typeface="Arial"/>
              </a:rPr>
              <a:t>작성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  <a:sym typeface="Arial"/>
              </a:rPr>
              <a:t> :</a:t>
            </a:r>
            <a:r>
              <a:rPr lang="ko-KR" altLang="en-US" sz="1500" b="0" i="0" u="none" strike="noStrike" cap="none" dirty="0" err="1">
                <a:solidFill>
                  <a:srgbClr val="0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  <a:sym typeface="Arial"/>
              </a:rPr>
              <a:t>한동하</a:t>
            </a:r>
            <a:r>
              <a:rPr lang="en-US" altLang="ko-KR" sz="1500" b="0" i="0" u="none" strike="noStrike" cap="none" dirty="0">
                <a:solidFill>
                  <a:srgbClr val="0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  <a:sym typeface="Arial"/>
              </a:rPr>
              <a:t>/</a:t>
            </a:r>
            <a:r>
              <a:rPr lang="ko-KR" altLang="en-US" sz="1500" b="0" i="0" u="none" strike="noStrike" cap="none" dirty="0" err="1">
                <a:solidFill>
                  <a:srgbClr val="0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  <a:sym typeface="Arial"/>
              </a:rPr>
              <a:t>김희남</a:t>
            </a:r>
            <a:endParaRPr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 dirty="0" err="1">
                <a:solidFill>
                  <a:srgbClr val="0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  <a:sym typeface="Arial"/>
              </a:rPr>
              <a:t>최종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  <a:sym typeface="Arial"/>
              </a:rPr>
              <a:t> </a:t>
            </a:r>
            <a:r>
              <a:rPr lang="en-US" sz="1500" b="0" i="0" u="none" strike="noStrike" cap="none" dirty="0" err="1">
                <a:solidFill>
                  <a:srgbClr val="0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  <a:sym typeface="Arial"/>
              </a:rPr>
              <a:t>수정일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  <a:sym typeface="Arial"/>
              </a:rPr>
              <a:t> : 20</a:t>
            </a:r>
            <a:r>
              <a:rPr lang="en-US" sz="15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20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  <a:sym typeface="Arial"/>
              </a:rPr>
              <a:t>. </a:t>
            </a:r>
            <a:r>
              <a:rPr lang="en-US" sz="15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06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  <a:sym typeface="Arial"/>
              </a:rPr>
              <a:t>.09 </a:t>
            </a:r>
            <a:endParaRPr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3436320" y="6101410"/>
            <a:ext cx="2880960" cy="131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algn="ctr">
              <a:buSzPts val="1600"/>
            </a:pPr>
            <a:r>
              <a:rPr lang="en-US" sz="36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Hiever</a:t>
            </a:r>
            <a:endParaRPr lang="en-US" sz="36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algn="ctr">
              <a:buSzPts val="1600"/>
            </a:pPr>
            <a:r>
              <a:rPr lang="en-US" altLang="ko-KR" sz="18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[</a:t>
            </a:r>
            <a:r>
              <a:rPr lang="ko-KR" altLang="en-US" sz="18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하이에버</a:t>
            </a:r>
            <a:r>
              <a:rPr lang="en-US" altLang="ko-KR" sz="18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1959696" y="3801152"/>
            <a:ext cx="7728000" cy="192600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08서울남산체 L" panose="02020603020101020101" pitchFamily="18" charset="-127"/>
              <a:ea typeface="08서울남산체 L" panose="02020603020101020101" pitchFamily="18" charset="-127"/>
              <a:sym typeface="Arial"/>
            </a:endParaRPr>
          </a:p>
        </p:txBody>
      </p:sp>
      <p:graphicFrame>
        <p:nvGraphicFramePr>
          <p:cNvPr id="65" name="Google Shape;65;p1"/>
          <p:cNvGraphicFramePr/>
          <p:nvPr>
            <p:extLst>
              <p:ext uri="{D42A27DB-BD31-4B8C-83A1-F6EECF244321}">
                <p14:modId xmlns:p14="http://schemas.microsoft.com/office/powerpoint/2010/main" val="3505173037"/>
              </p:ext>
            </p:extLst>
          </p:nvPr>
        </p:nvGraphicFramePr>
        <p:xfrm>
          <a:off x="473662" y="7970501"/>
          <a:ext cx="8806275" cy="2596118"/>
        </p:xfrm>
        <a:graphic>
          <a:graphicData uri="http://schemas.openxmlformats.org/drawingml/2006/table">
            <a:tbl>
              <a:tblPr>
                <a:noFill/>
                <a:tableStyleId>{9DF42988-F59F-4A00-8E1C-505E12645166}</a:tableStyleId>
              </a:tblPr>
              <a:tblGrid>
                <a:gridCol w="168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600" b="0" u="none" strike="noStrike" cap="none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  <a:cs typeface="Arial"/>
                          <a:sym typeface="Arial"/>
                        </a:rPr>
                        <a:t>Version history</a:t>
                      </a:r>
                      <a:endParaRPr sz="1800" b="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600" b="0" u="none" strike="noStrike" cap="none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  <a:cs typeface="Arial"/>
                          <a:sym typeface="Arial"/>
                        </a:rPr>
                        <a:t>Update</a:t>
                      </a:r>
                      <a:endParaRPr sz="1800" b="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50800" marR="50800" marT="50800" marB="508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600" b="0" u="none" strike="noStrike" cap="none" dirty="0" err="1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  <a:cs typeface="Arial"/>
                          <a:sym typeface="Arial"/>
                        </a:rPr>
                        <a:t>내용</a:t>
                      </a:r>
                      <a:endParaRPr sz="1800" b="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2400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50800" marR="50800" marT="50800" marB="508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400" dirty="0" err="1">
                          <a:solidFill>
                            <a:schemeClr val="dk1"/>
                          </a:solidFill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  <a:cs typeface="Arial"/>
                          <a:sym typeface="Arial"/>
                        </a:rPr>
                        <a:t>Hiever_main</a:t>
                      </a:r>
                      <a:endParaRPr sz="2400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4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  <a:cs typeface="Arial"/>
                          <a:sym typeface="Arial"/>
                        </a:rPr>
                        <a:t>메인 페이지</a:t>
                      </a:r>
                      <a:endParaRPr sz="2400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889"/>
                  </a:ext>
                </a:extLst>
              </a:tr>
              <a:tr h="41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400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50800" marR="50800" marT="50800" marB="508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400" dirty="0" err="1">
                          <a:solidFill>
                            <a:schemeClr val="dk1"/>
                          </a:solidFill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  <a:cs typeface="Arial"/>
                          <a:sym typeface="Arial"/>
                        </a:rPr>
                        <a:t>Hiever_about</a:t>
                      </a:r>
                      <a:endParaRPr sz="1400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400" dirty="0" err="1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하이에버</a:t>
                      </a:r>
                      <a:r>
                        <a:rPr lang="ko-KR" altLang="en-US" sz="14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 소개</a:t>
                      </a:r>
                      <a:endParaRPr sz="1400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237371"/>
                  </a:ext>
                </a:extLst>
              </a:tr>
              <a:tr h="4211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400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50800" marR="50800" marT="50800" marB="508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dk1"/>
                          </a:solidFill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  <a:cs typeface="Arial"/>
                          <a:sym typeface="Arial"/>
                        </a:rPr>
                        <a:t>Hiever_service</a:t>
                      </a:r>
                      <a:endParaRPr lang="en-US" altLang="ko-KR" sz="1400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제작안내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249405"/>
                  </a:ext>
                </a:extLst>
              </a:tr>
              <a:tr h="41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400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50800" marR="50800" marT="50800" marB="508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400" dirty="0" err="1">
                          <a:solidFill>
                            <a:schemeClr val="dk1"/>
                          </a:solidFill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  <a:cs typeface="Arial"/>
                          <a:sym typeface="Arial"/>
                        </a:rPr>
                        <a:t>Hiever_contact</a:t>
                      </a:r>
                      <a:endParaRPr sz="1400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4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문의하기</a:t>
                      </a:r>
                      <a:endParaRPr sz="1400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733330"/>
                  </a:ext>
                </a:extLst>
              </a:tr>
              <a:tr h="41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400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50800" marR="50800" marT="50800" marB="508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400" dirty="0" err="1">
                          <a:solidFill>
                            <a:schemeClr val="dk1"/>
                          </a:solidFill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  <a:cs typeface="Arial"/>
                          <a:sym typeface="Arial"/>
                        </a:rPr>
                        <a:t>Hiever_telephone</a:t>
                      </a:r>
                      <a:endParaRPr sz="1400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4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고객센터</a:t>
                      </a:r>
                      <a:endParaRPr sz="1400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83928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Google Shape;70;p2"/>
          <p:cNvGraphicFramePr/>
          <p:nvPr>
            <p:extLst>
              <p:ext uri="{D42A27DB-BD31-4B8C-83A1-F6EECF244321}">
                <p14:modId xmlns:p14="http://schemas.microsoft.com/office/powerpoint/2010/main" val="3939304939"/>
              </p:ext>
            </p:extLst>
          </p:nvPr>
        </p:nvGraphicFramePr>
        <p:xfrm>
          <a:off x="210526" y="1884124"/>
          <a:ext cx="9332525" cy="11272545"/>
        </p:xfrm>
        <a:graphic>
          <a:graphicData uri="http://schemas.openxmlformats.org/drawingml/2006/table">
            <a:tbl>
              <a:tblPr>
                <a:noFill/>
                <a:tableStyleId>{52D89B71-ED65-494F-B08B-21397A6954EB}</a:tableStyleId>
              </a:tblPr>
              <a:tblGrid>
                <a:gridCol w="60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0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작성자</a:t>
                      </a:r>
                      <a:endParaRPr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dirty="0" err="1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김희남</a:t>
                      </a:r>
                      <a:r>
                        <a:rPr lang="en-US" altLang="ko-KR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/</a:t>
                      </a:r>
                      <a:r>
                        <a:rPr lang="ko-KR" altLang="en-US" dirty="0" err="1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한동하</a:t>
                      </a:r>
                      <a:endParaRPr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작성일</a:t>
                      </a:r>
                      <a:endParaRPr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dirty="0"/>
                        <a:t>20.06.09</a:t>
                      </a:r>
                      <a:endParaRPr dirty="0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750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구성 </a:t>
                      </a:r>
                      <a:endParaRPr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1단계</a:t>
                      </a:r>
                      <a:endParaRPr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u="none" strike="noStrike" cap="none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화면 명</a:t>
                      </a:r>
                      <a:endParaRPr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dirty="0" err="1">
                          <a:latin typeface="08서울남산체 M"/>
                          <a:ea typeface="+mn-ea"/>
                        </a:rPr>
                        <a:t>하이에버</a:t>
                      </a:r>
                      <a:r>
                        <a:rPr lang="ko-KR" altLang="en-US" dirty="0">
                          <a:latin typeface="08서울남산체 M"/>
                          <a:ea typeface="+mn-ea"/>
                        </a:rPr>
                        <a:t> </a:t>
                      </a:r>
                      <a:r>
                        <a:rPr lang="ko-KR" altLang="en-US" dirty="0" err="1">
                          <a:latin typeface="08서울남산체 M"/>
                          <a:ea typeface="+mn-ea"/>
                        </a:rPr>
                        <a:t>메인화면</a:t>
                      </a:r>
                      <a:endParaRPr dirty="0">
                        <a:latin typeface="08서울남산체 M"/>
                        <a:ea typeface="+mn-ea"/>
                      </a:endParaRPr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2단계</a:t>
                      </a:r>
                      <a:endParaRPr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u="none" strike="noStrike" cap="none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 dirty="0" err="1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화면</a:t>
                      </a:r>
                      <a:r>
                        <a:rPr lang="en-US" sz="1000" u="none" strike="noStrike" cap="none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 ID</a:t>
                      </a:r>
                      <a:endParaRPr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dirty="0"/>
                        <a:t>1</a:t>
                      </a:r>
                      <a:endParaRPr dirty="0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1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3단계</a:t>
                      </a:r>
                      <a:endParaRPr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u="none" strike="noStrike" cap="none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8650">
                <a:tc gridSpan="6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 dirty="0" err="1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구분</a:t>
                      </a:r>
                      <a:endParaRPr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설명</a:t>
                      </a:r>
                      <a:endParaRPr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64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 dirty="0" err="1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화면</a:t>
                      </a:r>
                      <a:r>
                        <a:rPr lang="en-US" sz="1000" u="none" strike="noStrike" cap="none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en-US" sz="1000" u="none" strike="noStrike" cap="none" dirty="0" err="1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기능설명</a:t>
                      </a:r>
                      <a:endParaRPr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  <a:tabLst/>
                        <a:defRPr/>
                      </a:pPr>
                      <a:r>
                        <a:rPr lang="en-US" altLang="ko-KR" sz="18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1. </a:t>
                      </a:r>
                      <a:r>
                        <a:rPr lang="ko-KR" altLang="en-US" sz="18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회사 소개 글이 </a:t>
                      </a:r>
                      <a:r>
                        <a:rPr lang="ko-KR" altLang="en-US" sz="1800" b="1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그리드 컨테이너 형태</a:t>
                      </a:r>
                      <a:r>
                        <a:rPr lang="ko-KR" altLang="en-US" sz="18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로 있으며 </a:t>
                      </a:r>
                      <a:r>
                        <a:rPr lang="ko-KR" altLang="en-US" sz="1800" b="1" dirty="0" err="1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페이드</a:t>
                      </a:r>
                      <a:r>
                        <a:rPr lang="ko-KR" altLang="en-US" sz="1800" b="1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 인 효과</a:t>
                      </a:r>
                      <a:r>
                        <a:rPr lang="ko-KR" altLang="en-US" sz="18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가 적용됨</a:t>
                      </a:r>
                      <a:r>
                        <a:rPr lang="en-US" altLang="ko-KR" sz="18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/ </a:t>
                      </a:r>
                      <a:r>
                        <a:rPr lang="ko-KR" altLang="en-US" sz="18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제작 문의하기 링크 버튼</a:t>
                      </a:r>
                      <a:r>
                        <a:rPr lang="en-US" altLang="ko-KR" sz="18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/ </a:t>
                      </a:r>
                      <a:r>
                        <a:rPr lang="ko-KR" altLang="en-US" sz="1800" dirty="0" err="1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클릭시</a:t>
                      </a:r>
                      <a:r>
                        <a:rPr lang="ko-KR" altLang="en-US" sz="18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 문의하기 이동</a:t>
                      </a:r>
                      <a:endParaRPr lang="en-US" altLang="ko-KR" sz="1800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  <a:tabLst/>
                        <a:defRPr/>
                      </a:pPr>
                      <a:r>
                        <a:rPr lang="ko-KR" altLang="en-US" sz="18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문의하기 텍스트링크</a:t>
                      </a:r>
                      <a:r>
                        <a:rPr lang="en-US" altLang="ko-KR" sz="18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/ </a:t>
                      </a:r>
                      <a:r>
                        <a:rPr lang="ko-KR" altLang="en-US" sz="18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연락처 입력 폼</a:t>
                      </a:r>
                      <a:r>
                        <a:rPr lang="en-US" altLang="ko-KR" sz="18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/ </a:t>
                      </a:r>
                      <a:r>
                        <a:rPr lang="ko-KR" altLang="en-US" sz="18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입력 후 화살표 버튼 클릭 시 문의접수 </a:t>
                      </a:r>
                      <a:r>
                        <a:rPr lang="ko-KR" altLang="en-US" sz="1800" dirty="0" err="1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완료창</a:t>
                      </a:r>
                      <a:endParaRPr lang="en-US" altLang="ko-KR" sz="1800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  <a:tabLst/>
                        <a:defRPr/>
                      </a:pPr>
                      <a:r>
                        <a:rPr lang="ko-KR" altLang="en-US" sz="18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회사 홈페이지를 보여주는 </a:t>
                      </a:r>
                      <a:r>
                        <a:rPr lang="ko-KR" altLang="en-US" sz="1800" b="1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사진이 </a:t>
                      </a:r>
                      <a:r>
                        <a:rPr lang="ko-KR" altLang="en-US" sz="1800" b="1" dirty="0" err="1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페이드</a:t>
                      </a:r>
                      <a:r>
                        <a:rPr lang="ko-KR" altLang="en-US" sz="1800" b="1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 인 효과</a:t>
                      </a:r>
                      <a:r>
                        <a:rPr lang="ko-KR" altLang="en-US" sz="18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로 나타남</a:t>
                      </a:r>
                      <a:r>
                        <a:rPr lang="en-US" altLang="ko-KR" sz="18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/ view all of project </a:t>
                      </a:r>
                      <a:r>
                        <a:rPr lang="ko-KR" altLang="en-US" sz="18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링크버튼</a:t>
                      </a:r>
                      <a:endParaRPr lang="en-US" altLang="ko-KR" sz="1800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  <a:tabLst/>
                        <a:defRPr/>
                      </a:pPr>
                      <a:r>
                        <a:rPr lang="ko-KR" altLang="en-US" sz="1800" b="1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애니메이션 효과</a:t>
                      </a:r>
                      <a:r>
                        <a:rPr lang="ko-KR" altLang="en-US" sz="18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가 있는 그림 첨부</a:t>
                      </a:r>
                      <a:r>
                        <a:rPr lang="en-US" altLang="ko-KR" sz="18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/ </a:t>
                      </a:r>
                      <a:r>
                        <a:rPr lang="ko-KR" altLang="en-US" sz="18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자세히 보기 링크 버튼</a:t>
                      </a:r>
                      <a:r>
                        <a:rPr lang="en-US" altLang="ko-KR" sz="18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/ </a:t>
                      </a:r>
                      <a:r>
                        <a:rPr lang="ko-KR" altLang="en-US" sz="1800" dirty="0" err="1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클릭시</a:t>
                      </a:r>
                      <a:r>
                        <a:rPr lang="ko-KR" altLang="en-US" sz="18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 소개 페이지 이동</a:t>
                      </a:r>
                      <a:endParaRPr lang="en-US" altLang="ko-KR" sz="1800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  <a:tabLst/>
                        <a:defRPr/>
                      </a:pPr>
                      <a:r>
                        <a:rPr lang="ko-KR" altLang="en-US" sz="18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카운트 시각화</a:t>
                      </a:r>
                      <a:endParaRPr lang="en-US" altLang="ko-KR" sz="1800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  <a:tabLst/>
                        <a:defRPr/>
                      </a:pPr>
                      <a:r>
                        <a:rPr lang="ko-KR" altLang="en-US" sz="1800" b="1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마우스 효과가 적용된 버튼</a:t>
                      </a:r>
                      <a:r>
                        <a:rPr lang="ko-KR" altLang="en-US" sz="18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을 누르면 사이트 </a:t>
                      </a:r>
                      <a:r>
                        <a:rPr lang="en-US" altLang="ko-KR" sz="18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‘</a:t>
                      </a:r>
                      <a:r>
                        <a:rPr lang="ko-KR" altLang="en-US" sz="18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문의하기</a:t>
                      </a:r>
                      <a:r>
                        <a:rPr lang="en-US" altLang="ko-KR" sz="18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’</a:t>
                      </a:r>
                      <a:r>
                        <a:rPr lang="ko-KR" altLang="en-US" sz="18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로 </a:t>
                      </a:r>
                      <a:r>
                        <a:rPr lang="ko-KR" altLang="en-US" sz="1800" b="1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사이트 이동</a:t>
                      </a:r>
                      <a:r>
                        <a:rPr lang="ko-KR" altLang="en-US" sz="18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이 됨</a:t>
                      </a:r>
                      <a:r>
                        <a:rPr lang="en-US" altLang="ko-KR" sz="18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800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2" name="Google Shape;72;p2"/>
          <p:cNvSpPr txBox="1"/>
          <p:nvPr/>
        </p:nvSpPr>
        <p:spPr>
          <a:xfrm>
            <a:off x="6556439" y="398450"/>
            <a:ext cx="2290381" cy="510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Arial"/>
              <a:buNone/>
            </a:pPr>
            <a:r>
              <a:rPr lang="en-US" sz="2400" dirty="0">
                <a:solidFill>
                  <a:srgbClr val="40404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UI</a:t>
            </a:r>
            <a:r>
              <a:rPr lang="ko-KR" altLang="en-US" sz="2400" dirty="0">
                <a:solidFill>
                  <a:srgbClr val="40404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기능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  <a:sym typeface="Arial"/>
              </a:rPr>
              <a:t>정의서</a:t>
            </a:r>
            <a:endParaRPr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grpSp>
        <p:nvGrpSpPr>
          <p:cNvPr id="73" name="Google Shape;73;p2"/>
          <p:cNvGrpSpPr/>
          <p:nvPr/>
        </p:nvGrpSpPr>
        <p:grpSpPr>
          <a:xfrm>
            <a:off x="15053" y="1355684"/>
            <a:ext cx="9723495" cy="356956"/>
            <a:chOff x="0" y="0"/>
            <a:chExt cx="9723494" cy="356954"/>
          </a:xfrm>
        </p:grpSpPr>
        <p:sp>
          <p:nvSpPr>
            <p:cNvPr id="74" name="Google Shape;74;p2"/>
            <p:cNvSpPr/>
            <p:nvPr/>
          </p:nvSpPr>
          <p:spPr>
            <a:xfrm>
              <a:off x="0" y="0"/>
              <a:ext cx="9723494" cy="178983"/>
            </a:xfrm>
            <a:prstGeom prst="rect">
              <a:avLst/>
            </a:prstGeom>
            <a:gradFill>
              <a:gsLst>
                <a:gs pos="0">
                  <a:srgbClr val="4A4178"/>
                </a:gs>
                <a:gs pos="100000">
                  <a:srgbClr val="9885D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" y="178982"/>
              <a:ext cx="9723493" cy="177972"/>
            </a:xfrm>
            <a:prstGeom prst="rect">
              <a:avLst/>
            </a:prstGeom>
            <a:gradFill>
              <a:gsLst>
                <a:gs pos="0">
                  <a:srgbClr val="689ADF"/>
                </a:gs>
                <a:gs pos="100000">
                  <a:srgbClr val="21507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08서울남산체 L" panose="02020603020101020101" pitchFamily="18" charset="-127"/>
                  <a:ea typeface="08서울남산체 L" panose="02020603020101020101" pitchFamily="18" charset="-127"/>
                  <a:sym typeface="Arial"/>
                </a:rPr>
                <a:t>\</a:t>
              </a:r>
              <a:endParaRPr>
                <a:latin typeface="08서울남산체 L" panose="02020603020101020101" pitchFamily="18" charset="-127"/>
                <a:ea typeface="08서울남산체 L" panose="02020603020101020101" pitchFamily="18" charset="-127"/>
              </a:endParaRPr>
            </a:p>
          </p:txBody>
        </p:sp>
      </p:grpSp>
      <p:sp>
        <p:nvSpPr>
          <p:cNvPr id="8" name="Google Shape;59;p1">
            <a:extLst>
              <a:ext uri="{FF2B5EF4-FFF2-40B4-BE49-F238E27FC236}">
                <a16:creationId xmlns:a16="http://schemas.microsoft.com/office/drawing/2014/main" id="{DCA5006D-A3D6-4621-9CDB-5ABA00FB56F1}"/>
              </a:ext>
            </a:extLst>
          </p:cNvPr>
          <p:cNvSpPr txBox="1"/>
          <p:nvPr/>
        </p:nvSpPr>
        <p:spPr>
          <a:xfrm>
            <a:off x="210526" y="767922"/>
            <a:ext cx="3108380" cy="464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916D"/>
              </a:buClr>
              <a:buSzPts val="2500"/>
              <a:buFont typeface="Arial"/>
              <a:buNone/>
            </a:pPr>
            <a:r>
              <a:rPr lang="en-US" sz="2500" dirty="0">
                <a:solidFill>
                  <a:srgbClr val="D3916D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Web</a:t>
            </a:r>
            <a:r>
              <a:rPr lang="en-US" sz="2500" b="0" i="0" u="none" strike="noStrike" cap="none" dirty="0">
                <a:solidFill>
                  <a:srgbClr val="D3916D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  <a:sym typeface="Arial"/>
              </a:rPr>
              <a:t> Programming</a:t>
            </a:r>
            <a:endParaRPr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5F28EC-9B26-491C-BF74-BA209669DCEB}"/>
              </a:ext>
            </a:extLst>
          </p:cNvPr>
          <p:cNvSpPr/>
          <p:nvPr/>
        </p:nvSpPr>
        <p:spPr>
          <a:xfrm>
            <a:off x="2103120" y="3352800"/>
            <a:ext cx="5501640" cy="6156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BE425E-1562-4E29-9A76-6E2D45A24068}"/>
              </a:ext>
            </a:extLst>
          </p:cNvPr>
          <p:cNvSpPr/>
          <p:nvPr/>
        </p:nvSpPr>
        <p:spPr>
          <a:xfrm>
            <a:off x="2125980" y="3574863"/>
            <a:ext cx="5501640" cy="1460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DF4712-6313-48EC-A392-75EDCFD57077}"/>
              </a:ext>
            </a:extLst>
          </p:cNvPr>
          <p:cNvSpPr/>
          <p:nvPr/>
        </p:nvSpPr>
        <p:spPr>
          <a:xfrm>
            <a:off x="2125980" y="4582115"/>
            <a:ext cx="5501640" cy="453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DDC5CC-F4F9-4410-8B1C-4D4449C76892}"/>
              </a:ext>
            </a:extLst>
          </p:cNvPr>
          <p:cNvSpPr/>
          <p:nvPr/>
        </p:nvSpPr>
        <p:spPr>
          <a:xfrm>
            <a:off x="2125980" y="5035728"/>
            <a:ext cx="5501640" cy="961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4F716E-42B5-4DB0-803E-B1EC256FE585}"/>
              </a:ext>
            </a:extLst>
          </p:cNvPr>
          <p:cNvSpPr/>
          <p:nvPr/>
        </p:nvSpPr>
        <p:spPr>
          <a:xfrm>
            <a:off x="2125980" y="5983559"/>
            <a:ext cx="5501640" cy="1206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67DA61-C32A-47A6-8FAC-16561C06A8EB}"/>
              </a:ext>
            </a:extLst>
          </p:cNvPr>
          <p:cNvSpPr/>
          <p:nvPr/>
        </p:nvSpPr>
        <p:spPr>
          <a:xfrm>
            <a:off x="2125980" y="7189695"/>
            <a:ext cx="5501640" cy="1206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A74473-A672-4997-94E5-FD6E9CF43740}"/>
              </a:ext>
            </a:extLst>
          </p:cNvPr>
          <p:cNvSpPr txBox="1"/>
          <p:nvPr/>
        </p:nvSpPr>
        <p:spPr>
          <a:xfrm>
            <a:off x="4046220" y="4664402"/>
            <a:ext cx="1661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  <a:ea typeface="+mn-ea"/>
              </a:rPr>
              <a:t>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7ACCAA-CD9B-45F7-8CE4-F5654CD4EA95}"/>
              </a:ext>
            </a:extLst>
          </p:cNvPr>
          <p:cNvSpPr txBox="1"/>
          <p:nvPr/>
        </p:nvSpPr>
        <p:spPr>
          <a:xfrm>
            <a:off x="4046220" y="3933970"/>
            <a:ext cx="1661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타이틀</a:t>
            </a:r>
            <a:r>
              <a:rPr lang="en-US" altLang="ko-KR" dirty="0">
                <a:latin typeface="+mn-ea"/>
                <a:ea typeface="+mn-ea"/>
              </a:rPr>
              <a:t>2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83D925-C0EB-4A7C-9DFC-3C499C938912}"/>
              </a:ext>
            </a:extLst>
          </p:cNvPr>
          <p:cNvSpPr txBox="1"/>
          <p:nvPr/>
        </p:nvSpPr>
        <p:spPr>
          <a:xfrm>
            <a:off x="4046220" y="5365123"/>
            <a:ext cx="1661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>
                <a:latin typeface="+mj-ea"/>
                <a:ea typeface="+mj-ea"/>
              </a:rPr>
              <a:t>소개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0612BD-0D97-4D36-BEA1-D45593953D0A}"/>
              </a:ext>
            </a:extLst>
          </p:cNvPr>
          <p:cNvSpPr txBox="1"/>
          <p:nvPr/>
        </p:nvSpPr>
        <p:spPr>
          <a:xfrm>
            <a:off x="4046220" y="6513773"/>
            <a:ext cx="1661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3. </a:t>
            </a:r>
            <a:r>
              <a:rPr lang="ko-KR" altLang="en-US" dirty="0">
                <a:latin typeface="+mj-ea"/>
                <a:ea typeface="+mj-ea"/>
              </a:rPr>
              <a:t>내용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1B98F3-0E6A-4DC8-A1C3-91A4CD8EB79E}"/>
              </a:ext>
            </a:extLst>
          </p:cNvPr>
          <p:cNvSpPr txBox="1"/>
          <p:nvPr/>
        </p:nvSpPr>
        <p:spPr>
          <a:xfrm>
            <a:off x="4105593" y="7652514"/>
            <a:ext cx="1661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>
                <a:latin typeface="+mn-ea"/>
                <a:ea typeface="+mn-ea"/>
              </a:rPr>
              <a:t>소개</a:t>
            </a:r>
            <a:r>
              <a:rPr lang="en-US" altLang="ko-KR" dirty="0">
                <a:latin typeface="+mn-ea"/>
                <a:ea typeface="+mn-ea"/>
              </a:rPr>
              <a:t>2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67B128-19C2-471B-A883-8D7B2425B276}"/>
              </a:ext>
            </a:extLst>
          </p:cNvPr>
          <p:cNvSpPr txBox="1"/>
          <p:nvPr/>
        </p:nvSpPr>
        <p:spPr>
          <a:xfrm>
            <a:off x="4046220" y="8474936"/>
            <a:ext cx="1661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4</a:t>
            </a:r>
            <a:r>
              <a:rPr lang="en-US" altLang="ko-KR" dirty="0">
                <a:latin typeface="+mj-ea"/>
                <a:ea typeface="+mj-ea"/>
              </a:rPr>
              <a:t>.</a:t>
            </a:r>
            <a:r>
              <a:rPr lang="ko-KR" altLang="en-US" dirty="0">
                <a:latin typeface="+mj-ea"/>
                <a:ea typeface="+mj-ea"/>
              </a:rPr>
              <a:t> 시각화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3ED36E-CFA4-4DE5-A8E6-8117A1684126}"/>
              </a:ext>
            </a:extLst>
          </p:cNvPr>
          <p:cNvSpPr txBox="1"/>
          <p:nvPr/>
        </p:nvSpPr>
        <p:spPr>
          <a:xfrm>
            <a:off x="4105593" y="8871527"/>
            <a:ext cx="1661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5.</a:t>
            </a:r>
            <a:r>
              <a:rPr lang="ko-KR" altLang="en-US" dirty="0"/>
              <a:t> </a:t>
            </a:r>
            <a:r>
              <a:rPr lang="ko-KR" altLang="en-US" dirty="0">
                <a:latin typeface="+mj-ea"/>
                <a:ea typeface="+mj-ea"/>
              </a:rPr>
              <a:t>시각화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0FEFE36-06F1-496A-B189-5C860D769812}"/>
              </a:ext>
            </a:extLst>
          </p:cNvPr>
          <p:cNvSpPr/>
          <p:nvPr/>
        </p:nvSpPr>
        <p:spPr>
          <a:xfrm>
            <a:off x="2125980" y="8862158"/>
            <a:ext cx="5501640" cy="40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8FC4D2-E572-4DAE-BDA7-3BEEFED53B23}"/>
              </a:ext>
            </a:extLst>
          </p:cNvPr>
          <p:cNvSpPr txBox="1"/>
          <p:nvPr/>
        </p:nvSpPr>
        <p:spPr>
          <a:xfrm>
            <a:off x="4105593" y="9241535"/>
            <a:ext cx="1661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 6.</a:t>
            </a:r>
            <a:r>
              <a:rPr lang="ko-KR" altLang="en-US" dirty="0">
                <a:latin typeface="+mj-ea"/>
                <a:ea typeface="+mj-ea"/>
              </a:rPr>
              <a:t> 문의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7F081E-681B-4C72-B034-10C9EE8A5980}"/>
              </a:ext>
            </a:extLst>
          </p:cNvPr>
          <p:cNvSpPr txBox="1"/>
          <p:nvPr/>
        </p:nvSpPr>
        <p:spPr>
          <a:xfrm>
            <a:off x="2800126" y="3315534"/>
            <a:ext cx="1661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  <a:ea typeface="+mn-ea"/>
              </a:rPr>
              <a:t>타이틀</a:t>
            </a:r>
          </a:p>
        </p:txBody>
      </p:sp>
    </p:spTree>
    <p:extLst>
      <p:ext uri="{BB962C8B-B14F-4D97-AF65-F5344CB8AC3E}">
        <p14:creationId xmlns:p14="http://schemas.microsoft.com/office/powerpoint/2010/main" val="200314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Google Shape;70;p2"/>
          <p:cNvGraphicFramePr/>
          <p:nvPr>
            <p:extLst>
              <p:ext uri="{D42A27DB-BD31-4B8C-83A1-F6EECF244321}">
                <p14:modId xmlns:p14="http://schemas.microsoft.com/office/powerpoint/2010/main" val="3028054024"/>
              </p:ext>
            </p:extLst>
          </p:nvPr>
        </p:nvGraphicFramePr>
        <p:xfrm>
          <a:off x="210526" y="1884124"/>
          <a:ext cx="9332525" cy="10989975"/>
        </p:xfrm>
        <a:graphic>
          <a:graphicData uri="http://schemas.openxmlformats.org/drawingml/2006/table">
            <a:tbl>
              <a:tblPr>
                <a:noFill/>
                <a:tableStyleId>{52D89B71-ED65-494F-B08B-21397A6954EB}</a:tableStyleId>
              </a:tblPr>
              <a:tblGrid>
                <a:gridCol w="60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0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작성자</a:t>
                      </a:r>
                      <a:endParaRPr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dirty="0" err="1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한동하</a:t>
                      </a:r>
                      <a:endParaRPr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작성일</a:t>
                      </a:r>
                      <a:endParaRPr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dirty="0"/>
                        <a:t>20.06.09</a:t>
                      </a:r>
                      <a:endParaRPr dirty="0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750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구성 </a:t>
                      </a:r>
                      <a:endParaRPr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1단계</a:t>
                      </a:r>
                      <a:endParaRPr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u="none" strike="noStrike" cap="none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화면 명</a:t>
                      </a:r>
                      <a:endParaRPr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dirty="0" err="1">
                          <a:latin typeface="+mn-ea"/>
                          <a:ea typeface="+mn-ea"/>
                        </a:rPr>
                        <a:t>하이에버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 소개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2단계</a:t>
                      </a:r>
                      <a:endParaRPr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u="none" strike="noStrike" cap="none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 dirty="0" err="1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화면</a:t>
                      </a:r>
                      <a:r>
                        <a:rPr lang="en-US" sz="1000" u="none" strike="noStrike" cap="none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 ID</a:t>
                      </a:r>
                      <a:endParaRPr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dirty="0"/>
                        <a:t>2</a:t>
                      </a:r>
                      <a:endParaRPr dirty="0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1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3단계</a:t>
                      </a:r>
                      <a:endParaRPr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u="none" strike="noStrike" cap="none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8650">
                <a:tc gridSpan="6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 dirty="0">
                        <a:latin typeface="Arial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 dirty="0" err="1">
                          <a:latin typeface="+mj-ea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구분</a:t>
                      </a:r>
                      <a:endParaRPr dirty="0">
                        <a:latin typeface="+mj-ea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>
                          <a:latin typeface="+mj-ea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설명</a:t>
                      </a:r>
                      <a:endParaRPr>
                        <a:latin typeface="+mj-ea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64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 dirty="0" err="1">
                          <a:latin typeface="+mj-ea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화면</a:t>
                      </a:r>
                      <a:r>
                        <a:rPr lang="en-US" sz="1000" u="none" strike="noStrike" cap="none" dirty="0">
                          <a:latin typeface="+mj-ea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en-US" sz="1000" u="none" strike="noStrike" cap="none" dirty="0" err="1">
                          <a:latin typeface="+mj-ea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기능설명</a:t>
                      </a:r>
                      <a:endParaRPr dirty="0">
                        <a:latin typeface="+mj-ea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ko-KR" altLang="en-US" sz="1800" dirty="0">
                          <a:latin typeface="+mj-ea"/>
                          <a:ea typeface="08서울남산체 L" panose="02020603020101020101" pitchFamily="18" charset="-127"/>
                        </a:rPr>
                        <a:t>게이지바 상승</a:t>
                      </a:r>
                      <a:endParaRPr lang="en-US" altLang="ko-KR" sz="1800" dirty="0">
                        <a:latin typeface="+mj-ea"/>
                        <a:ea typeface="08서울남산체 L" panose="02020603020101020101" pitchFamily="18" charset="-127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ko-KR" altLang="en-US" sz="1800" dirty="0">
                          <a:latin typeface="+mj-ea"/>
                          <a:ea typeface="08서울남산체 L" panose="02020603020101020101" pitchFamily="18" charset="-127"/>
                        </a:rPr>
                        <a:t>일정 수치 카운트</a:t>
                      </a:r>
                      <a:endParaRPr lang="en-US" altLang="ko-KR" sz="1800" dirty="0">
                        <a:latin typeface="+mj-ea"/>
                        <a:ea typeface="08서울남산체 L" panose="02020603020101020101" pitchFamily="18" charset="-127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ko-KR" altLang="en-US" sz="1800" dirty="0">
                          <a:latin typeface="+mj-ea"/>
                          <a:ea typeface="08서울남산체 L" panose="02020603020101020101" pitchFamily="18" charset="-127"/>
                        </a:rPr>
                        <a:t>문의하기 버튼 링크</a:t>
                      </a:r>
                      <a:endParaRPr sz="1800" dirty="0">
                        <a:latin typeface="+mj-ea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2" name="Google Shape;72;p2"/>
          <p:cNvSpPr txBox="1"/>
          <p:nvPr/>
        </p:nvSpPr>
        <p:spPr>
          <a:xfrm>
            <a:off x="6556439" y="398450"/>
            <a:ext cx="2290381" cy="510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Arial"/>
              <a:buNone/>
            </a:pPr>
            <a:r>
              <a:rPr lang="en-US" sz="2400" dirty="0">
                <a:solidFill>
                  <a:srgbClr val="40404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UI</a:t>
            </a:r>
            <a:r>
              <a:rPr lang="ko-KR" altLang="en-US" sz="2400" dirty="0">
                <a:solidFill>
                  <a:srgbClr val="40404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기능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  <a:sym typeface="Arial"/>
              </a:rPr>
              <a:t>정의서</a:t>
            </a:r>
            <a:endParaRPr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grpSp>
        <p:nvGrpSpPr>
          <p:cNvPr id="73" name="Google Shape;73;p2"/>
          <p:cNvGrpSpPr/>
          <p:nvPr/>
        </p:nvGrpSpPr>
        <p:grpSpPr>
          <a:xfrm>
            <a:off x="15053" y="1355684"/>
            <a:ext cx="9723495" cy="356956"/>
            <a:chOff x="0" y="0"/>
            <a:chExt cx="9723494" cy="356954"/>
          </a:xfrm>
        </p:grpSpPr>
        <p:sp>
          <p:nvSpPr>
            <p:cNvPr id="74" name="Google Shape;74;p2"/>
            <p:cNvSpPr/>
            <p:nvPr/>
          </p:nvSpPr>
          <p:spPr>
            <a:xfrm>
              <a:off x="0" y="0"/>
              <a:ext cx="9723494" cy="178983"/>
            </a:xfrm>
            <a:prstGeom prst="rect">
              <a:avLst/>
            </a:prstGeom>
            <a:gradFill>
              <a:gsLst>
                <a:gs pos="0">
                  <a:srgbClr val="4A4178"/>
                </a:gs>
                <a:gs pos="100000">
                  <a:srgbClr val="9885D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" y="178982"/>
              <a:ext cx="9723493" cy="177972"/>
            </a:xfrm>
            <a:prstGeom prst="rect">
              <a:avLst/>
            </a:prstGeom>
            <a:gradFill>
              <a:gsLst>
                <a:gs pos="0">
                  <a:srgbClr val="689ADF"/>
                </a:gs>
                <a:gs pos="100000">
                  <a:srgbClr val="21507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08서울남산체 L" panose="02020603020101020101" pitchFamily="18" charset="-127"/>
                  <a:ea typeface="08서울남산체 L" panose="02020603020101020101" pitchFamily="18" charset="-127"/>
                  <a:sym typeface="Arial"/>
                </a:rPr>
                <a:t>\</a:t>
              </a:r>
              <a:endParaRPr>
                <a:latin typeface="08서울남산체 L" panose="02020603020101020101" pitchFamily="18" charset="-127"/>
                <a:ea typeface="08서울남산체 L" panose="02020603020101020101" pitchFamily="18" charset="-127"/>
              </a:endParaRPr>
            </a:p>
          </p:txBody>
        </p:sp>
      </p:grpSp>
      <p:sp>
        <p:nvSpPr>
          <p:cNvPr id="8" name="Google Shape;59;p1">
            <a:extLst>
              <a:ext uri="{FF2B5EF4-FFF2-40B4-BE49-F238E27FC236}">
                <a16:creationId xmlns:a16="http://schemas.microsoft.com/office/drawing/2014/main" id="{B7983EDC-2A11-48AD-8A84-AEEEC66F7E20}"/>
              </a:ext>
            </a:extLst>
          </p:cNvPr>
          <p:cNvSpPr txBox="1"/>
          <p:nvPr/>
        </p:nvSpPr>
        <p:spPr>
          <a:xfrm>
            <a:off x="210526" y="767922"/>
            <a:ext cx="3108380" cy="464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916D"/>
              </a:buClr>
              <a:buSzPts val="2500"/>
              <a:buFont typeface="Arial"/>
              <a:buNone/>
            </a:pPr>
            <a:r>
              <a:rPr lang="en-US" sz="2500" dirty="0">
                <a:solidFill>
                  <a:srgbClr val="D3916D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Web</a:t>
            </a:r>
            <a:r>
              <a:rPr lang="en-US" sz="2500" b="0" i="0" u="none" strike="noStrike" cap="none" dirty="0">
                <a:solidFill>
                  <a:srgbClr val="D3916D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  <a:sym typeface="Arial"/>
              </a:rPr>
              <a:t> Programming</a:t>
            </a:r>
            <a:endParaRPr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996F0D-55D2-420C-9F7A-5DF6E065B75C}"/>
              </a:ext>
            </a:extLst>
          </p:cNvPr>
          <p:cNvSpPr/>
          <p:nvPr/>
        </p:nvSpPr>
        <p:spPr>
          <a:xfrm>
            <a:off x="2103120" y="3352800"/>
            <a:ext cx="5501640" cy="6156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DB2DA1-E26D-4E15-9CC2-900DB1B8D245}"/>
              </a:ext>
            </a:extLst>
          </p:cNvPr>
          <p:cNvSpPr/>
          <p:nvPr/>
        </p:nvSpPr>
        <p:spPr>
          <a:xfrm>
            <a:off x="2103120" y="4145280"/>
            <a:ext cx="5501640" cy="1935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2A19FC-AB8C-452C-A48E-50FB5051B550}"/>
              </a:ext>
            </a:extLst>
          </p:cNvPr>
          <p:cNvSpPr/>
          <p:nvPr/>
        </p:nvSpPr>
        <p:spPr>
          <a:xfrm>
            <a:off x="2103120" y="6795189"/>
            <a:ext cx="5501640" cy="1935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73588F-2017-4DC0-B0C1-B8E7CFA3DB66}"/>
              </a:ext>
            </a:extLst>
          </p:cNvPr>
          <p:cNvSpPr/>
          <p:nvPr/>
        </p:nvSpPr>
        <p:spPr>
          <a:xfrm>
            <a:off x="2103120" y="9098281"/>
            <a:ext cx="5501640" cy="411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970E75-BA17-49EE-8409-B5677286486A}"/>
              </a:ext>
            </a:extLst>
          </p:cNvPr>
          <p:cNvSpPr txBox="1"/>
          <p:nvPr/>
        </p:nvSpPr>
        <p:spPr>
          <a:xfrm>
            <a:off x="4038600" y="3611880"/>
            <a:ext cx="1661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소개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BBD32C-B9EB-46AC-A620-3B32BBCDDA6E}"/>
              </a:ext>
            </a:extLst>
          </p:cNvPr>
          <p:cNvSpPr txBox="1"/>
          <p:nvPr/>
        </p:nvSpPr>
        <p:spPr>
          <a:xfrm>
            <a:off x="4023360" y="4959131"/>
            <a:ext cx="1661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+mj-ea"/>
                <a:ea typeface="+mj-ea"/>
              </a:rPr>
              <a:t>소개글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274A24-511D-4B2E-816B-A5B91850E591}"/>
              </a:ext>
            </a:extLst>
          </p:cNvPr>
          <p:cNvSpPr txBox="1"/>
          <p:nvPr/>
        </p:nvSpPr>
        <p:spPr>
          <a:xfrm>
            <a:off x="4038600" y="6294483"/>
            <a:ext cx="1661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이미지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00895B-E541-4B55-8EE3-0A64E41026B1}"/>
              </a:ext>
            </a:extLst>
          </p:cNvPr>
          <p:cNvSpPr txBox="1"/>
          <p:nvPr/>
        </p:nvSpPr>
        <p:spPr>
          <a:xfrm>
            <a:off x="4023360" y="7609040"/>
            <a:ext cx="1661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+mj-ea"/>
                <a:ea typeface="+mj-ea"/>
              </a:rPr>
              <a:t>소개글</a:t>
            </a:r>
            <a:r>
              <a:rPr lang="en-US" altLang="ko-KR" dirty="0">
                <a:latin typeface="+mj-ea"/>
                <a:ea typeface="+mj-ea"/>
              </a:rPr>
              <a:t>2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9C0881-6A4C-420D-BC66-CCED8088F89F}"/>
              </a:ext>
            </a:extLst>
          </p:cNvPr>
          <p:cNvSpPr txBox="1"/>
          <p:nvPr/>
        </p:nvSpPr>
        <p:spPr>
          <a:xfrm>
            <a:off x="4023360" y="8769079"/>
            <a:ext cx="1661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수치표현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06728A-A6B0-45EA-B007-C5BB0DE24640}"/>
              </a:ext>
            </a:extLst>
          </p:cNvPr>
          <p:cNvSpPr txBox="1"/>
          <p:nvPr/>
        </p:nvSpPr>
        <p:spPr>
          <a:xfrm>
            <a:off x="4038600" y="9155271"/>
            <a:ext cx="1661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  <a:ea typeface="+mn-ea"/>
              </a:rPr>
              <a:t>문의하기 링크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0B91409-C1A2-4BBD-8FFF-FA2F72316BD2}"/>
              </a:ext>
            </a:extLst>
          </p:cNvPr>
          <p:cNvCxnSpPr/>
          <p:nvPr/>
        </p:nvCxnSpPr>
        <p:spPr>
          <a:xfrm>
            <a:off x="2492188" y="5665694"/>
            <a:ext cx="4643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7BB0207-9D14-485A-92CD-75C32C491D7D}"/>
              </a:ext>
            </a:extLst>
          </p:cNvPr>
          <p:cNvSpPr txBox="1"/>
          <p:nvPr/>
        </p:nvSpPr>
        <p:spPr>
          <a:xfrm>
            <a:off x="2492187" y="5311206"/>
            <a:ext cx="988373" cy="31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4DA407-AFC0-4B3B-96A7-905BCED10AF6}"/>
              </a:ext>
            </a:extLst>
          </p:cNvPr>
          <p:cNvSpPr txBox="1"/>
          <p:nvPr/>
        </p:nvSpPr>
        <p:spPr>
          <a:xfrm>
            <a:off x="3480560" y="8744117"/>
            <a:ext cx="988373" cy="31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30CB21-F626-4B8B-94C5-DB184D256DBA}"/>
              </a:ext>
            </a:extLst>
          </p:cNvPr>
          <p:cNvSpPr txBox="1"/>
          <p:nvPr/>
        </p:nvSpPr>
        <p:spPr>
          <a:xfrm>
            <a:off x="3205490" y="9104117"/>
            <a:ext cx="988373" cy="31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56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Google Shape;70;p2"/>
          <p:cNvGraphicFramePr/>
          <p:nvPr>
            <p:extLst>
              <p:ext uri="{D42A27DB-BD31-4B8C-83A1-F6EECF244321}">
                <p14:modId xmlns:p14="http://schemas.microsoft.com/office/powerpoint/2010/main" val="4167301904"/>
              </p:ext>
            </p:extLst>
          </p:nvPr>
        </p:nvGraphicFramePr>
        <p:xfrm>
          <a:off x="210526" y="1884124"/>
          <a:ext cx="9332525" cy="10989975"/>
        </p:xfrm>
        <a:graphic>
          <a:graphicData uri="http://schemas.openxmlformats.org/drawingml/2006/table">
            <a:tbl>
              <a:tblPr>
                <a:noFill/>
                <a:tableStyleId>{52D89B71-ED65-494F-B08B-21397A6954EB}</a:tableStyleId>
              </a:tblPr>
              <a:tblGrid>
                <a:gridCol w="60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0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작성자</a:t>
                      </a:r>
                      <a:endParaRPr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dirty="0" err="1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김희남</a:t>
                      </a:r>
                      <a:endParaRPr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작성일</a:t>
                      </a:r>
                      <a:endParaRPr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dirty="0"/>
                        <a:t>20.06.09</a:t>
                      </a:r>
                      <a:endParaRPr dirty="0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750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구성 </a:t>
                      </a:r>
                      <a:endParaRPr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1단계</a:t>
                      </a:r>
                      <a:endParaRPr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u="none" strike="noStrike" cap="none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화면 명</a:t>
                      </a:r>
                      <a:endParaRPr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dirty="0">
                          <a:latin typeface="+mn-ea"/>
                          <a:ea typeface="+mn-ea"/>
                        </a:rPr>
                        <a:t>제작안내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2단계</a:t>
                      </a:r>
                      <a:endParaRPr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u="none" strike="noStrike" cap="none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 dirty="0" err="1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화면</a:t>
                      </a:r>
                      <a:r>
                        <a:rPr lang="en-US" sz="1000" u="none" strike="noStrike" cap="none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 ID</a:t>
                      </a:r>
                      <a:endParaRPr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dirty="0"/>
                        <a:t>3</a:t>
                      </a:r>
                      <a:endParaRPr dirty="0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1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3단계</a:t>
                      </a:r>
                      <a:endParaRPr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u="none" strike="noStrike" cap="none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8650">
                <a:tc gridSpan="6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 dirty="0">
                        <a:latin typeface="Arial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 dirty="0" err="1">
                          <a:latin typeface="+mj-ea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구분</a:t>
                      </a:r>
                      <a:endParaRPr dirty="0">
                        <a:latin typeface="+mj-ea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>
                          <a:latin typeface="+mj-ea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설명</a:t>
                      </a:r>
                      <a:endParaRPr>
                        <a:latin typeface="+mj-ea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64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 dirty="0" err="1">
                          <a:latin typeface="+mj-ea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화면</a:t>
                      </a:r>
                      <a:r>
                        <a:rPr lang="en-US" sz="1000" u="none" strike="noStrike" cap="none" dirty="0">
                          <a:latin typeface="+mj-ea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en-US" sz="1000" u="none" strike="noStrike" cap="none" dirty="0" err="1">
                          <a:latin typeface="+mj-ea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기능설명</a:t>
                      </a:r>
                      <a:endParaRPr dirty="0">
                        <a:latin typeface="+mj-ea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en-US" altLang="ko-KR" sz="1800" dirty="0">
                          <a:latin typeface="+mj-ea"/>
                          <a:ea typeface="08서울남산체 L" panose="02020603020101020101" pitchFamily="18" charset="-127"/>
                        </a:rPr>
                        <a:t> </a:t>
                      </a:r>
                      <a:r>
                        <a:rPr lang="ko-KR" altLang="en-US" sz="1800" b="1" dirty="0">
                          <a:latin typeface="+mj-ea"/>
                          <a:ea typeface="08서울남산체 L" panose="02020603020101020101" pitchFamily="18" charset="-127"/>
                        </a:rPr>
                        <a:t>사이트 이동</a:t>
                      </a:r>
                      <a:r>
                        <a:rPr lang="ko-KR" altLang="en-US" sz="1800" dirty="0">
                          <a:latin typeface="+mj-ea"/>
                          <a:ea typeface="08서울남산체 L" panose="02020603020101020101" pitchFamily="18" charset="-127"/>
                        </a:rPr>
                        <a:t>을 할 수 있는 메뉴</a:t>
                      </a:r>
                      <a:r>
                        <a:rPr lang="en-US" altLang="ko-KR" sz="1800" dirty="0">
                          <a:latin typeface="+mj-ea"/>
                          <a:ea typeface="08서울남산체 L" panose="02020603020101020101" pitchFamily="18" charset="-127"/>
                        </a:rPr>
                        <a:t>.</a:t>
                      </a:r>
                      <a:r>
                        <a:rPr lang="ko-KR" altLang="en-US" sz="1800" dirty="0">
                          <a:latin typeface="+mj-ea"/>
                          <a:ea typeface="08서울남산체 L" panose="02020603020101020101" pitchFamily="18" charset="-127"/>
                        </a:rPr>
                        <a:t> </a:t>
                      </a:r>
                      <a:r>
                        <a:rPr lang="ko-KR" altLang="en-US" sz="1800" b="1" dirty="0" err="1">
                          <a:latin typeface="+mj-ea"/>
                          <a:ea typeface="08서울남산체 L" panose="02020603020101020101" pitchFamily="18" charset="-127"/>
                        </a:rPr>
                        <a:t>픽스드</a:t>
                      </a:r>
                      <a:r>
                        <a:rPr lang="ko-KR" altLang="en-US" sz="1800" b="1" dirty="0">
                          <a:latin typeface="+mj-ea"/>
                          <a:ea typeface="08서울남산체 L" panose="02020603020101020101" pitchFamily="18" charset="-127"/>
                        </a:rPr>
                        <a:t> 포지션</a:t>
                      </a:r>
                      <a:r>
                        <a:rPr lang="ko-KR" altLang="en-US" sz="1800" dirty="0">
                          <a:latin typeface="+mj-ea"/>
                          <a:ea typeface="08서울남산체 L" panose="02020603020101020101" pitchFamily="18" charset="-127"/>
                        </a:rPr>
                        <a:t>을 사용해 스크롤을 내려도 항상위에 고정돼 있음</a:t>
                      </a: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ko-KR" altLang="en-US" sz="1800" dirty="0">
                          <a:latin typeface="+mj-ea"/>
                          <a:ea typeface="08서울남산체 L" panose="02020603020101020101" pitchFamily="18" charset="-127"/>
                        </a:rPr>
                        <a:t>사이트에 관한 제목과 함께 </a:t>
                      </a:r>
                      <a:r>
                        <a:rPr lang="ko-KR" altLang="en-US" sz="1800" b="1" dirty="0">
                          <a:latin typeface="+mj-ea"/>
                          <a:ea typeface="08서울남산체 L" panose="02020603020101020101" pitchFamily="18" charset="-127"/>
                        </a:rPr>
                        <a:t>사진 첨부</a:t>
                      </a: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ko-KR" altLang="en-US" sz="1800" dirty="0">
                          <a:latin typeface="+mj-ea"/>
                          <a:ea typeface="08서울남산체 L" panose="02020603020101020101" pitchFamily="18" charset="-127"/>
                        </a:rPr>
                        <a:t>회사 소개 및 제작안내 글이 </a:t>
                      </a:r>
                      <a:r>
                        <a:rPr lang="ko-KR" altLang="en-US" sz="1800" b="1" dirty="0">
                          <a:latin typeface="+mj-ea"/>
                          <a:ea typeface="08서울남산체 L" panose="02020603020101020101" pitchFamily="18" charset="-127"/>
                        </a:rPr>
                        <a:t>그리드 컨테이너 형태</a:t>
                      </a:r>
                      <a:r>
                        <a:rPr lang="ko-KR" altLang="en-US" sz="1800" dirty="0">
                          <a:latin typeface="+mj-ea"/>
                          <a:ea typeface="08서울남산체 L" panose="02020603020101020101" pitchFamily="18" charset="-127"/>
                        </a:rPr>
                        <a:t>로 있으며 </a:t>
                      </a:r>
                      <a:r>
                        <a:rPr lang="ko-KR" altLang="en-US" sz="1800" b="1" dirty="0" err="1">
                          <a:latin typeface="+mj-ea"/>
                          <a:ea typeface="08서울남산체 L" panose="02020603020101020101" pitchFamily="18" charset="-127"/>
                        </a:rPr>
                        <a:t>페이드</a:t>
                      </a:r>
                      <a:r>
                        <a:rPr lang="ko-KR" altLang="en-US" sz="1800" b="1" dirty="0">
                          <a:latin typeface="+mj-ea"/>
                          <a:ea typeface="08서울남산체 L" panose="02020603020101020101" pitchFamily="18" charset="-127"/>
                        </a:rPr>
                        <a:t> 인 효과</a:t>
                      </a:r>
                      <a:r>
                        <a:rPr lang="ko-KR" altLang="en-US" sz="1800" dirty="0">
                          <a:latin typeface="+mj-ea"/>
                          <a:ea typeface="08서울남산체 L" panose="02020603020101020101" pitchFamily="18" charset="-127"/>
                        </a:rPr>
                        <a:t>가 적용됨</a:t>
                      </a: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ko-KR" altLang="en-US" sz="1800" b="1" dirty="0">
                          <a:latin typeface="+mj-ea"/>
                          <a:ea typeface="08서울남산체 L" panose="02020603020101020101" pitchFamily="18" charset="-127"/>
                        </a:rPr>
                        <a:t>사이트 이동 </a:t>
                      </a:r>
                      <a:r>
                        <a:rPr lang="ko-KR" altLang="en-US" sz="1800" dirty="0">
                          <a:latin typeface="+mj-ea"/>
                          <a:ea typeface="08서울남산체 L" panose="02020603020101020101" pitchFamily="18" charset="-127"/>
                        </a:rPr>
                        <a:t>및 회사 정보가 </a:t>
                      </a:r>
                      <a:r>
                        <a:rPr lang="ko-KR" altLang="en-US" sz="1800" dirty="0" err="1">
                          <a:latin typeface="+mj-ea"/>
                          <a:ea typeface="08서울남산체 L" panose="02020603020101020101" pitchFamily="18" charset="-127"/>
                        </a:rPr>
                        <a:t>적혀있음</a:t>
                      </a:r>
                      <a:r>
                        <a:rPr lang="ko-KR" altLang="en-US" sz="1800" dirty="0">
                          <a:latin typeface="+mj-ea"/>
                          <a:ea typeface="08서울남산체 L" panose="02020603020101020101" pitchFamily="18" charset="-127"/>
                        </a:rPr>
                        <a:t> </a:t>
                      </a: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ko-KR" altLang="en-US" sz="1800" b="1" dirty="0">
                          <a:latin typeface="+mj-ea"/>
                          <a:ea typeface="08서울남산체 L" panose="02020603020101020101" pitchFamily="18" charset="-127"/>
                        </a:rPr>
                        <a:t>버튼을 사용해 ‘문의 </a:t>
                      </a:r>
                      <a:r>
                        <a:rPr lang="ko-KR" altLang="en-US" sz="1800" b="1" dirty="0" err="1">
                          <a:latin typeface="+mj-ea"/>
                          <a:ea typeface="08서울남산체 L" panose="02020603020101020101" pitchFamily="18" charset="-127"/>
                        </a:rPr>
                        <a:t>하기’로</a:t>
                      </a:r>
                      <a:r>
                        <a:rPr lang="ko-KR" altLang="en-US" sz="1800" b="1" dirty="0">
                          <a:latin typeface="+mj-ea"/>
                          <a:ea typeface="08서울남산체 L" panose="02020603020101020101" pitchFamily="18" charset="-127"/>
                        </a:rPr>
                        <a:t> 사이트 이동</a:t>
                      </a:r>
                      <a:r>
                        <a:rPr lang="ko-KR" altLang="en-US" sz="1800" dirty="0">
                          <a:latin typeface="+mj-ea"/>
                          <a:ea typeface="08서울남산체 L" panose="02020603020101020101" pitchFamily="18" charset="-127"/>
                        </a:rPr>
                        <a:t>이 가능함 </a:t>
                      </a:r>
                      <a:r>
                        <a:rPr lang="ko-KR" altLang="en-US" sz="1800" b="1" dirty="0">
                          <a:latin typeface="+mj-ea"/>
                          <a:ea typeface="08서울남산체 L" panose="02020603020101020101" pitchFamily="18" charset="-127"/>
                        </a:rPr>
                        <a:t>마우스 오버 효과</a:t>
                      </a:r>
                      <a:r>
                        <a:rPr lang="ko-KR" altLang="en-US" sz="1800" dirty="0">
                          <a:latin typeface="+mj-ea"/>
                          <a:ea typeface="08서울남산체 L" panose="02020603020101020101" pitchFamily="18" charset="-127"/>
                        </a:rPr>
                        <a:t>가 있음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800" dirty="0">
                        <a:latin typeface="+mj-ea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2" name="Google Shape;72;p2"/>
          <p:cNvSpPr txBox="1"/>
          <p:nvPr/>
        </p:nvSpPr>
        <p:spPr>
          <a:xfrm>
            <a:off x="6556439" y="398450"/>
            <a:ext cx="2290381" cy="510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Arial"/>
              <a:buNone/>
            </a:pPr>
            <a:r>
              <a:rPr lang="en-US" sz="2400" dirty="0">
                <a:solidFill>
                  <a:srgbClr val="40404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UI</a:t>
            </a:r>
            <a:r>
              <a:rPr lang="ko-KR" altLang="en-US" sz="2400" dirty="0">
                <a:solidFill>
                  <a:srgbClr val="40404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기능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  <a:sym typeface="Arial"/>
              </a:rPr>
              <a:t>정의서</a:t>
            </a:r>
            <a:endParaRPr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grpSp>
        <p:nvGrpSpPr>
          <p:cNvPr id="73" name="Google Shape;73;p2"/>
          <p:cNvGrpSpPr/>
          <p:nvPr/>
        </p:nvGrpSpPr>
        <p:grpSpPr>
          <a:xfrm>
            <a:off x="15053" y="1355684"/>
            <a:ext cx="9723495" cy="356956"/>
            <a:chOff x="0" y="0"/>
            <a:chExt cx="9723494" cy="356954"/>
          </a:xfrm>
        </p:grpSpPr>
        <p:sp>
          <p:nvSpPr>
            <p:cNvPr id="74" name="Google Shape;74;p2"/>
            <p:cNvSpPr/>
            <p:nvPr/>
          </p:nvSpPr>
          <p:spPr>
            <a:xfrm>
              <a:off x="0" y="0"/>
              <a:ext cx="9723494" cy="178983"/>
            </a:xfrm>
            <a:prstGeom prst="rect">
              <a:avLst/>
            </a:prstGeom>
            <a:gradFill>
              <a:gsLst>
                <a:gs pos="0">
                  <a:srgbClr val="4A4178"/>
                </a:gs>
                <a:gs pos="100000">
                  <a:srgbClr val="9885D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" y="178982"/>
              <a:ext cx="9723493" cy="177972"/>
            </a:xfrm>
            <a:prstGeom prst="rect">
              <a:avLst/>
            </a:prstGeom>
            <a:gradFill>
              <a:gsLst>
                <a:gs pos="0">
                  <a:srgbClr val="689ADF"/>
                </a:gs>
                <a:gs pos="100000">
                  <a:srgbClr val="21507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08서울남산체 L" panose="02020603020101020101" pitchFamily="18" charset="-127"/>
                  <a:ea typeface="08서울남산체 L" panose="02020603020101020101" pitchFamily="18" charset="-127"/>
                  <a:sym typeface="Arial"/>
                </a:rPr>
                <a:t>\</a:t>
              </a:r>
              <a:endParaRPr>
                <a:latin typeface="08서울남산체 L" panose="02020603020101020101" pitchFamily="18" charset="-127"/>
                <a:ea typeface="08서울남산체 L" panose="02020603020101020101" pitchFamily="18" charset="-127"/>
              </a:endParaRPr>
            </a:p>
          </p:txBody>
        </p:sp>
      </p:grpSp>
      <p:sp>
        <p:nvSpPr>
          <p:cNvPr id="8" name="Google Shape;59;p1">
            <a:extLst>
              <a:ext uri="{FF2B5EF4-FFF2-40B4-BE49-F238E27FC236}">
                <a16:creationId xmlns:a16="http://schemas.microsoft.com/office/drawing/2014/main" id="{0EA12103-CADF-4210-9C28-6FD525EA149F}"/>
              </a:ext>
            </a:extLst>
          </p:cNvPr>
          <p:cNvSpPr txBox="1"/>
          <p:nvPr/>
        </p:nvSpPr>
        <p:spPr>
          <a:xfrm>
            <a:off x="210526" y="767922"/>
            <a:ext cx="3108380" cy="464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916D"/>
              </a:buClr>
              <a:buSzPts val="2500"/>
              <a:buFont typeface="Arial"/>
              <a:buNone/>
            </a:pPr>
            <a:r>
              <a:rPr lang="en-US" sz="2500" dirty="0">
                <a:solidFill>
                  <a:srgbClr val="D3916D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Web</a:t>
            </a:r>
            <a:r>
              <a:rPr lang="en-US" sz="2500" b="0" i="0" u="none" strike="noStrike" cap="none" dirty="0">
                <a:solidFill>
                  <a:srgbClr val="D3916D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  <a:sym typeface="Arial"/>
              </a:rPr>
              <a:t> Programming</a:t>
            </a:r>
            <a:endParaRPr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9F37ABC-8D54-4493-962F-2F435218A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883739"/>
              </p:ext>
            </p:extLst>
          </p:nvPr>
        </p:nvGraphicFramePr>
        <p:xfrm>
          <a:off x="2114337" y="3485147"/>
          <a:ext cx="5524902" cy="5858000"/>
        </p:xfrm>
        <a:graphic>
          <a:graphicData uri="http://schemas.openxmlformats.org/drawingml/2006/table">
            <a:tbl>
              <a:tblPr/>
              <a:tblGrid>
                <a:gridCol w="5524902">
                  <a:extLst>
                    <a:ext uri="{9D8B030D-6E8A-4147-A177-3AD203B41FA5}">
                      <a16:colId xmlns:a16="http://schemas.microsoft.com/office/drawing/2014/main" val="1489841684"/>
                    </a:ext>
                  </a:extLst>
                </a:gridCol>
              </a:tblGrid>
              <a:tr h="738279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08서울남산체 M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08서울남산체 M"/>
                        </a:rPr>
                        <a:t>1 </a:t>
                      </a:r>
                      <a:r>
                        <a:rPr lang="ko-KR" altLang="en-US" dirty="0">
                          <a:latin typeface="08서울남산체 M"/>
                        </a:rPr>
                        <a:t>상단 메뉴</a:t>
                      </a: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312149"/>
                  </a:ext>
                </a:extLst>
              </a:tr>
              <a:tr h="1167319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08서울남산체 M"/>
                      </a:endParaRPr>
                    </a:p>
                    <a:p>
                      <a:pPr algn="ctr" latinLnBrk="1"/>
                      <a:endParaRPr lang="en-US" altLang="ko-KR" dirty="0">
                        <a:latin typeface="08서울남산체 M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08서울남산체 M"/>
                        </a:rPr>
                        <a:t>2 </a:t>
                      </a:r>
                      <a:r>
                        <a:rPr lang="ko-KR" altLang="en-US" dirty="0">
                          <a:latin typeface="08서울남산체 M"/>
                        </a:rPr>
                        <a:t>제목 사진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108941"/>
                  </a:ext>
                </a:extLst>
              </a:tr>
              <a:tr h="3181755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08서울남산체 M"/>
                      </a:endParaRPr>
                    </a:p>
                    <a:p>
                      <a:pPr algn="ctr" latinLnBrk="1"/>
                      <a:endParaRPr lang="en-US" altLang="ko-KR" dirty="0">
                        <a:latin typeface="08서울남산체 M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08서울남산체 M"/>
                        </a:rPr>
                        <a:t>3 </a:t>
                      </a:r>
                      <a:r>
                        <a:rPr lang="ko-KR" altLang="en-US" dirty="0">
                          <a:latin typeface="08서울남산체 M"/>
                        </a:rPr>
                        <a:t>회사 소개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924544"/>
                  </a:ext>
                </a:extLst>
              </a:tr>
              <a:tr h="770647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08서울남산체 M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08서울남산체 M"/>
                        </a:rPr>
                        <a:t>4 </a:t>
                      </a:r>
                      <a:r>
                        <a:rPr lang="ko-KR" altLang="en-US" dirty="0">
                          <a:latin typeface="08서울남산체 M"/>
                        </a:rPr>
                        <a:t>하단메뉴 및 회사 정보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270471"/>
                  </a:ext>
                </a:extLst>
              </a:tr>
            </a:tbl>
          </a:graphicData>
        </a:graphic>
      </p:graphicFrame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C2ED25D-73F5-4649-8158-5E5FA8C3B312}"/>
              </a:ext>
            </a:extLst>
          </p:cNvPr>
          <p:cNvSpPr/>
          <p:nvPr/>
        </p:nvSpPr>
        <p:spPr>
          <a:xfrm>
            <a:off x="6096000" y="6519012"/>
            <a:ext cx="11303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935F056-8D24-4D72-80C8-F25173F5B170}"/>
              </a:ext>
            </a:extLst>
          </p:cNvPr>
          <p:cNvSpPr/>
          <p:nvPr/>
        </p:nvSpPr>
        <p:spPr>
          <a:xfrm>
            <a:off x="6096000" y="7586223"/>
            <a:ext cx="11303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6170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Google Shape;70;p2"/>
          <p:cNvGraphicFramePr/>
          <p:nvPr>
            <p:extLst>
              <p:ext uri="{D42A27DB-BD31-4B8C-83A1-F6EECF244321}">
                <p14:modId xmlns:p14="http://schemas.microsoft.com/office/powerpoint/2010/main" val="3887940182"/>
              </p:ext>
            </p:extLst>
          </p:nvPr>
        </p:nvGraphicFramePr>
        <p:xfrm>
          <a:off x="210526" y="1884124"/>
          <a:ext cx="9332525" cy="10989975"/>
        </p:xfrm>
        <a:graphic>
          <a:graphicData uri="http://schemas.openxmlformats.org/drawingml/2006/table">
            <a:tbl>
              <a:tblPr>
                <a:noFill/>
                <a:tableStyleId>{52D89B71-ED65-494F-B08B-21397A6954EB}</a:tableStyleId>
              </a:tblPr>
              <a:tblGrid>
                <a:gridCol w="60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0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작성자</a:t>
                      </a:r>
                      <a:endParaRPr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dirty="0" err="1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한동하</a:t>
                      </a:r>
                      <a:endParaRPr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작성일</a:t>
                      </a:r>
                      <a:endParaRPr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dirty="0"/>
                        <a:t>20.06.09</a:t>
                      </a:r>
                      <a:endParaRPr dirty="0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750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구성 </a:t>
                      </a:r>
                      <a:endParaRPr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1단계</a:t>
                      </a:r>
                      <a:endParaRPr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u="none" strike="noStrike" cap="none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화면 명</a:t>
                      </a:r>
                      <a:endParaRPr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dirty="0">
                          <a:latin typeface="+mn-ea"/>
                          <a:ea typeface="+mn-ea"/>
                        </a:rPr>
                        <a:t>문의하기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2단계</a:t>
                      </a:r>
                      <a:endParaRPr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u="none" strike="noStrike" cap="none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 dirty="0" err="1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화면</a:t>
                      </a:r>
                      <a:r>
                        <a:rPr lang="en-US" sz="1000" u="none" strike="noStrike" cap="none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 ID</a:t>
                      </a:r>
                      <a:endParaRPr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dirty="0"/>
                        <a:t>4</a:t>
                      </a:r>
                      <a:endParaRPr dirty="0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1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3단계</a:t>
                      </a:r>
                      <a:endParaRPr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u="none" strike="noStrike" cap="none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8650">
                <a:tc gridSpan="6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 dirty="0">
                        <a:latin typeface="Arial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 dirty="0" err="1">
                          <a:latin typeface="+mj-ea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구분</a:t>
                      </a:r>
                      <a:endParaRPr dirty="0">
                        <a:latin typeface="+mj-ea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>
                          <a:latin typeface="+mj-ea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설명</a:t>
                      </a:r>
                      <a:endParaRPr>
                        <a:latin typeface="+mj-ea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64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 dirty="0" err="1">
                          <a:latin typeface="+mj-ea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화면</a:t>
                      </a:r>
                      <a:r>
                        <a:rPr lang="en-US" sz="1000" u="none" strike="noStrike" cap="none" dirty="0">
                          <a:latin typeface="+mj-ea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en-US" sz="1000" u="none" strike="noStrike" cap="none" dirty="0" err="1">
                          <a:latin typeface="+mj-ea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기능설명</a:t>
                      </a:r>
                      <a:endParaRPr dirty="0">
                        <a:latin typeface="+mj-ea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ko-KR" altLang="en-US" sz="1800" dirty="0">
                          <a:latin typeface="+mj-ea"/>
                          <a:ea typeface="08서울남산체 L" panose="02020603020101020101" pitchFamily="18" charset="-127"/>
                        </a:rPr>
                        <a:t>회사명</a:t>
                      </a:r>
                      <a:r>
                        <a:rPr lang="en-US" altLang="ko-KR" sz="1800" dirty="0">
                          <a:latin typeface="+mj-ea"/>
                          <a:ea typeface="08서울남산체 L" panose="02020603020101020101" pitchFamily="18" charset="-127"/>
                        </a:rPr>
                        <a:t>/</a:t>
                      </a:r>
                      <a:r>
                        <a:rPr lang="ko-KR" altLang="en-US" sz="1800" dirty="0">
                          <a:latin typeface="+mj-ea"/>
                          <a:ea typeface="08서울남산체 L" panose="02020603020101020101" pitchFamily="18" charset="-127"/>
                        </a:rPr>
                        <a:t>담당자명</a:t>
                      </a:r>
                      <a:r>
                        <a:rPr lang="en-US" altLang="ko-KR" sz="1800" dirty="0">
                          <a:latin typeface="+mj-ea"/>
                          <a:ea typeface="08서울남산체 L" panose="02020603020101020101" pitchFamily="18" charset="-127"/>
                        </a:rPr>
                        <a:t>/</a:t>
                      </a:r>
                      <a:r>
                        <a:rPr lang="ko-KR" altLang="en-US" sz="1800" dirty="0">
                          <a:latin typeface="+mj-ea"/>
                          <a:ea typeface="08서울남산체 L" panose="02020603020101020101" pitchFamily="18" charset="-127"/>
                        </a:rPr>
                        <a:t>연락처</a:t>
                      </a:r>
                      <a:r>
                        <a:rPr lang="en-US" altLang="ko-KR" sz="1800" dirty="0">
                          <a:latin typeface="+mj-ea"/>
                          <a:ea typeface="08서울남산체 L" panose="02020603020101020101" pitchFamily="18" charset="-127"/>
                        </a:rPr>
                        <a:t>/</a:t>
                      </a:r>
                      <a:r>
                        <a:rPr lang="ko-KR" altLang="en-US" sz="1800" dirty="0">
                          <a:latin typeface="+mj-ea"/>
                          <a:ea typeface="08서울남산체 L" panose="02020603020101020101" pitchFamily="18" charset="-127"/>
                        </a:rPr>
                        <a:t>이메일</a:t>
                      </a:r>
                      <a:r>
                        <a:rPr lang="en-US" altLang="ko-KR" sz="1800" dirty="0">
                          <a:latin typeface="+mj-ea"/>
                          <a:ea typeface="08서울남산체 L" panose="02020603020101020101" pitchFamily="18" charset="-127"/>
                        </a:rPr>
                        <a:t>/</a:t>
                      </a:r>
                      <a:r>
                        <a:rPr lang="ko-KR" altLang="en-US" sz="1800" dirty="0">
                          <a:latin typeface="+mj-ea"/>
                          <a:ea typeface="08서울남산체 L" panose="02020603020101020101" pitchFamily="18" charset="-127"/>
                        </a:rPr>
                        <a:t>제작예산 및 희망견적</a:t>
                      </a:r>
                      <a:r>
                        <a:rPr lang="en-US" altLang="ko-KR" sz="1800" dirty="0">
                          <a:latin typeface="+mj-ea"/>
                          <a:ea typeface="08서울남산체 L" panose="02020603020101020101" pitchFamily="18" charset="-127"/>
                        </a:rPr>
                        <a:t>/</a:t>
                      </a:r>
                      <a:r>
                        <a:rPr lang="ko-KR" altLang="en-US" sz="1800" dirty="0">
                          <a:latin typeface="+mj-ea"/>
                          <a:ea typeface="08서울남산체 L" panose="02020603020101020101" pitchFamily="18" charset="-127"/>
                        </a:rPr>
                        <a:t>문의내용 입력 폼</a:t>
                      </a:r>
                      <a:endParaRPr lang="en-US" altLang="ko-KR" sz="1800" dirty="0">
                        <a:latin typeface="+mj-ea"/>
                        <a:ea typeface="08서울남산체 L" panose="02020603020101020101" pitchFamily="18" charset="-127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ko-KR" altLang="en-US" sz="1800" dirty="0">
                          <a:latin typeface="+mj-ea"/>
                          <a:ea typeface="08서울남산체 L" panose="02020603020101020101" pitchFamily="18" charset="-127"/>
                        </a:rPr>
                        <a:t>제작문의하기 버튼 링크</a:t>
                      </a:r>
                      <a:r>
                        <a:rPr lang="en-US" altLang="ko-KR" sz="1800" dirty="0">
                          <a:latin typeface="+mj-ea"/>
                          <a:ea typeface="08서울남산체 L" panose="02020603020101020101" pitchFamily="18" charset="-127"/>
                        </a:rPr>
                        <a:t>/</a:t>
                      </a:r>
                      <a:r>
                        <a:rPr lang="ko-KR" altLang="en-US" sz="1800" dirty="0">
                          <a:latin typeface="+mj-ea"/>
                          <a:ea typeface="08서울남산체 L" panose="02020603020101020101" pitchFamily="18" charset="-127"/>
                        </a:rPr>
                        <a:t>클릭 시 문의 접수되었다는 </a:t>
                      </a:r>
                      <a:r>
                        <a:rPr lang="ko-KR" altLang="en-US" sz="1800" dirty="0" err="1">
                          <a:latin typeface="+mj-ea"/>
                          <a:ea typeface="08서울남산체 L" panose="02020603020101020101" pitchFamily="18" charset="-127"/>
                        </a:rPr>
                        <a:t>안내창</a:t>
                      </a:r>
                      <a:endParaRPr lang="en-US" altLang="ko-KR" sz="1800" dirty="0">
                        <a:latin typeface="+mj-ea"/>
                        <a:ea typeface="08서울남산체 L" panose="02020603020101020101" pitchFamily="18" charset="-127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ko-KR" altLang="en-US" sz="1800" dirty="0">
                          <a:latin typeface="+mj-ea"/>
                          <a:ea typeface="08서울남산체 L" panose="02020603020101020101" pitchFamily="18" charset="-127"/>
                        </a:rPr>
                        <a:t>구글 지도 </a:t>
                      </a:r>
                      <a:r>
                        <a:rPr lang="en-US" altLang="ko-KR" sz="1800" dirty="0">
                          <a:latin typeface="+mj-ea"/>
                          <a:ea typeface="08서울남산체 L" panose="02020603020101020101" pitchFamily="18" charset="-127"/>
                        </a:rPr>
                        <a:t>– </a:t>
                      </a:r>
                      <a:r>
                        <a:rPr lang="ko-KR" altLang="en-US" sz="1800" dirty="0">
                          <a:latin typeface="+mj-ea"/>
                          <a:ea typeface="08서울남산체 L" panose="02020603020101020101" pitchFamily="18" charset="-127"/>
                        </a:rPr>
                        <a:t>회사의 위치 고정</a:t>
                      </a:r>
                      <a:endParaRPr sz="1800" dirty="0">
                        <a:latin typeface="+mj-ea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2" name="Google Shape;72;p2"/>
          <p:cNvSpPr txBox="1"/>
          <p:nvPr/>
        </p:nvSpPr>
        <p:spPr>
          <a:xfrm>
            <a:off x="6556439" y="398450"/>
            <a:ext cx="2290381" cy="510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Arial"/>
              <a:buNone/>
            </a:pPr>
            <a:r>
              <a:rPr lang="en-US" sz="2400" dirty="0">
                <a:solidFill>
                  <a:srgbClr val="40404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UI</a:t>
            </a:r>
            <a:r>
              <a:rPr lang="ko-KR" altLang="en-US" sz="2400" dirty="0">
                <a:solidFill>
                  <a:srgbClr val="40404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기능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  <a:sym typeface="Arial"/>
              </a:rPr>
              <a:t>정의서</a:t>
            </a:r>
            <a:endParaRPr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grpSp>
        <p:nvGrpSpPr>
          <p:cNvPr id="73" name="Google Shape;73;p2"/>
          <p:cNvGrpSpPr/>
          <p:nvPr/>
        </p:nvGrpSpPr>
        <p:grpSpPr>
          <a:xfrm>
            <a:off x="15053" y="1355684"/>
            <a:ext cx="9723495" cy="356956"/>
            <a:chOff x="0" y="0"/>
            <a:chExt cx="9723494" cy="356954"/>
          </a:xfrm>
        </p:grpSpPr>
        <p:sp>
          <p:nvSpPr>
            <p:cNvPr id="74" name="Google Shape;74;p2"/>
            <p:cNvSpPr/>
            <p:nvPr/>
          </p:nvSpPr>
          <p:spPr>
            <a:xfrm>
              <a:off x="0" y="0"/>
              <a:ext cx="9723494" cy="178983"/>
            </a:xfrm>
            <a:prstGeom prst="rect">
              <a:avLst/>
            </a:prstGeom>
            <a:gradFill>
              <a:gsLst>
                <a:gs pos="0">
                  <a:srgbClr val="4A4178"/>
                </a:gs>
                <a:gs pos="100000">
                  <a:srgbClr val="9885D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" y="178982"/>
              <a:ext cx="9723493" cy="177972"/>
            </a:xfrm>
            <a:prstGeom prst="rect">
              <a:avLst/>
            </a:prstGeom>
            <a:gradFill>
              <a:gsLst>
                <a:gs pos="0">
                  <a:srgbClr val="689ADF"/>
                </a:gs>
                <a:gs pos="100000">
                  <a:srgbClr val="21507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08서울남산체 L" panose="02020603020101020101" pitchFamily="18" charset="-127"/>
                  <a:ea typeface="08서울남산체 L" panose="02020603020101020101" pitchFamily="18" charset="-127"/>
                  <a:sym typeface="Arial"/>
                </a:rPr>
                <a:t>\</a:t>
              </a:r>
              <a:endParaRPr>
                <a:latin typeface="08서울남산체 L" panose="02020603020101020101" pitchFamily="18" charset="-127"/>
                <a:ea typeface="08서울남산체 L" panose="02020603020101020101" pitchFamily="18" charset="-127"/>
              </a:endParaRPr>
            </a:p>
          </p:txBody>
        </p:sp>
      </p:grpSp>
      <p:sp>
        <p:nvSpPr>
          <p:cNvPr id="8" name="Google Shape;59;p1">
            <a:extLst>
              <a:ext uri="{FF2B5EF4-FFF2-40B4-BE49-F238E27FC236}">
                <a16:creationId xmlns:a16="http://schemas.microsoft.com/office/drawing/2014/main" id="{139280BB-1AAB-435C-A53B-44764CC37FB0}"/>
              </a:ext>
            </a:extLst>
          </p:cNvPr>
          <p:cNvSpPr txBox="1"/>
          <p:nvPr/>
        </p:nvSpPr>
        <p:spPr>
          <a:xfrm>
            <a:off x="210526" y="767922"/>
            <a:ext cx="3108380" cy="464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916D"/>
              </a:buClr>
              <a:buSzPts val="2500"/>
              <a:buFont typeface="Arial"/>
              <a:buNone/>
            </a:pPr>
            <a:r>
              <a:rPr lang="en-US" sz="2500" dirty="0">
                <a:solidFill>
                  <a:srgbClr val="D3916D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Web</a:t>
            </a:r>
            <a:r>
              <a:rPr lang="en-US" sz="2500" b="0" i="0" u="none" strike="noStrike" cap="none" dirty="0">
                <a:solidFill>
                  <a:srgbClr val="D3916D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  <a:sym typeface="Arial"/>
              </a:rPr>
              <a:t> Programming</a:t>
            </a:r>
            <a:endParaRPr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5B89F0-EB6F-43EB-9776-9A202F6FCC61}"/>
              </a:ext>
            </a:extLst>
          </p:cNvPr>
          <p:cNvSpPr/>
          <p:nvPr/>
        </p:nvSpPr>
        <p:spPr>
          <a:xfrm>
            <a:off x="2103120" y="3352800"/>
            <a:ext cx="5501640" cy="6156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66B56B-5444-49AA-B308-F8D6E209B259}"/>
              </a:ext>
            </a:extLst>
          </p:cNvPr>
          <p:cNvSpPr/>
          <p:nvPr/>
        </p:nvSpPr>
        <p:spPr>
          <a:xfrm>
            <a:off x="2103120" y="4103260"/>
            <a:ext cx="5501640" cy="1642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5F6D78-AF7E-490C-9EB3-1DEE229CEC5E}"/>
              </a:ext>
            </a:extLst>
          </p:cNvPr>
          <p:cNvSpPr/>
          <p:nvPr/>
        </p:nvSpPr>
        <p:spPr>
          <a:xfrm>
            <a:off x="2103120" y="5745479"/>
            <a:ext cx="5501640" cy="16422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8FA5F1-CA0D-4E55-AD66-1442308D0FF0}"/>
              </a:ext>
            </a:extLst>
          </p:cNvPr>
          <p:cNvSpPr txBox="1"/>
          <p:nvPr/>
        </p:nvSpPr>
        <p:spPr>
          <a:xfrm>
            <a:off x="4038600" y="3611880"/>
            <a:ext cx="1661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n-ea"/>
                <a:ea typeface="+mn-ea"/>
              </a:rPr>
              <a:t>타이틀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041303-5E53-4639-A806-ACA0AAF9DDD0}"/>
              </a:ext>
            </a:extLst>
          </p:cNvPr>
          <p:cNvSpPr txBox="1"/>
          <p:nvPr/>
        </p:nvSpPr>
        <p:spPr>
          <a:xfrm>
            <a:off x="4046208" y="8294840"/>
            <a:ext cx="1661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3 </a:t>
            </a:r>
            <a:r>
              <a:rPr lang="ko-KR" altLang="en-US" dirty="0">
                <a:latin typeface="+mj-ea"/>
                <a:ea typeface="+mj-ea"/>
              </a:rPr>
              <a:t>지도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F98A3D-A154-4279-82AA-2822A15E663E}"/>
              </a:ext>
            </a:extLst>
          </p:cNvPr>
          <p:cNvSpPr txBox="1"/>
          <p:nvPr/>
        </p:nvSpPr>
        <p:spPr>
          <a:xfrm>
            <a:off x="4082733" y="6418468"/>
            <a:ext cx="1661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1 , 2 </a:t>
            </a:r>
            <a:r>
              <a:rPr lang="ko-KR" altLang="en-US" dirty="0">
                <a:latin typeface="+mn-ea"/>
                <a:ea typeface="+mn-ea"/>
              </a:rPr>
              <a:t>문의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CB5DDA-C984-45F7-9699-62B994D65175}"/>
              </a:ext>
            </a:extLst>
          </p:cNvPr>
          <p:cNvSpPr txBox="1"/>
          <p:nvPr/>
        </p:nvSpPr>
        <p:spPr>
          <a:xfrm>
            <a:off x="4082733" y="4924370"/>
            <a:ext cx="1661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문의방법</a:t>
            </a:r>
          </a:p>
        </p:txBody>
      </p:sp>
    </p:spTree>
    <p:extLst>
      <p:ext uri="{BB962C8B-B14F-4D97-AF65-F5344CB8AC3E}">
        <p14:creationId xmlns:p14="http://schemas.microsoft.com/office/powerpoint/2010/main" val="197522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Google Shape;70;p2"/>
          <p:cNvGraphicFramePr/>
          <p:nvPr>
            <p:extLst>
              <p:ext uri="{D42A27DB-BD31-4B8C-83A1-F6EECF244321}">
                <p14:modId xmlns:p14="http://schemas.microsoft.com/office/powerpoint/2010/main" val="689599028"/>
              </p:ext>
            </p:extLst>
          </p:nvPr>
        </p:nvGraphicFramePr>
        <p:xfrm>
          <a:off x="210526" y="1884124"/>
          <a:ext cx="9332525" cy="10989975"/>
        </p:xfrm>
        <a:graphic>
          <a:graphicData uri="http://schemas.openxmlformats.org/drawingml/2006/table">
            <a:tbl>
              <a:tblPr>
                <a:noFill/>
                <a:tableStyleId>{52D89B71-ED65-494F-B08B-21397A6954EB}</a:tableStyleId>
              </a:tblPr>
              <a:tblGrid>
                <a:gridCol w="60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0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 dirty="0" err="1">
                          <a:latin typeface="+mj-ea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작성자</a:t>
                      </a:r>
                      <a:endParaRPr dirty="0">
                        <a:latin typeface="+mj-ea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dirty="0" err="1">
                          <a:latin typeface="+mj-ea"/>
                          <a:ea typeface="08서울남산체 L" panose="02020603020101020101" pitchFamily="18" charset="-127"/>
                        </a:rPr>
                        <a:t>김희남</a:t>
                      </a:r>
                      <a:endParaRPr dirty="0">
                        <a:latin typeface="+mj-ea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>
                          <a:latin typeface="+mj-ea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작성일</a:t>
                      </a:r>
                      <a:endParaRPr>
                        <a:latin typeface="+mj-ea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dirty="0"/>
                        <a:t>20.06.09</a:t>
                      </a:r>
                      <a:endParaRPr dirty="0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750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>
                          <a:latin typeface="+mj-ea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구성 </a:t>
                      </a:r>
                      <a:endParaRPr>
                        <a:latin typeface="+mj-ea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>
                          <a:latin typeface="+mj-ea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1단계</a:t>
                      </a:r>
                      <a:endParaRPr>
                        <a:latin typeface="+mj-ea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u="none" strike="noStrike" cap="none" dirty="0">
                        <a:latin typeface="+mj-ea"/>
                        <a:ea typeface="08서울남산체 L" panose="02020603020101020101" pitchFamily="18" charset="-127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 dirty="0" err="1">
                          <a:latin typeface="+mj-ea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화면</a:t>
                      </a:r>
                      <a:r>
                        <a:rPr lang="en-US" sz="1000" u="none" strike="noStrike" cap="none" dirty="0">
                          <a:latin typeface="+mj-ea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 명</a:t>
                      </a:r>
                      <a:endParaRPr dirty="0">
                        <a:latin typeface="+mj-ea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dirty="0">
                          <a:latin typeface="+mj-ea"/>
                          <a:ea typeface="+mj-ea"/>
                        </a:rPr>
                        <a:t>고객센터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 dirty="0">
                          <a:latin typeface="+mj-ea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2단계</a:t>
                      </a:r>
                      <a:endParaRPr dirty="0">
                        <a:latin typeface="+mj-ea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u="none" strike="noStrike" cap="none" dirty="0">
                        <a:latin typeface="+mj-ea"/>
                        <a:ea typeface="08서울남산체 L" panose="02020603020101020101" pitchFamily="18" charset="-127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 dirty="0" err="1">
                          <a:latin typeface="+mj-ea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화면</a:t>
                      </a:r>
                      <a:r>
                        <a:rPr lang="en-US" sz="1000" u="none" strike="noStrike" cap="none" dirty="0">
                          <a:latin typeface="+mj-ea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 ID</a:t>
                      </a:r>
                      <a:endParaRPr dirty="0">
                        <a:latin typeface="+mj-ea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dirty="0"/>
                        <a:t>5</a:t>
                      </a:r>
                      <a:endParaRPr dirty="0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1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>
                          <a:latin typeface="+mj-ea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3단계</a:t>
                      </a:r>
                      <a:endParaRPr>
                        <a:latin typeface="+mj-ea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u="none" strike="noStrike" cap="none" dirty="0">
                        <a:latin typeface="+mj-ea"/>
                        <a:ea typeface="08서울남산체 L" panose="02020603020101020101" pitchFamily="18" charset="-127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8650">
                <a:tc gridSpan="6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5725" marR="45725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 dirty="0" err="1">
                          <a:latin typeface="+mn-ea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구분</a:t>
                      </a:r>
                      <a:endParaRPr dirty="0">
                        <a:latin typeface="+mn-ea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 dirty="0" err="1">
                          <a:latin typeface="+mn-ea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설명</a:t>
                      </a:r>
                      <a:endParaRPr dirty="0">
                        <a:latin typeface="+mn-ea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64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u="none" strike="noStrike" cap="none" dirty="0" err="1">
                          <a:latin typeface="+mj-ea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화면</a:t>
                      </a:r>
                      <a:r>
                        <a:rPr lang="en-US" sz="1000" u="none" strike="noStrike" cap="none" dirty="0">
                          <a:latin typeface="+mj-ea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en-US" sz="1000" u="none" strike="noStrike" cap="none" dirty="0" err="1">
                          <a:latin typeface="+mj-ea"/>
                          <a:ea typeface="08서울남산체 L" panose="02020603020101020101" pitchFamily="18" charset="-127"/>
                          <a:cs typeface="Malgun Gothic"/>
                          <a:sym typeface="Malgun Gothic"/>
                        </a:rPr>
                        <a:t>기능설명</a:t>
                      </a:r>
                      <a:endParaRPr dirty="0">
                        <a:latin typeface="+mj-ea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ko-KR" altLang="en-US" sz="1800" dirty="0">
                          <a:latin typeface="+mj-ea"/>
                          <a:ea typeface="08서울남산체 L" panose="02020603020101020101" pitchFamily="18" charset="-127"/>
                        </a:rPr>
                        <a:t>사이트 이동을 할 수 있는 메뉴</a:t>
                      </a:r>
                      <a:r>
                        <a:rPr lang="en-US" altLang="ko-KR" sz="1800" dirty="0">
                          <a:latin typeface="+mj-ea"/>
                          <a:ea typeface="08서울남산체 L" panose="02020603020101020101" pitchFamily="18" charset="-127"/>
                        </a:rPr>
                        <a:t>. </a:t>
                      </a:r>
                      <a:r>
                        <a:rPr lang="ko-KR" altLang="en-US" sz="1800" b="1" dirty="0" err="1">
                          <a:latin typeface="+mj-ea"/>
                          <a:ea typeface="08서울남산체 L" panose="02020603020101020101" pitchFamily="18" charset="-127"/>
                        </a:rPr>
                        <a:t>픽스드</a:t>
                      </a:r>
                      <a:r>
                        <a:rPr lang="ko-KR" altLang="en-US" sz="1800" b="1" dirty="0">
                          <a:latin typeface="+mj-ea"/>
                          <a:ea typeface="08서울남산체 L" panose="02020603020101020101" pitchFamily="18" charset="-127"/>
                        </a:rPr>
                        <a:t> 포지션</a:t>
                      </a:r>
                      <a:r>
                        <a:rPr lang="ko-KR" altLang="en-US" sz="1800" dirty="0">
                          <a:latin typeface="+mj-ea"/>
                          <a:ea typeface="08서울남산체 L" panose="02020603020101020101" pitchFamily="18" charset="-127"/>
                        </a:rPr>
                        <a:t>을 사용해 스크롤을 내려도 항상위에 고정돼 있음</a:t>
                      </a: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ko-KR" altLang="en-US" sz="1800" dirty="0">
                          <a:latin typeface="+mj-ea"/>
                          <a:ea typeface="08서울남산체 L" panose="02020603020101020101" pitchFamily="18" charset="-127"/>
                        </a:rPr>
                        <a:t>사이트에 관한 제목과 함께 </a:t>
                      </a:r>
                      <a:r>
                        <a:rPr lang="ko-KR" altLang="en-US" sz="1800" b="1" dirty="0">
                          <a:latin typeface="+mj-ea"/>
                          <a:ea typeface="08서울남산체 L" panose="02020603020101020101" pitchFamily="18" charset="-127"/>
                        </a:rPr>
                        <a:t>사진 첨부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  <a:tabLst/>
                        <a:defRPr/>
                      </a:pPr>
                      <a:r>
                        <a:rPr lang="ko-KR" altLang="en-US" sz="1800" dirty="0">
                          <a:latin typeface="+mj-ea"/>
                          <a:ea typeface="08서울남산체 L" panose="02020603020101020101" pitchFamily="18" charset="-127"/>
                        </a:rPr>
                        <a:t>회사 소개 및 제작안내 글이 </a:t>
                      </a:r>
                      <a:r>
                        <a:rPr lang="ko-KR" altLang="en-US" sz="1800" b="1" dirty="0">
                          <a:latin typeface="+mj-ea"/>
                          <a:ea typeface="08서울남산체 L" panose="02020603020101020101" pitchFamily="18" charset="-127"/>
                        </a:rPr>
                        <a:t>그리드 컨테이너 형태</a:t>
                      </a:r>
                      <a:r>
                        <a:rPr lang="ko-KR" altLang="en-US" sz="1800" dirty="0">
                          <a:latin typeface="+mj-ea"/>
                          <a:ea typeface="08서울남산체 L" panose="02020603020101020101" pitchFamily="18" charset="-127"/>
                        </a:rPr>
                        <a:t>로 있으며 </a:t>
                      </a:r>
                      <a:r>
                        <a:rPr lang="ko-KR" altLang="en-US" sz="1800" b="1" dirty="0" err="1">
                          <a:latin typeface="+mj-ea"/>
                          <a:ea typeface="08서울남산체 L" panose="02020603020101020101" pitchFamily="18" charset="-127"/>
                        </a:rPr>
                        <a:t>페이드</a:t>
                      </a:r>
                      <a:r>
                        <a:rPr lang="ko-KR" altLang="en-US" sz="1800" b="1" dirty="0">
                          <a:latin typeface="+mj-ea"/>
                          <a:ea typeface="08서울남산체 L" panose="02020603020101020101" pitchFamily="18" charset="-127"/>
                        </a:rPr>
                        <a:t> 인 효과</a:t>
                      </a:r>
                      <a:r>
                        <a:rPr lang="ko-KR" altLang="en-US" sz="1800" dirty="0">
                          <a:latin typeface="+mj-ea"/>
                          <a:ea typeface="08서울남산체 L" panose="02020603020101020101" pitchFamily="18" charset="-127"/>
                        </a:rPr>
                        <a:t>가 적용됨</a:t>
                      </a: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ko-KR" altLang="en-US" sz="1800" dirty="0">
                          <a:latin typeface="+mj-ea"/>
                          <a:ea typeface="08서울남산체 L" panose="02020603020101020101" pitchFamily="18" charset="-127"/>
                        </a:rPr>
                        <a:t>질문과 답변에 </a:t>
                      </a:r>
                      <a:r>
                        <a:rPr lang="ko-KR" altLang="en-US" sz="1800" b="1" dirty="0">
                          <a:latin typeface="+mj-ea"/>
                          <a:ea typeface="08서울남산체 L" panose="02020603020101020101" pitchFamily="18" charset="-127"/>
                        </a:rPr>
                        <a:t>아코디언 메뉴 효과</a:t>
                      </a:r>
                      <a:r>
                        <a:rPr lang="ko-KR" altLang="en-US" sz="1800" dirty="0">
                          <a:latin typeface="+mj-ea"/>
                          <a:ea typeface="08서울남산체 L" panose="02020603020101020101" pitchFamily="18" charset="-127"/>
                        </a:rPr>
                        <a:t>가 적용됨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  <a:tabLst/>
                        <a:defRPr/>
                      </a:pPr>
                      <a:r>
                        <a:rPr lang="ko-KR" altLang="en-US" sz="1800" b="1" dirty="0">
                          <a:latin typeface="+mj-ea"/>
                          <a:ea typeface="08서울남산체 L" panose="02020603020101020101" pitchFamily="18" charset="-127"/>
                        </a:rPr>
                        <a:t>버튼을 사용해 사이트 이동</a:t>
                      </a:r>
                      <a:r>
                        <a:rPr lang="ko-KR" altLang="en-US" sz="1800" dirty="0">
                          <a:latin typeface="+mj-ea"/>
                          <a:ea typeface="08서울남산체 L" panose="02020603020101020101" pitchFamily="18" charset="-127"/>
                        </a:rPr>
                        <a:t>이 가능함 </a:t>
                      </a:r>
                      <a:r>
                        <a:rPr lang="ko-KR" altLang="en-US" sz="1800" b="1" dirty="0">
                          <a:latin typeface="+mj-ea"/>
                          <a:ea typeface="08서울남산체 L" panose="02020603020101020101" pitchFamily="18" charset="-127"/>
                        </a:rPr>
                        <a:t>마우스 오버 효과</a:t>
                      </a:r>
                      <a:r>
                        <a:rPr lang="ko-KR" altLang="en-US" sz="1800" dirty="0">
                          <a:latin typeface="+mj-ea"/>
                          <a:ea typeface="08서울남산체 L" panose="02020603020101020101" pitchFamily="18" charset="-127"/>
                        </a:rPr>
                        <a:t>가 있음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ko-KR" altLang="en-US" sz="1800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800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2" name="Google Shape;72;p2"/>
          <p:cNvSpPr txBox="1"/>
          <p:nvPr/>
        </p:nvSpPr>
        <p:spPr>
          <a:xfrm>
            <a:off x="6556439" y="398450"/>
            <a:ext cx="2290381" cy="510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Arial"/>
              <a:buNone/>
            </a:pPr>
            <a:r>
              <a:rPr lang="en-US" sz="2400" dirty="0">
                <a:solidFill>
                  <a:srgbClr val="40404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UI</a:t>
            </a:r>
            <a:r>
              <a:rPr lang="ko-KR" altLang="en-US" sz="2400" dirty="0">
                <a:solidFill>
                  <a:srgbClr val="40404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기능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  <a:sym typeface="Arial"/>
              </a:rPr>
              <a:t>정의서</a:t>
            </a:r>
            <a:endParaRPr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grpSp>
        <p:nvGrpSpPr>
          <p:cNvPr id="73" name="Google Shape;73;p2"/>
          <p:cNvGrpSpPr/>
          <p:nvPr/>
        </p:nvGrpSpPr>
        <p:grpSpPr>
          <a:xfrm>
            <a:off x="15053" y="1355684"/>
            <a:ext cx="9723495" cy="356956"/>
            <a:chOff x="0" y="0"/>
            <a:chExt cx="9723494" cy="356954"/>
          </a:xfrm>
        </p:grpSpPr>
        <p:sp>
          <p:nvSpPr>
            <p:cNvPr id="74" name="Google Shape;74;p2"/>
            <p:cNvSpPr/>
            <p:nvPr/>
          </p:nvSpPr>
          <p:spPr>
            <a:xfrm>
              <a:off x="0" y="0"/>
              <a:ext cx="9723494" cy="178983"/>
            </a:xfrm>
            <a:prstGeom prst="rect">
              <a:avLst/>
            </a:prstGeom>
            <a:gradFill>
              <a:gsLst>
                <a:gs pos="0">
                  <a:srgbClr val="4A4178"/>
                </a:gs>
                <a:gs pos="100000">
                  <a:srgbClr val="9885D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" y="178982"/>
              <a:ext cx="9723493" cy="177972"/>
            </a:xfrm>
            <a:prstGeom prst="rect">
              <a:avLst/>
            </a:prstGeom>
            <a:gradFill>
              <a:gsLst>
                <a:gs pos="0">
                  <a:srgbClr val="689ADF"/>
                </a:gs>
                <a:gs pos="100000">
                  <a:srgbClr val="21507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08서울남산체 L" panose="02020603020101020101" pitchFamily="18" charset="-127"/>
                  <a:ea typeface="08서울남산체 L" panose="02020603020101020101" pitchFamily="18" charset="-127"/>
                  <a:sym typeface="Arial"/>
                </a:rPr>
                <a:t>\</a:t>
              </a:r>
              <a:endParaRPr>
                <a:latin typeface="08서울남산체 L" panose="02020603020101020101" pitchFamily="18" charset="-127"/>
                <a:ea typeface="08서울남산체 L" panose="02020603020101020101" pitchFamily="18" charset="-127"/>
              </a:endParaRPr>
            </a:p>
          </p:txBody>
        </p:sp>
      </p:grpSp>
      <p:sp>
        <p:nvSpPr>
          <p:cNvPr id="8" name="Google Shape;59;p1">
            <a:extLst>
              <a:ext uri="{FF2B5EF4-FFF2-40B4-BE49-F238E27FC236}">
                <a16:creationId xmlns:a16="http://schemas.microsoft.com/office/drawing/2014/main" id="{B5E617B5-9364-430A-99C6-ECC109BAAC51}"/>
              </a:ext>
            </a:extLst>
          </p:cNvPr>
          <p:cNvSpPr txBox="1"/>
          <p:nvPr/>
        </p:nvSpPr>
        <p:spPr>
          <a:xfrm>
            <a:off x="210526" y="767922"/>
            <a:ext cx="3108380" cy="464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916D"/>
              </a:buClr>
              <a:buSzPts val="2500"/>
              <a:buFont typeface="Arial"/>
              <a:buNone/>
            </a:pPr>
            <a:r>
              <a:rPr lang="en-US" sz="2500" dirty="0">
                <a:solidFill>
                  <a:srgbClr val="D3916D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Web</a:t>
            </a:r>
            <a:r>
              <a:rPr lang="en-US" sz="2500" b="0" i="0" u="none" strike="noStrike" cap="none" dirty="0">
                <a:solidFill>
                  <a:srgbClr val="D3916D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  <a:sym typeface="Arial"/>
              </a:rPr>
              <a:t> Programming</a:t>
            </a:r>
            <a:endParaRPr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099736F-2B96-4F7A-8B22-8CCF0F7BC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491642"/>
              </p:ext>
            </p:extLst>
          </p:nvPr>
        </p:nvGraphicFramePr>
        <p:xfrm>
          <a:off x="2103120" y="3352801"/>
          <a:ext cx="5501639" cy="6156959"/>
        </p:xfrm>
        <a:graphic>
          <a:graphicData uri="http://schemas.openxmlformats.org/drawingml/2006/table">
            <a:tbl>
              <a:tblPr/>
              <a:tblGrid>
                <a:gridCol w="5501639">
                  <a:extLst>
                    <a:ext uri="{9D8B030D-6E8A-4147-A177-3AD203B41FA5}">
                      <a16:colId xmlns:a16="http://schemas.microsoft.com/office/drawing/2014/main" val="1059399193"/>
                    </a:ext>
                  </a:extLst>
                </a:gridCol>
              </a:tblGrid>
              <a:tr h="77677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 </a:t>
                      </a:r>
                      <a:r>
                        <a:rPr lang="ko-KR" altLang="en-US" dirty="0"/>
                        <a:t>상단 </a:t>
                      </a:r>
                      <a:r>
                        <a:rPr lang="ko-KR" altLang="en-US" dirty="0" err="1"/>
                        <a:t>메뉴바</a:t>
                      </a:r>
                      <a:endParaRPr lang="ko-KR" altLang="en-US" dirty="0"/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080056"/>
                  </a:ext>
                </a:extLst>
              </a:tr>
              <a:tr h="1149633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 </a:t>
                      </a:r>
                      <a:r>
                        <a:rPr lang="ko-KR" altLang="en-US" dirty="0"/>
                        <a:t>제목사진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142769"/>
                  </a:ext>
                </a:extLst>
              </a:tr>
              <a:tr h="1119812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 </a:t>
                      </a:r>
                      <a:r>
                        <a:rPr lang="ko-KR" altLang="en-US" dirty="0"/>
                        <a:t>회사 소개 및 제작안내 글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899871"/>
                  </a:ext>
                </a:extLst>
              </a:tr>
              <a:tr h="2201192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4 Q&amp;A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79454"/>
                  </a:ext>
                </a:extLst>
              </a:tr>
              <a:tr h="909543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 </a:t>
                      </a:r>
                      <a:r>
                        <a:rPr lang="ko-KR" altLang="en-US" dirty="0"/>
                        <a:t>하단 </a:t>
                      </a:r>
                      <a:r>
                        <a:rPr lang="ko-KR" altLang="en-US" dirty="0" err="1"/>
                        <a:t>메뉴바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&amp; </a:t>
                      </a:r>
                      <a:r>
                        <a:rPr lang="ko-KR" altLang="en-US" dirty="0"/>
                        <a:t>회사정보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894254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FD5E33-F831-4D70-B70E-5C1315357CEC}"/>
              </a:ext>
            </a:extLst>
          </p:cNvPr>
          <p:cNvSpPr/>
          <p:nvPr/>
        </p:nvSpPr>
        <p:spPr>
          <a:xfrm>
            <a:off x="2103120" y="3352800"/>
            <a:ext cx="5501640" cy="6156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4764</TotalTime>
  <Words>500</Words>
  <Application>Microsoft Office PowerPoint</Application>
  <PresentationFormat>사용자 지정</PresentationFormat>
  <Paragraphs>179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08서울남산체 M</vt:lpstr>
      <vt:lpstr>Malgun Gothic</vt:lpstr>
      <vt:lpstr>Helvetica Neue</vt:lpstr>
      <vt:lpstr>Helvetica Neue Light</vt:lpstr>
      <vt:lpstr>08서울남산체 L</vt:lpstr>
      <vt:lpstr>Arial</vt:lpstr>
      <vt:lpstr>Malgun Gothic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이승진</cp:lastModifiedBy>
  <cp:revision>26</cp:revision>
  <dcterms:modified xsi:type="dcterms:W3CDTF">2020-06-09T07:21:47Z</dcterms:modified>
</cp:coreProperties>
</file>