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3" r:id="rId6"/>
    <p:sldId id="261" r:id="rId7"/>
    <p:sldId id="266" r:id="rId8"/>
    <p:sldId id="265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Slab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nhT3gIw6FOvW5xyCHR27w99w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na Subash" userId="6d77bada5cb4bfd3" providerId="LiveId" clId="{E95E859D-662E-459A-A215-54EA55C45679}"/>
    <pc:docChg chg="undo custSel addSld delSld modSld sldOrd">
      <pc:chgData name="Heena Subash" userId="6d77bada5cb4bfd3" providerId="LiveId" clId="{E95E859D-662E-459A-A215-54EA55C45679}" dt="2025-06-11T05:03:39.899" v="537" actId="20577"/>
      <pc:docMkLst>
        <pc:docMk/>
      </pc:docMkLst>
      <pc:sldChg chg="modSp mod">
        <pc:chgData name="Heena Subash" userId="6d77bada5cb4bfd3" providerId="LiveId" clId="{E95E859D-662E-459A-A215-54EA55C45679}" dt="2025-06-11T04:57:29.066" v="194" actId="20577"/>
        <pc:sldMkLst>
          <pc:docMk/>
          <pc:sldMk cId="0" sldId="257"/>
        </pc:sldMkLst>
        <pc:spChg chg="mod">
          <ac:chgData name="Heena Subash" userId="6d77bada5cb4bfd3" providerId="LiveId" clId="{E95E859D-662E-459A-A215-54EA55C45679}" dt="2025-06-11T04:57:29.066" v="194" actId="20577"/>
          <ac:spMkLst>
            <pc:docMk/>
            <pc:sldMk cId="0" sldId="257"/>
            <ac:spMk id="19" creationId="{94ECA51F-FFD3-8D49-7296-69CC9C25C603}"/>
          </ac:spMkLst>
        </pc:spChg>
      </pc:sldChg>
      <pc:sldChg chg="del">
        <pc:chgData name="Heena Subash" userId="6d77bada5cb4bfd3" providerId="LiveId" clId="{E95E859D-662E-459A-A215-54EA55C45679}" dt="2025-06-11T04:40:21.309" v="138" actId="47"/>
        <pc:sldMkLst>
          <pc:docMk/>
          <pc:sldMk cId="0" sldId="262"/>
        </pc:sldMkLst>
      </pc:sldChg>
      <pc:sldChg chg="modSp mod">
        <pc:chgData name="Heena Subash" userId="6d77bada5cb4bfd3" providerId="LiveId" clId="{E95E859D-662E-459A-A215-54EA55C45679}" dt="2025-06-11T04:40:12.790" v="137" actId="12"/>
        <pc:sldMkLst>
          <pc:docMk/>
          <pc:sldMk cId="1714117731" sldId="263"/>
        </pc:sldMkLst>
        <pc:spChg chg="mod">
          <ac:chgData name="Heena Subash" userId="6d77bada5cb4bfd3" providerId="LiveId" clId="{E95E859D-662E-459A-A215-54EA55C45679}" dt="2025-06-11T04:40:12.790" v="137" actId="12"/>
          <ac:spMkLst>
            <pc:docMk/>
            <pc:sldMk cId="1714117731" sldId="263"/>
            <ac:spMk id="7" creationId="{D4BCBD22-7065-0BA8-C188-B9B74B1603BE}"/>
          </ac:spMkLst>
        </pc:spChg>
        <pc:picChg chg="mod">
          <ac:chgData name="Heena Subash" userId="6d77bada5cb4bfd3" providerId="LiveId" clId="{E95E859D-662E-459A-A215-54EA55C45679}" dt="2025-06-11T04:40:05.507" v="136" actId="1076"/>
          <ac:picMkLst>
            <pc:docMk/>
            <pc:sldMk cId="1714117731" sldId="263"/>
            <ac:picMk id="3" creationId="{04CCB35D-5F42-8DEC-FAC1-BDA38A6F10A0}"/>
          </ac:picMkLst>
        </pc:picChg>
      </pc:sldChg>
      <pc:sldChg chg="modSp mod">
        <pc:chgData name="Heena Subash" userId="6d77bada5cb4bfd3" providerId="LiveId" clId="{E95E859D-662E-459A-A215-54EA55C45679}" dt="2025-06-11T04:26:50.962" v="135" actId="20577"/>
        <pc:sldMkLst>
          <pc:docMk/>
          <pc:sldMk cId="2457117385" sldId="264"/>
        </pc:sldMkLst>
        <pc:spChg chg="mod">
          <ac:chgData name="Heena Subash" userId="6d77bada5cb4bfd3" providerId="LiveId" clId="{E95E859D-662E-459A-A215-54EA55C45679}" dt="2025-06-11T04:26:50.962" v="135" actId="20577"/>
          <ac:spMkLst>
            <pc:docMk/>
            <pc:sldMk cId="2457117385" sldId="264"/>
            <ac:spMk id="19" creationId="{F4BE39EC-3113-10AD-6E75-B7B9900666EF}"/>
          </ac:spMkLst>
        </pc:spChg>
      </pc:sldChg>
      <pc:sldChg chg="addSp delSp modSp add mod">
        <pc:chgData name="Heena Subash" userId="6d77bada5cb4bfd3" providerId="LiveId" clId="{E95E859D-662E-459A-A215-54EA55C45679}" dt="2025-06-11T04:41:21.769" v="143" actId="1076"/>
        <pc:sldMkLst>
          <pc:docMk/>
          <pc:sldMk cId="1688645954" sldId="265"/>
        </pc:sldMkLst>
        <pc:spChg chg="del">
          <ac:chgData name="Heena Subash" userId="6d77bada5cb4bfd3" providerId="LiveId" clId="{E95E859D-662E-459A-A215-54EA55C45679}" dt="2025-06-11T04:41:00.229" v="140" actId="478"/>
          <ac:spMkLst>
            <pc:docMk/>
            <pc:sldMk cId="1688645954" sldId="265"/>
            <ac:spMk id="3" creationId="{8902F960-7A94-43AE-5790-8209D5BA5054}"/>
          </ac:spMkLst>
        </pc:spChg>
        <pc:spChg chg="add del mod">
          <ac:chgData name="Heena Subash" userId="6d77bada5cb4bfd3" providerId="LiveId" clId="{E95E859D-662E-459A-A215-54EA55C45679}" dt="2025-06-11T04:41:07.381" v="141" actId="478"/>
          <ac:spMkLst>
            <pc:docMk/>
            <pc:sldMk cId="1688645954" sldId="265"/>
            <ac:spMk id="4" creationId="{36E81953-F45A-8B65-910A-90B9872D6491}"/>
          </ac:spMkLst>
        </pc:spChg>
        <pc:spChg chg="del">
          <ac:chgData name="Heena Subash" userId="6d77bada5cb4bfd3" providerId="LiveId" clId="{E95E859D-662E-459A-A215-54EA55C45679}" dt="2025-06-11T04:41:00.229" v="140" actId="478"/>
          <ac:spMkLst>
            <pc:docMk/>
            <pc:sldMk cId="1688645954" sldId="265"/>
            <ac:spMk id="5" creationId="{2656406E-4CC7-1967-5A8E-B8115231A80C}"/>
          </ac:spMkLst>
        </pc:spChg>
        <pc:picChg chg="mod">
          <ac:chgData name="Heena Subash" userId="6d77bada5cb4bfd3" providerId="LiveId" clId="{E95E859D-662E-459A-A215-54EA55C45679}" dt="2025-06-11T04:41:21.769" v="143" actId="1076"/>
          <ac:picMkLst>
            <pc:docMk/>
            <pc:sldMk cId="1688645954" sldId="265"/>
            <ac:picMk id="103" creationId="{1B409574-D94A-BF55-D845-0A9FF248B289}"/>
          </ac:picMkLst>
        </pc:picChg>
      </pc:sldChg>
      <pc:sldChg chg="delSp modSp add mod ord">
        <pc:chgData name="Heena Subash" userId="6d77bada5cb4bfd3" providerId="LiveId" clId="{E95E859D-662E-459A-A215-54EA55C45679}" dt="2025-06-11T05:03:39.899" v="537" actId="20577"/>
        <pc:sldMkLst>
          <pc:docMk/>
          <pc:sldMk cId="3270631833" sldId="266"/>
        </pc:sldMkLst>
        <pc:spChg chg="mod">
          <ac:chgData name="Heena Subash" userId="6d77bada5cb4bfd3" providerId="LiveId" clId="{E95E859D-662E-459A-A215-54EA55C45679}" dt="2025-06-11T04:57:14.276" v="169" actId="20577"/>
          <ac:spMkLst>
            <pc:docMk/>
            <pc:sldMk cId="3270631833" sldId="266"/>
            <ac:spMk id="6" creationId="{D6A76974-CB7C-E2B0-D0DE-6B9246EF8D3F}"/>
          </ac:spMkLst>
        </pc:spChg>
        <pc:spChg chg="mod">
          <ac:chgData name="Heena Subash" userId="6d77bada5cb4bfd3" providerId="LiveId" clId="{E95E859D-662E-459A-A215-54EA55C45679}" dt="2025-06-11T05:03:39.899" v="537" actId="20577"/>
          <ac:spMkLst>
            <pc:docMk/>
            <pc:sldMk cId="3270631833" sldId="266"/>
            <ac:spMk id="7" creationId="{5A206452-B991-0AA7-BA4E-B4EB3575DF9E}"/>
          </ac:spMkLst>
        </pc:spChg>
        <pc:picChg chg="del">
          <ac:chgData name="Heena Subash" userId="6d77bada5cb4bfd3" providerId="LiveId" clId="{E95E859D-662E-459A-A215-54EA55C45679}" dt="2025-06-11T04:57:37.348" v="195" actId="478"/>
          <ac:picMkLst>
            <pc:docMk/>
            <pc:sldMk cId="3270631833" sldId="266"/>
            <ac:picMk id="3" creationId="{E173DAF6-33E4-721B-FD1C-9D6FFACE79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E088F7E3-453C-1DE2-C823-C1459589F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5323715E-C9C7-3E29-33AA-E076BE95FE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35AE609C-DB93-7B07-17E4-E70BBA6AB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27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D4032C03-001A-F2CF-AA03-124E6F555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>
            <a:extLst>
              <a:ext uri="{FF2B5EF4-FFF2-40B4-BE49-F238E27FC236}">
                <a16:creationId xmlns:a16="http://schemas.microsoft.com/office/drawing/2014/main" id="{5ACF56C1-D60A-2F21-73A6-9B6456E366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>
            <a:extLst>
              <a:ext uri="{FF2B5EF4-FFF2-40B4-BE49-F238E27FC236}">
                <a16:creationId xmlns:a16="http://schemas.microsoft.com/office/drawing/2014/main" id="{C271B8B3-6B1B-2FDE-6E02-8DFC02431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734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3372e3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50E50018-07FE-89B6-7E4B-C9EEC56D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>
            <a:extLst>
              <a:ext uri="{FF2B5EF4-FFF2-40B4-BE49-F238E27FC236}">
                <a16:creationId xmlns:a16="http://schemas.microsoft.com/office/drawing/2014/main" id="{A068390C-CDBB-38CC-2474-DF86B4180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>
            <a:extLst>
              <a:ext uri="{FF2B5EF4-FFF2-40B4-BE49-F238E27FC236}">
                <a16:creationId xmlns:a16="http://schemas.microsoft.com/office/drawing/2014/main" id="{8CFD8B1C-AD2C-B519-1754-F7DB77D66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48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B29C2232-3F44-21B6-B81C-2CE4858BA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>
            <a:extLst>
              <a:ext uri="{FF2B5EF4-FFF2-40B4-BE49-F238E27FC236}">
                <a16:creationId xmlns:a16="http://schemas.microsoft.com/office/drawing/2014/main" id="{571782B8-BB9A-8D26-BF31-C6A6232EEF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3372e3e9c_0_0:notes">
            <a:extLst>
              <a:ext uri="{FF2B5EF4-FFF2-40B4-BE49-F238E27FC236}">
                <a16:creationId xmlns:a16="http://schemas.microsoft.com/office/drawing/2014/main" id="{CD4A7223-20F7-8CE6-1EBF-7B6E52B8C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81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83372e3e9c_1_313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g83372e3e9c_1_313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83372e3e9c_1_3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372e3e9c_1_317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83372e3e9c_1_317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g83372e3e9c_1_317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g83372e3e9c_1_3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3372e3e9c_1_3131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g83372e3e9c_1_313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23" name="Google Shape;23;g83372e3e9c_1_31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g83372e3e9c_1_313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g83372e3e9c_1_313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6" name="Google Shape;26;g83372e3e9c_1_3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g83372e3e9c_1_314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g83372e3e9c_1_31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83372e3e9c_1_314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83372e3e9c_1_314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83372e3e9c_1_31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3372e3e9c_1_31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83372e3e9c_1_3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3372e3e9c_1_315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g83372e3e9c_1_315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g83372e3e9c_1_315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83372e3e9c_1_3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3372e3e9c_1_316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g83372e3e9c_1_31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372e3e9c_1_316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g83372e3e9c_1_316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83372e3e9c_1_316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3" name="Google Shape;53;g83372e3e9c_1_316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83372e3e9c_1_31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83372e3e9c_1_3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72e3e9c_1_317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8" name="Google Shape;58;g83372e3e9c_1_3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72e3e9c_1_31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83372e3e9c_1_31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372e3e9c_1_3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body" idx="4294967295"/>
          </p:nvPr>
        </p:nvSpPr>
        <p:spPr>
          <a:xfrm>
            <a:off x="1496400" y="462800"/>
            <a:ext cx="63891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buSzPts val="2400"/>
              <a:buNone/>
            </a:pPr>
            <a:r>
              <a:rPr lang="en-US" sz="2000" dirty="0"/>
              <a:t>Snowflake l </a:t>
            </a:r>
            <a:r>
              <a:rPr lang="en-US" sz="2000" dirty="0" err="1"/>
              <a:t>YourStory</a:t>
            </a:r>
            <a:r>
              <a:rPr lang="en-US" sz="2000" dirty="0"/>
              <a:t> </a:t>
            </a:r>
          </a:p>
          <a:p>
            <a:pPr marL="0" indent="0" algn="ctr">
              <a:lnSpc>
                <a:spcPct val="100000"/>
              </a:lnSpc>
              <a:buSzPts val="2400"/>
              <a:buNone/>
            </a:pPr>
            <a:r>
              <a:rPr lang="en-US" sz="3600" dirty="0"/>
              <a:t>Hero Challenge 2025</a:t>
            </a:r>
            <a:endParaRPr sz="3200"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F6F6C04-9E9B-E669-2372-6C66FE0B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/>
          <a:lstStyle/>
          <a:p>
            <a:pPr algn="l"/>
            <a:r>
              <a:rPr lang="en-IN" sz="3000" dirty="0">
                <a:solidFill>
                  <a:srgbClr val="0098FF"/>
                </a:solidFill>
                <a:latin typeface="Arial"/>
                <a:cs typeface="Arial"/>
              </a:rPr>
              <a:t>Agenda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4ECA51F-FFD3-8D49-7296-69CC9C25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</p:spPr>
        <p:txBody>
          <a:bodyPr/>
          <a:lstStyle/>
          <a:p>
            <a:pPr algn="l"/>
            <a:r>
              <a:rPr lang="en-US" dirty="0"/>
              <a:t>P</a:t>
            </a:r>
            <a:r>
              <a:rPr lang="en-IN" dirty="0" err="1"/>
              <a:t>roblem</a:t>
            </a:r>
            <a:r>
              <a:rPr lang="en-IN" dirty="0"/>
              <a:t> Statement</a:t>
            </a:r>
          </a:p>
          <a:p>
            <a:pPr algn="l"/>
            <a:r>
              <a:rPr lang="en-IN" dirty="0"/>
              <a:t>Data Used</a:t>
            </a:r>
          </a:p>
          <a:p>
            <a:pPr algn="l"/>
            <a:r>
              <a:rPr lang="en-IN" dirty="0"/>
              <a:t>Demo</a:t>
            </a:r>
          </a:p>
          <a:p>
            <a:pPr algn="l"/>
            <a:r>
              <a:rPr lang="en-IN" dirty="0"/>
              <a:t>Potential Improvements</a:t>
            </a:r>
          </a:p>
          <a:p>
            <a:pPr algn="l"/>
            <a:r>
              <a:rPr lang="en-IN" dirty="0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68">
          <a:extLst>
            <a:ext uri="{FF2B5EF4-FFF2-40B4-BE49-F238E27FC236}">
              <a16:creationId xmlns:a16="http://schemas.microsoft.com/office/drawing/2014/main" id="{D3332A95-A734-7FD4-D806-4C886951C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>
            <a:extLst>
              <a:ext uri="{FF2B5EF4-FFF2-40B4-BE49-F238E27FC236}">
                <a16:creationId xmlns:a16="http://schemas.microsoft.com/office/drawing/2014/main" id="{FFCE7A72-138B-3430-8FEB-6B3FD09293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17CC3E1-B0E7-F983-0643-7E945D69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/>
          <a:lstStyle/>
          <a:p>
            <a:pPr algn="l"/>
            <a:r>
              <a:rPr lang="en-IN" sz="3000" dirty="0">
                <a:solidFill>
                  <a:srgbClr val="0098FF"/>
                </a:solidFill>
                <a:latin typeface="Arial"/>
                <a:cs typeface="Arial"/>
              </a:rPr>
              <a:t>Team Members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4BE39EC-3113-10AD-6E75-B7B99006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</p:spPr>
        <p:txBody>
          <a:bodyPr/>
          <a:lstStyle/>
          <a:p>
            <a:pPr algn="l"/>
            <a:r>
              <a:rPr lang="en-IN" dirty="0"/>
              <a:t>Heena Subash</a:t>
            </a:r>
          </a:p>
          <a:p>
            <a:pPr algn="l"/>
            <a:r>
              <a:rPr lang="en-IN" dirty="0"/>
              <a:t>Puneet Krishna H</a:t>
            </a:r>
          </a:p>
          <a:p>
            <a:pPr algn="l"/>
            <a:r>
              <a:rPr lang="en-IN" dirty="0"/>
              <a:t>Rakin Areef S</a:t>
            </a:r>
          </a:p>
        </p:txBody>
      </p:sp>
    </p:spTree>
    <p:extLst>
      <p:ext uri="{BB962C8B-B14F-4D97-AF65-F5344CB8AC3E}">
        <p14:creationId xmlns:p14="http://schemas.microsoft.com/office/powerpoint/2010/main" val="245711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58BCC9-8131-9997-88CF-A45DC407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/>
          <a:lstStyle/>
          <a:p>
            <a:pPr algn="l"/>
            <a:r>
              <a:rPr lang="en-IN" sz="3000" dirty="0">
                <a:solidFill>
                  <a:srgbClr val="0098FF"/>
                </a:solidFill>
                <a:latin typeface="Arial"/>
                <a:cs typeface="Arial"/>
              </a:rPr>
              <a:t>Problem Statement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75D1EF-B2B5-4A1E-4035-B1632471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1143373"/>
          </a:xfrm>
        </p:spPr>
        <p:txBody>
          <a:bodyPr/>
          <a:lstStyle/>
          <a:p>
            <a:pPr marL="114300" indent="0" algn="l">
              <a:buNone/>
            </a:pPr>
            <a:r>
              <a:rPr lang="en-US" dirty="0">
                <a:solidFill>
                  <a:srgbClr val="FFFFFF"/>
                </a:solidFill>
                <a:effectLst/>
              </a:rPr>
              <a:t>Design, develop, and produce a solution on </a:t>
            </a:r>
            <a:r>
              <a:rPr lang="en-US" dirty="0" err="1">
                <a:solidFill>
                  <a:srgbClr val="FFFFFF"/>
                </a:solidFill>
                <a:effectLst/>
              </a:rPr>
              <a:t>Streamlit</a:t>
            </a:r>
            <a:r>
              <a:rPr lang="en-US" dirty="0">
                <a:solidFill>
                  <a:srgbClr val="FFFFFF"/>
                </a:solidFill>
                <a:effectLst/>
              </a:rPr>
              <a:t> that showcases traditional art forms, uncovers cultural experiences offered across the country, and promotes responsible tourism.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6F5FB-3392-D775-D6BE-F299B8C49362}"/>
              </a:ext>
            </a:extLst>
          </p:cNvPr>
          <p:cNvSpPr txBox="1"/>
          <p:nvPr/>
        </p:nvSpPr>
        <p:spPr>
          <a:xfrm>
            <a:off x="452730" y="2978896"/>
            <a:ext cx="8037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5"/>
              </a:buClr>
              <a:buSzPts val="13000"/>
            </a:pPr>
            <a:r>
              <a:rPr lang="en-IN" sz="3600" dirty="0">
                <a:solidFill>
                  <a:srgbClr val="0098FF"/>
                </a:solidFill>
                <a:latin typeface="Roboto Slab"/>
                <a:ea typeface="Roboto Slab"/>
                <a:cs typeface="Roboto Slab"/>
                <a:sym typeface="Roboto Slab"/>
              </a:rPr>
              <a:t>Travel Suggestion Planner</a:t>
            </a:r>
          </a:p>
          <a:p>
            <a:pPr algn="ctr">
              <a:buClr>
                <a:schemeClr val="accent5"/>
              </a:buClr>
              <a:buSzPts val="13000"/>
            </a:pPr>
            <a:r>
              <a:rPr lang="en-IN" sz="2000" dirty="0">
                <a:solidFill>
                  <a:srgbClr val="0098FF"/>
                </a:solidFill>
                <a:latin typeface="Roboto Slab"/>
                <a:ea typeface="Roboto Slab"/>
                <a:cs typeface="Roboto Slab"/>
                <a:sym typeface="Roboto Slab"/>
              </a:rPr>
              <a:t>A quiz based platform to pick your ideal place of visit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75676BB8-A679-E905-D4FF-C6E82A21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>
            <a:extLst>
              <a:ext uri="{FF2B5EF4-FFF2-40B4-BE49-F238E27FC236}">
                <a16:creationId xmlns:a16="http://schemas.microsoft.com/office/drawing/2014/main" id="{859B0010-BE8A-467E-ED31-F82FDEEA2B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9A2F70-5AF5-3DD4-6EDE-62C47A94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/>
          <a:lstStyle/>
          <a:p>
            <a:pPr algn="l"/>
            <a:r>
              <a:rPr lang="en-IN" sz="3000" dirty="0">
                <a:solidFill>
                  <a:srgbClr val="0098FF"/>
                </a:solidFill>
                <a:latin typeface="Arial"/>
                <a:cs typeface="Arial"/>
              </a:rPr>
              <a:t>Data Used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4BCBD22-7065-0BA8-C188-B9B74B16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</p:spPr>
        <p:txBody>
          <a:bodyPr/>
          <a:lstStyle/>
          <a:p>
            <a:pPr algn="l"/>
            <a:r>
              <a:rPr lang="en-IN" dirty="0"/>
              <a:t>Collected Cultural Heritage Data for 11 cities (Below snip for example)</a:t>
            </a:r>
          </a:p>
          <a:p>
            <a:pPr algn="l"/>
            <a:r>
              <a:rPr lang="en-IN" dirty="0"/>
              <a:t>Data for all monuments visited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CB35D-5F42-8DEC-FAC1-BDA38A6F1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351" y="2479735"/>
            <a:ext cx="4075297" cy="13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1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83372e3e9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64DE-77F4-61B5-A59A-9DEC1C8CF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0146A-6F3C-7918-F759-8ACE43EF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000" dirty="0">
                <a:solidFill>
                  <a:srgbClr val="0098FF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39225687-823E-3944-DB35-84460929D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>
            <a:extLst>
              <a:ext uri="{FF2B5EF4-FFF2-40B4-BE49-F238E27FC236}">
                <a16:creationId xmlns:a16="http://schemas.microsoft.com/office/drawing/2014/main" id="{781C4B69-806D-F9BC-B119-54253A5811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A76974-CB7C-E2B0-D0DE-6B9246EF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/>
          <a:lstStyle/>
          <a:p>
            <a:pPr algn="l"/>
            <a:r>
              <a:rPr lang="en-IN" sz="3000" dirty="0">
                <a:solidFill>
                  <a:srgbClr val="0098FF"/>
                </a:solidFill>
                <a:latin typeface="Arial"/>
                <a:cs typeface="Arial"/>
              </a:rPr>
              <a:t>Improvements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206452-B991-0AA7-BA4E-B4EB3575D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</p:spPr>
        <p:txBody>
          <a:bodyPr/>
          <a:lstStyle/>
          <a:p>
            <a:pPr algn="l"/>
            <a:r>
              <a:rPr lang="en-IN" dirty="0"/>
              <a:t>Interactive lesser known monuments</a:t>
            </a:r>
          </a:p>
          <a:p>
            <a:pPr algn="l"/>
            <a:r>
              <a:rPr lang="en-IN" dirty="0"/>
              <a:t>Better </a:t>
            </a:r>
            <a:r>
              <a:rPr lang="en-IN"/>
              <a:t>structure on result </a:t>
            </a:r>
            <a:r>
              <a:rPr lang="en-IN" dirty="0"/>
              <a:t>page for quiz </a:t>
            </a:r>
          </a:p>
        </p:txBody>
      </p:sp>
    </p:spTree>
    <p:extLst>
      <p:ext uri="{BB962C8B-B14F-4D97-AF65-F5344CB8AC3E}">
        <p14:creationId xmlns:p14="http://schemas.microsoft.com/office/powerpoint/2010/main" val="327063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0">
          <a:extLst>
            <a:ext uri="{FF2B5EF4-FFF2-40B4-BE49-F238E27FC236}">
              <a16:creationId xmlns:a16="http://schemas.microsoft.com/office/drawing/2014/main" id="{E79415E8-AA1D-F0D6-4123-C7FB2238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83372e3e9c_0_0">
            <a:extLst>
              <a:ext uri="{FF2B5EF4-FFF2-40B4-BE49-F238E27FC236}">
                <a16:creationId xmlns:a16="http://schemas.microsoft.com/office/drawing/2014/main" id="{1B409574-D94A-BF55-D845-0A9FF248B2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64595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104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Marina</vt:lpstr>
      <vt:lpstr>PowerPoint Presentation</vt:lpstr>
      <vt:lpstr>Agenda</vt:lpstr>
      <vt:lpstr>Team Members</vt:lpstr>
      <vt:lpstr>Problem Statement</vt:lpstr>
      <vt:lpstr>Data Used</vt:lpstr>
      <vt:lpstr>Demo</vt:lpstr>
      <vt:lpstr>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Heena Subash</dc:creator>
  <cp:lastModifiedBy>Heena Subash</cp:lastModifiedBy>
  <cp:revision>1</cp:revision>
  <dcterms:modified xsi:type="dcterms:W3CDTF">2025-06-11T05:03:40Z</dcterms:modified>
</cp:coreProperties>
</file>