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0" r:id="rId5"/>
    <p:sldId id="285" r:id="rId6"/>
    <p:sldId id="259" r:id="rId7"/>
    <p:sldId id="291" r:id="rId8"/>
    <p:sldId id="287" r:id="rId9"/>
    <p:sldId id="288" r:id="rId10"/>
    <p:sldId id="289" r:id="rId11"/>
    <p:sldId id="286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62D78D-2CFE-44D8-A4EF-3F4138B43993}" v="1" dt="2021-07-13T08:21:02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" userId="S::ganesh@bassure.com::189d6a7d-928b-43ee-903a-e0f5f33ba8c5" providerId="AD" clId="Web-{CB62D78D-2CFE-44D8-A4EF-3F4138B43993}"/>
    <pc:docChg chg="modSld">
      <pc:chgData name="Ganesh" userId="S::ganesh@bassure.com::189d6a7d-928b-43ee-903a-e0f5f33ba8c5" providerId="AD" clId="Web-{CB62D78D-2CFE-44D8-A4EF-3F4138B43993}" dt="2021-07-13T08:21:02.115" v="0" actId="1076"/>
      <pc:docMkLst>
        <pc:docMk/>
      </pc:docMkLst>
      <pc:sldChg chg="modSp">
        <pc:chgData name="Ganesh" userId="S::ganesh@bassure.com::189d6a7d-928b-43ee-903a-e0f5f33ba8c5" providerId="AD" clId="Web-{CB62D78D-2CFE-44D8-A4EF-3F4138B43993}" dt="2021-07-13T08:21:02.115" v="0" actId="1076"/>
        <pc:sldMkLst>
          <pc:docMk/>
          <pc:sldMk cId="3416623499" sldId="291"/>
        </pc:sldMkLst>
        <pc:picChg chg="mod">
          <ac:chgData name="Ganesh" userId="S::ganesh@bassure.com::189d6a7d-928b-43ee-903a-e0f5f33ba8c5" providerId="AD" clId="Web-{CB62D78D-2CFE-44D8-A4EF-3F4138B43993}" dt="2021-07-13T08:21:02.115" v="0" actId="1076"/>
          <ac:picMkLst>
            <pc:docMk/>
            <pc:sldMk cId="3416623499" sldId="291"/>
            <ac:picMk id="9" creationId="{BF842547-07A4-4A2A-8B65-F33016A636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9FE87-68E0-4AF7-BEA7-33359E89AFD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240A9-ED52-4513-803F-7DD19F680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FB86-A736-4B48-B767-EDB5B689C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AA260-031A-485B-85AA-B119DF3D5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293AB-8A71-40E7-BEF9-5F7A6EA9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135F-28A6-478D-92FE-A5F05559584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8D3FF-41CC-404C-B8A5-BA0E60D0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505E-2DD2-43DD-A559-738AE0E9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7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3813-AA01-439E-9CF8-4B5D8A4F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4ACA5-5597-47EE-B396-CBA90823A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1B202-2498-401C-A46E-8A718758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135F-28A6-478D-92FE-A5F05559584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E353E-4951-4B06-B968-4015EB4F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4D8BD-AAA5-450E-96DE-671542C9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5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12B09-FDC1-4E87-8DEA-688498F57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62BEB-BFF2-4FBE-A975-F649594F5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6CEF-52A6-40CF-898D-C05514A3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135F-28A6-478D-92FE-A5F05559584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CA5B8-EE0B-4B46-8B94-E9E5B13B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C24CF-914F-4FD4-A0B8-E1008383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1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09600" y="1621135"/>
            <a:ext cx="10972800" cy="3302001"/>
          </a:xfrm>
          <a:prstGeom prst="rect">
            <a:avLst/>
          </a:prstGeom>
        </p:spPr>
        <p:txBody>
          <a:bodyPr anchor="ctr"/>
          <a:lstStyle>
            <a:lvl1pPr>
              <a:defRPr sz="64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350000"/>
            <a:ext cx="194311" cy="21463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22000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6481-E55E-4B59-ACE7-F4CFBB47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CD303-4229-4D41-B7EC-ECB98CEF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CE69-C18E-410C-AEEA-3ABC8C4E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135F-28A6-478D-92FE-A5F05559584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5F2D8-E0D1-4AB5-8195-904F5B37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5F2AF-7D30-4B77-BD27-69F671B0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F715-D9CF-42C8-A0FE-3B995811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9086D-0B84-4A0E-8D2C-E33E923A5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9342B-34C4-4272-AF84-8D70BBC0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135F-28A6-478D-92FE-A5F05559584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7DF2-9257-494A-A366-A73AAF78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C1F4D-E1F5-454A-AAAC-EBFD6C66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3E15-FA7E-4DE4-9DEB-0C327A1F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AFFE-D498-4AFD-B6F5-BD619945D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7FBD-5ECE-44B7-9BFE-C5B727770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118FC-D2EE-4605-93EB-A152FAB0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135F-28A6-478D-92FE-A5F05559584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112AF-7F9D-4570-BF6F-0055AD22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84927-7EB9-47EB-A743-5EFCAEEF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4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508E-D0D4-4E7F-BB4C-92A67896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DF28E-F13B-4794-B1D0-30CEFEBEE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CA968-E35C-423A-8C21-E08A66D3A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95074-2775-43FF-98DE-4193C112B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24FBC-E4DA-46A0-8322-4A2183C1D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F463D-61C3-4601-8D24-2BBE0B5B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135F-28A6-478D-92FE-A5F05559584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54AD7-7FBA-47D4-A580-4B7B083D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651A4-C2EB-4E57-8569-2FD9FB49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0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4CEA-37EC-4F59-9B6C-91E9735A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DE67A-6EF8-48F2-B67C-EC71F683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135F-28A6-478D-92FE-A5F05559584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AF08-C850-4D21-8D5A-95A1CA4F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E93BB-78EE-4656-B191-64E5D802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8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AB4F4-A342-48A6-8171-7CC26FE1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135F-28A6-478D-92FE-A5F05559584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A3FB1-5F92-421E-8A00-9FB8530E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8BB79-B515-4F4A-B644-3CD51CDE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6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3C07-8209-4F5F-A088-18960A32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01D1-6B4E-4021-986C-1908928F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65411-EB85-4334-A94D-E27B4B840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9D8C3-21B1-46D3-AAD2-4C105D8A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135F-28A6-478D-92FE-A5F05559584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0D785-7949-46C2-92ED-64305E6F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9C976-DA88-42C5-8769-61D2AAF3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5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18AD-68A1-4D4D-A766-4DF26769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3B74E-54ED-4F2C-A8C2-4E9AE64A8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64317-DAC3-46F5-BA1A-6DD2727FB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F8937-ADB4-48DC-81E0-4AE0D19B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135F-28A6-478D-92FE-A5F05559584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B98F-EDA7-49AB-9ACC-8F0F4F1F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1AA1C-3856-4E52-8C90-FAB56FCC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4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418B1-3943-4C97-91B4-A3B65C42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86DE6-34F8-48E5-B04A-9D7009B38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FE75B-8893-4D2A-B336-DC0DE892D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1135F-28A6-478D-92FE-A5F05559584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34EE4-2786-4723-A08A-616D33AE2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DB76-0248-45C9-A155-C165C0119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FF9A-039E-42FC-AB58-C92DEE55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15D8-4011-4726-AE61-01645065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HTML &amp; CSS</a:t>
            </a:r>
          </a:p>
        </p:txBody>
      </p:sp>
    </p:spTree>
    <p:extLst>
      <p:ext uri="{BB962C8B-B14F-4D97-AF65-F5344CB8AC3E}">
        <p14:creationId xmlns:p14="http://schemas.microsoft.com/office/powerpoint/2010/main" val="122531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Do it yourself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 it yourself…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3BE6D3-9690-427C-86BD-362D84C96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220" y="381965"/>
            <a:ext cx="9144000" cy="6476035"/>
          </a:xfrm>
        </p:spPr>
        <p:txBody>
          <a:bodyPr>
            <a:normAutofit/>
          </a:bodyPr>
          <a:lstStyle/>
          <a:p>
            <a:pPr algn="l"/>
            <a:r>
              <a:rPr lang="en-US"/>
              <a:t>Exercise: 1</a:t>
            </a:r>
          </a:p>
          <a:p>
            <a:pPr algn="l"/>
            <a:r>
              <a:rPr lang="en-US"/>
              <a:t>A.)</a:t>
            </a:r>
          </a:p>
          <a:p>
            <a:pPr marL="457200" indent="-457200" algn="l">
              <a:buAutoNum type="arabicPeriod"/>
            </a:pPr>
            <a:r>
              <a:rPr lang="en-US"/>
              <a:t>Create a web page which should contain a table having two rows and two columns. </a:t>
            </a:r>
          </a:p>
          <a:p>
            <a:pPr marL="457200" indent="-457200" algn="l">
              <a:buAutoNum type="arabicPeriod"/>
            </a:pPr>
            <a:r>
              <a:rPr lang="en-US"/>
              <a:t>Fill in the data in the table created by you in question 1.</a:t>
            </a:r>
          </a:p>
          <a:p>
            <a:pPr marL="457200" indent="-457200" algn="l">
              <a:buAutoNum type="arabicPeriod"/>
            </a:pPr>
            <a:r>
              <a:rPr lang="en-US"/>
              <a:t>Create the following table in HTML with Dummy Data:</a:t>
            </a:r>
          </a:p>
          <a:p>
            <a:pPr marL="457200" indent="-457200" algn="l">
              <a:buAutoNum type="arabicPeriod"/>
            </a:pPr>
            <a:endParaRPr lang="en-US"/>
          </a:p>
          <a:p>
            <a:pPr algn="l"/>
            <a:r>
              <a:rPr lang="en-US"/>
              <a:t>B.)</a:t>
            </a:r>
          </a:p>
          <a:p>
            <a:pPr marL="457200" indent="-457200" algn="l">
              <a:buAutoNum type="arabicPeriod"/>
            </a:pPr>
            <a:r>
              <a:rPr lang="en-US"/>
              <a:t>Create the following table</a:t>
            </a:r>
          </a:p>
          <a:p>
            <a:pPr algn="l"/>
            <a:r>
              <a:rPr lang="en-US"/>
              <a:t>	</a:t>
            </a:r>
          </a:p>
          <a:p>
            <a:pPr algn="l"/>
            <a:r>
              <a:rPr lang="en-US"/>
              <a:t>2. Weather </a:t>
            </a:r>
          </a:p>
          <a:p>
            <a:pPr algn="l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5991C4-C62A-4107-A168-60D3BAC26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988405"/>
              </p:ext>
            </p:extLst>
          </p:nvPr>
        </p:nvGraphicFramePr>
        <p:xfrm>
          <a:off x="528576" y="2568590"/>
          <a:ext cx="11134847" cy="6917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3770">
                  <a:extLst>
                    <a:ext uri="{9D8B030D-6E8A-4147-A177-3AD203B41FA5}">
                      <a16:colId xmlns:a16="http://schemas.microsoft.com/office/drawing/2014/main" val="3815282081"/>
                    </a:ext>
                  </a:extLst>
                </a:gridCol>
                <a:gridCol w="1391856">
                  <a:extLst>
                    <a:ext uri="{9D8B030D-6E8A-4147-A177-3AD203B41FA5}">
                      <a16:colId xmlns:a16="http://schemas.microsoft.com/office/drawing/2014/main" val="1943983229"/>
                    </a:ext>
                  </a:extLst>
                </a:gridCol>
                <a:gridCol w="1391856">
                  <a:extLst>
                    <a:ext uri="{9D8B030D-6E8A-4147-A177-3AD203B41FA5}">
                      <a16:colId xmlns:a16="http://schemas.microsoft.com/office/drawing/2014/main" val="2706109165"/>
                    </a:ext>
                  </a:extLst>
                </a:gridCol>
                <a:gridCol w="1391856">
                  <a:extLst>
                    <a:ext uri="{9D8B030D-6E8A-4147-A177-3AD203B41FA5}">
                      <a16:colId xmlns:a16="http://schemas.microsoft.com/office/drawing/2014/main" val="3148558314"/>
                    </a:ext>
                  </a:extLst>
                </a:gridCol>
                <a:gridCol w="1391856">
                  <a:extLst>
                    <a:ext uri="{9D8B030D-6E8A-4147-A177-3AD203B41FA5}">
                      <a16:colId xmlns:a16="http://schemas.microsoft.com/office/drawing/2014/main" val="2634104987"/>
                    </a:ext>
                  </a:extLst>
                </a:gridCol>
                <a:gridCol w="927905">
                  <a:extLst>
                    <a:ext uri="{9D8B030D-6E8A-4147-A177-3AD203B41FA5}">
                      <a16:colId xmlns:a16="http://schemas.microsoft.com/office/drawing/2014/main" val="2040687160"/>
                    </a:ext>
                  </a:extLst>
                </a:gridCol>
                <a:gridCol w="1043892">
                  <a:extLst>
                    <a:ext uri="{9D8B030D-6E8A-4147-A177-3AD203B41FA5}">
                      <a16:colId xmlns:a16="http://schemas.microsoft.com/office/drawing/2014/main" val="3431777913"/>
                    </a:ext>
                  </a:extLst>
                </a:gridCol>
                <a:gridCol w="1391856">
                  <a:extLst>
                    <a:ext uri="{9D8B030D-6E8A-4147-A177-3AD203B41FA5}">
                      <a16:colId xmlns:a16="http://schemas.microsoft.com/office/drawing/2014/main" val="1395672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 of train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Destination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 No.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0852154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Arrival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Departure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11697891"/>
                  </a:ext>
                </a:extLst>
              </a:tr>
              <a:tr h="131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451192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E2B473-269A-4E46-8504-D15F4DB7B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52720"/>
              </p:ext>
            </p:extLst>
          </p:nvPr>
        </p:nvGraphicFramePr>
        <p:xfrm>
          <a:off x="5050419" y="3912741"/>
          <a:ext cx="4876801" cy="577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741">
                  <a:extLst>
                    <a:ext uri="{9D8B030D-6E8A-4147-A177-3AD203B41FA5}">
                      <a16:colId xmlns:a16="http://schemas.microsoft.com/office/drawing/2014/main" val="1229942235"/>
                    </a:ext>
                  </a:extLst>
                </a:gridCol>
                <a:gridCol w="1593788">
                  <a:extLst>
                    <a:ext uri="{9D8B030D-6E8A-4147-A177-3AD203B41FA5}">
                      <a16:colId xmlns:a16="http://schemas.microsoft.com/office/drawing/2014/main" val="950946478"/>
                    </a:ext>
                  </a:extLst>
                </a:gridCol>
                <a:gridCol w="1918272">
                  <a:extLst>
                    <a:ext uri="{9D8B030D-6E8A-4147-A177-3AD203B41FA5}">
                      <a16:colId xmlns:a16="http://schemas.microsoft.com/office/drawing/2014/main" val="56153738"/>
                    </a:ext>
                  </a:extLst>
                </a:gridCol>
              </a:tblGrid>
              <a:tr h="3937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  Color (White)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436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GREEN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BLACK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52143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EF0631-DE1A-4A2C-B066-489C68AAD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51354"/>
              </p:ext>
            </p:extLst>
          </p:nvPr>
        </p:nvGraphicFramePr>
        <p:xfrm>
          <a:off x="3056519" y="5112260"/>
          <a:ext cx="4432300" cy="36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819617859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066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59360920"/>
                    </a:ext>
                  </a:extLst>
                </a:gridCol>
              </a:tblGrid>
              <a:tr h="1841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Weather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Delhi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Mumbai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2741018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042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70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3BE6D3-9690-427C-86BD-362D84C96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220" y="381965"/>
            <a:ext cx="9144000" cy="6476035"/>
          </a:xfrm>
        </p:spPr>
        <p:txBody>
          <a:bodyPr>
            <a:normAutofit/>
          </a:bodyPr>
          <a:lstStyle/>
          <a:p>
            <a:pPr algn="l"/>
            <a:endParaRPr lang="en-US"/>
          </a:p>
          <a:p>
            <a:pPr algn="l"/>
            <a:r>
              <a:rPr lang="en-US"/>
              <a:t>C.) Write a program to create HTML table with the following output :</a:t>
            </a:r>
          </a:p>
          <a:p>
            <a:pPr algn="l"/>
            <a:endParaRPr lang="en-US"/>
          </a:p>
          <a:p>
            <a:pPr algn="l"/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F842547-07A4-4A2A-8B65-F33016A63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33" y="1757118"/>
            <a:ext cx="8648315" cy="217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2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C092-44B6-41DF-BAC1-44CD6304C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279853"/>
            <a:ext cx="10515600" cy="61536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Exercise2: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Create a form Student College Application.</a:t>
            </a:r>
          </a:p>
          <a:p>
            <a:pPr marL="0" indent="0">
              <a:buNone/>
            </a:pPr>
            <a:r>
              <a:rPr lang="en-US"/>
              <a:t>The form should allow the student to enter their name, guardian name,  date of birth, address.</a:t>
            </a:r>
          </a:p>
          <a:p>
            <a:pPr marL="0" indent="0">
              <a:buNone/>
            </a:pPr>
            <a:r>
              <a:rPr lang="en-US"/>
              <a:t>Also add check boxes to select the subjects they are interested.</a:t>
            </a:r>
          </a:p>
          <a:p>
            <a:pPr marL="0" indent="0">
              <a:buNone/>
            </a:pPr>
            <a:r>
              <a:rPr lang="en-US"/>
              <a:t>Radio to select the gender; Upload a picture, and a </a:t>
            </a:r>
            <a:r>
              <a:rPr lang="en-US" err="1"/>
              <a:t>textarea</a:t>
            </a:r>
            <a:r>
              <a:rPr lang="en-US"/>
              <a:t> where they can write a Bio about themselves</a:t>
            </a:r>
          </a:p>
          <a:p>
            <a:pPr marL="0" indent="0">
              <a:buNone/>
            </a:pPr>
            <a:r>
              <a:rPr lang="en-US"/>
              <a:t>Submit and Reset button should also  be there.</a:t>
            </a:r>
          </a:p>
          <a:p>
            <a:pPr marL="0" indent="0">
              <a:buNone/>
            </a:pPr>
            <a:r>
              <a:rPr lang="en-US"/>
              <a:t>Make name, guardians </a:t>
            </a:r>
            <a:r>
              <a:rPr lang="en-US" err="1"/>
              <a:t>name,Date</a:t>
            </a:r>
            <a:r>
              <a:rPr lang="en-US"/>
              <a:t> of birth .</a:t>
            </a:r>
          </a:p>
          <a:p>
            <a:pPr marL="0" indent="0">
              <a:buNone/>
            </a:pPr>
            <a:r>
              <a:rPr lang="en-US"/>
              <a:t>On submit of the form, we should another html showing that “Form is successfully submitted.</a:t>
            </a:r>
          </a:p>
          <a:p>
            <a:pPr marL="0" indent="0">
              <a:buNone/>
            </a:pPr>
            <a:r>
              <a:rPr lang="en-US"/>
              <a:t>You can add any other fields you think are relevant.</a:t>
            </a:r>
          </a:p>
          <a:p>
            <a:pPr marL="0" indent="0">
              <a:buNone/>
            </a:pPr>
            <a:r>
              <a:rPr lang="en-US"/>
              <a:t>* Try to use as many input types and other form elements as possible.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8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C092-44B6-41DF-BAC1-44CD6304C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279853"/>
            <a:ext cx="10515600" cy="6153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Exercise 3:</a:t>
            </a:r>
          </a:p>
          <a:p>
            <a:pPr marL="0" indent="0">
              <a:buNone/>
            </a:pPr>
            <a:r>
              <a:rPr lang="en-US"/>
              <a:t>Use the form from exercise 2 and style it by properly spacing the elements.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1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C092-44B6-41DF-BAC1-44CD6304C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279853"/>
            <a:ext cx="10515600" cy="6153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Exercise 4</a:t>
            </a:r>
          </a:p>
          <a:p>
            <a:pPr marL="0" indent="0">
              <a:buNone/>
            </a:pPr>
            <a:r>
              <a:rPr lang="en-US"/>
              <a:t>Create a hotel menu card using the HTML tags and basic CSS styling.</a:t>
            </a:r>
          </a:p>
          <a:p>
            <a:pPr marL="0" indent="0">
              <a:buNone/>
            </a:pPr>
            <a:r>
              <a:rPr lang="en-US"/>
              <a:t>The hotel Menu should  be 1 page menu, home page should have link to go various sections like  </a:t>
            </a:r>
          </a:p>
          <a:p>
            <a:r>
              <a:rPr lang="en-US"/>
              <a:t>breakfast,</a:t>
            </a:r>
          </a:p>
          <a:p>
            <a:r>
              <a:rPr lang="en-US"/>
              <a:t> starters, </a:t>
            </a:r>
          </a:p>
          <a:p>
            <a:r>
              <a:rPr lang="en-US" err="1"/>
              <a:t>maincourse</a:t>
            </a:r>
            <a:r>
              <a:rPr lang="en-US"/>
              <a:t>, </a:t>
            </a:r>
          </a:p>
          <a:p>
            <a:r>
              <a:rPr lang="en-US"/>
              <a:t>desert and </a:t>
            </a:r>
          </a:p>
          <a:p>
            <a:r>
              <a:rPr lang="en-US"/>
              <a:t>Beverages  all these sections should have anchor tags in the header.</a:t>
            </a:r>
          </a:p>
          <a:p>
            <a:pPr marL="0" indent="0">
              <a:buNone/>
            </a:pPr>
            <a:r>
              <a:rPr lang="en-US"/>
              <a:t>Onclick should go to the menu of the selected section .</a:t>
            </a:r>
          </a:p>
          <a:p>
            <a:pPr marL="0" indent="0">
              <a:buNone/>
            </a:pPr>
            <a:r>
              <a:rPr lang="en-US"/>
              <a:t>Hint: You can use images for food items and </a:t>
            </a:r>
            <a:r>
              <a:rPr lang="en-US" err="1"/>
              <a:t>css</a:t>
            </a:r>
            <a:r>
              <a:rPr lang="en-US"/>
              <a:t> styling  to make your menu card look great.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2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3BE6D3-9690-427C-86BD-362D84C96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220" y="381965"/>
            <a:ext cx="9144000" cy="6476035"/>
          </a:xfrm>
        </p:spPr>
        <p:txBody>
          <a:bodyPr>
            <a:normAutofit/>
          </a:bodyPr>
          <a:lstStyle/>
          <a:p>
            <a:pPr algn="l"/>
            <a:r>
              <a:rPr lang="en-US"/>
              <a:t>Exercise 5 : for Box Model</a:t>
            </a:r>
          </a:p>
          <a:p>
            <a:pPr algn="l"/>
            <a:endParaRPr lang="en-US"/>
          </a:p>
          <a:p>
            <a:pPr algn="l"/>
            <a:r>
              <a:rPr lang="en-US"/>
              <a:t>Open index.html.</a:t>
            </a:r>
          </a:p>
          <a:p>
            <a:pPr algn="l"/>
            <a:r>
              <a:rPr lang="en-US"/>
              <a:t>Add &lt;div&gt; tags around the &lt;p&gt; tags with the introductory text.</a:t>
            </a:r>
          </a:p>
          <a:p>
            <a:pPr algn="l"/>
            <a:r>
              <a:rPr lang="en-US"/>
              <a:t>Open main.css.</a:t>
            </a:r>
          </a:p>
          <a:p>
            <a:pPr algn="l"/>
            <a:r>
              <a:rPr lang="en-US"/>
              <a:t>Add a new CSS rule set with the div selector and the following attributes:</a:t>
            </a:r>
          </a:p>
          <a:p>
            <a:pPr algn="l"/>
            <a:r>
              <a:rPr lang="en-US"/>
              <a:t>Set width to 240px.</a:t>
            </a:r>
          </a:p>
          <a:p>
            <a:pPr algn="l"/>
            <a:r>
              <a:rPr lang="en-US"/>
              <a:t>Set padding to 10px.</a:t>
            </a:r>
          </a:p>
          <a:p>
            <a:pPr algn="l"/>
            <a:r>
              <a:rPr lang="en-US"/>
              <a:t>Set border to 5px solid white.</a:t>
            </a:r>
          </a:p>
          <a:p>
            <a:pPr algn="l"/>
            <a:r>
              <a:rPr lang="en-US"/>
              <a:t>Set margin to 10px.</a:t>
            </a:r>
          </a:p>
          <a:p>
            <a:pPr algn="l"/>
            <a:r>
              <a:rPr lang="en-US"/>
              <a:t>Set margin-right to 60px to override the right margin.</a:t>
            </a:r>
          </a:p>
          <a:p>
            <a:pPr algn="l"/>
            <a:r>
              <a:rPr lang="en-US"/>
              <a:t>Notice that the new styling pushes the table far down. To resolve this, add a div class selector called float-left:</a:t>
            </a:r>
          </a:p>
        </p:txBody>
      </p:sp>
    </p:spTree>
    <p:extLst>
      <p:ext uri="{BB962C8B-B14F-4D97-AF65-F5344CB8AC3E}">
        <p14:creationId xmlns:p14="http://schemas.microsoft.com/office/powerpoint/2010/main" val="395541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3BE6D3-9690-427C-86BD-362D84C96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220" y="381965"/>
            <a:ext cx="9144000" cy="6476035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3600"/>
              <a:t>All the best !!!</a:t>
            </a:r>
          </a:p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55151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D30E74C5E26C4BA4E214084A3148D2" ma:contentTypeVersion="10" ma:contentTypeDescription="Create a new document." ma:contentTypeScope="" ma:versionID="f41f9dad25dd2eb53e4ae944c187704c">
  <xsd:schema xmlns:xsd="http://www.w3.org/2001/XMLSchema" xmlns:xs="http://www.w3.org/2001/XMLSchema" xmlns:p="http://schemas.microsoft.com/office/2006/metadata/properties" xmlns:ns2="14b86716-ba4e-448f-8d0f-dab754c3054b" targetNamespace="http://schemas.microsoft.com/office/2006/metadata/properties" ma:root="true" ma:fieldsID="62d8dad5843f8159f8fb9344e305afc1" ns2:_="">
    <xsd:import namespace="14b86716-ba4e-448f-8d0f-dab754c30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b86716-ba4e-448f-8d0f-dab754c30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18E221-B27B-4BD1-B095-4F46204F7646}">
  <ds:schemaRefs>
    <ds:schemaRef ds:uri="14b86716-ba4e-448f-8d0f-dab754c305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EEBC75B-6B0F-4573-9F86-176C8733C3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50BF3C-14E1-4E49-AEE3-065F46DB9D2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HTML &amp; CSS</vt:lpstr>
      <vt:lpstr>Do it yourself…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Archana Surampudi</dc:creator>
  <cp:revision>1</cp:revision>
  <dcterms:created xsi:type="dcterms:W3CDTF">2021-07-11T18:55:20Z</dcterms:created>
  <dcterms:modified xsi:type="dcterms:W3CDTF">2021-07-13T08:21:23Z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0x010100AFD30E74C5E26C4BA4E214084A3148D2</vt:lpwstr>
  </property>
</Properties>
</file>