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6" r:id="rId7"/>
    <p:sldId id="270" r:id="rId8"/>
    <p:sldId id="267" r:id="rId9"/>
    <p:sldId id="26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32B74-81A5-435F-A08D-5B84B9C35E06}" v="2" dt="2021-06-29T07:54:41.1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S::dinesh@bassure.com::bea2389a-8668-4c4e-b95e-cc6e28b1b70c" providerId="AD" clId="Web-{C4732B74-81A5-435F-A08D-5B84B9C35E06}"/>
    <pc:docChg chg="modSld">
      <pc:chgData name="Dinesh Kumar" userId="S::dinesh@bassure.com::bea2389a-8668-4c4e-b95e-cc6e28b1b70c" providerId="AD" clId="Web-{C4732B74-81A5-435F-A08D-5B84B9C35E06}" dt="2021-06-29T07:54:41.162" v="1" actId="1076"/>
      <pc:docMkLst>
        <pc:docMk/>
      </pc:docMkLst>
      <pc:sldChg chg="modSp">
        <pc:chgData name="Dinesh Kumar" userId="S::dinesh@bassure.com::bea2389a-8668-4c4e-b95e-cc6e28b1b70c" providerId="AD" clId="Web-{C4732B74-81A5-435F-A08D-5B84B9C35E06}" dt="2021-06-29T07:54:41.162" v="1" actId="1076"/>
        <pc:sldMkLst>
          <pc:docMk/>
          <pc:sldMk cId="0" sldId="257"/>
        </pc:sldMkLst>
        <pc:spChg chg="mod">
          <ac:chgData name="Dinesh Kumar" userId="S::dinesh@bassure.com::bea2389a-8668-4c4e-b95e-cc6e28b1b70c" providerId="AD" clId="Web-{C4732B74-81A5-435F-A08D-5B84B9C35E06}" dt="2021-06-29T07:54:41.162" v="1" actId="1076"/>
          <ac:spMkLst>
            <pc:docMk/>
            <pc:sldMk cId="0" sldId="257"/>
            <ac:spMk id="4" creationId="{2F006FE5-DD8F-854F-98C8-223423E9E8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15580CD6-D082-324F-B293-A68ABC52C48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" y="12993342"/>
            <a:ext cx="2260720" cy="56518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FDD8FAF-1BA2-954D-B4C3-8C45E0836B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1" b="35303"/>
          <a:stretch/>
        </p:blipFill>
        <p:spPr>
          <a:xfrm>
            <a:off x="21844060" y="12818389"/>
            <a:ext cx="2451100" cy="740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Text_formatting" TargetMode="External"/><Relationship Id="rId2" Type="http://schemas.openxmlformats.org/officeDocument/2006/relationships/hyperlink" Target="https://developer.mozilla.org/en-US/docs/Web/JavaScript/Guide/Function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numb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bhavi Chilukuri, December 202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t>Sambhavi Chilukuri, December 2020</a:t>
            </a:r>
          </a:p>
        </p:txBody>
      </p:sp>
      <p:sp>
        <p:nvSpPr>
          <p:cNvPr id="152" name="JavaScript: Func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JavaScript: Functions</a:t>
            </a:r>
          </a:p>
        </p:txBody>
      </p:sp>
      <p:sp>
        <p:nvSpPr>
          <p:cNvPr id="153" name="functional programming with Java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programming with JavaScript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Do it yourself…</a:t>
            </a:r>
            <a:endParaRPr/>
          </a:p>
        </p:txBody>
      </p:sp>
      <p:sp>
        <p:nvSpPr>
          <p:cNvPr id="156" name="https://developer.mozilla.org/en-US/docs/Web/JavaScript/Guide/Functions"/>
          <p:cNvSpPr txBox="1"/>
          <p:nvPr/>
        </p:nvSpPr>
        <p:spPr>
          <a:xfrm>
            <a:off x="6937400" y="12155274"/>
            <a:ext cx="1050920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>
                <a:hlinkClick r:id="rId2"/>
              </a:rPr>
              <a:t>https://developer.mozilla.org/en-US/docs/Web/JavaScript/Guide/Functions</a:t>
            </a:r>
            <a:r>
              <a:t> </a:t>
            </a:r>
          </a:p>
        </p:txBody>
      </p:sp>
      <p:sp>
        <p:nvSpPr>
          <p:cNvPr id="4" name="https://developer.mozilla.org/en-US/docs/Web/JavaScript/Guide/Text_formatting">
            <a:extLst>
              <a:ext uri="{FF2B5EF4-FFF2-40B4-BE49-F238E27FC236}">
                <a16:creationId xmlns:a16="http://schemas.microsoft.com/office/drawing/2014/main" id="{2F006FE5-DD8F-854F-98C8-223423E9E851}"/>
              </a:ext>
            </a:extLst>
          </p:cNvPr>
          <p:cNvSpPr txBox="1"/>
          <p:nvPr/>
        </p:nvSpPr>
        <p:spPr>
          <a:xfrm>
            <a:off x="6252072" y="12711027"/>
            <a:ext cx="11879855" cy="4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>
                <a:hlinkClick r:id="rId3"/>
              </a:rPr>
              <a:t>https://developer.mozilla.org/en-US/docs/Web/JavaScript/Guide/Text_formatting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  <a:r>
              <a:rPr lang="en-US"/>
              <a:t> - I</a:t>
            </a:r>
            <a:endParaRPr/>
          </a:p>
        </p:txBody>
      </p:sp>
      <p:sp>
        <p:nvSpPr>
          <p:cNvPr id="209" name="Write a function that converts temperature from Centigrade to Fahrenhe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65200" indent="-965200">
              <a:buClr>
                <a:srgbClr val="000000"/>
              </a:buClr>
              <a:buSzPct val="100000"/>
              <a:buFontTx/>
              <a:buAutoNum type="arabicPeriod"/>
            </a:pPr>
            <a:r>
              <a:rPr lang="en-IN"/>
              <a:t>Write a function that takes two arguments and returns their minimum.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Write a function that converts temperature from Centigrade to Fahrenheit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Write a function that converts inches to centimeters and vice-versa depending on user input</a:t>
            </a:r>
            <a:r>
              <a:rPr lang="en-US"/>
              <a:t>s</a:t>
            </a:r>
          </a:p>
          <a:p>
            <a:pPr marL="965200" indent="-965200">
              <a:buClr>
                <a:srgbClr val="000000"/>
              </a:buClr>
              <a:buSzPct val="100000"/>
              <a:buFontTx/>
              <a:buAutoNum type="arabicPeriod"/>
            </a:pPr>
            <a:r>
              <a:rPr lang="en-IN"/>
              <a:t>Write a function that takes </a:t>
            </a:r>
            <a:r>
              <a:rPr lang="en-US"/>
              <a:t>two numbers and the name of an operation. Depending on input, the program should perform the desired operation on the numbers. If a particular operation cannot be performed, the program should print a desired error message. What are some numeric operations which cannot be performed?</a:t>
            </a:r>
            <a:endParaRPr lang="en-IN"/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endParaRPr/>
          </a:p>
        </p:txBody>
      </p:sp>
      <p:sp>
        <p:nvSpPr>
          <p:cNvPr id="210" name="basic exercises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basic exercises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/>
              <a:t>Exercises - II</a:t>
            </a:r>
            <a:endParaRPr/>
          </a:p>
        </p:txBody>
      </p:sp>
      <p:sp>
        <p:nvSpPr>
          <p:cNvPr id="209" name="Write a function that converts temperature from Centigrade to Fahrenhe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endParaRPr/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Write a recursive function to generate a </a:t>
            </a:r>
            <a:r>
              <a:rPr err="1"/>
              <a:t>fibonacci</a:t>
            </a:r>
            <a:r>
              <a:t> series</a:t>
            </a:r>
            <a:r>
              <a:rPr lang="en-US"/>
              <a:t> (</a:t>
            </a:r>
            <a:r>
              <a:rPr lang="en-US">
                <a:hlinkClick r:id="rId2"/>
              </a:rPr>
              <a:t>link</a:t>
            </a:r>
            <a:r>
              <a:rPr lang="en-US"/>
              <a:t>)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rPr lang="en-IN"/>
              <a:t>Recursion - define a recursive function that checks whether a given number is a prime number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endParaRPr/>
          </a:p>
        </p:txBody>
      </p:sp>
      <p:sp>
        <p:nvSpPr>
          <p:cNvPr id="210" name="basic exercises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rPr lang="en-US"/>
              <a:t>Recursion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3746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13" name="Write a function that examines a user input for the following errors and prints all the error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714248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Write a function that examines a user input for the following errors and prints all the errors: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User does not enter a valid number (if this test fails, no other checks can run)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Number is less than 100 or greater than 1000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Number is a prime number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Number ends in the digit 3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endParaRPr lang="en-IN"/>
          </a:p>
          <a:p>
            <a:pPr marL="714248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Write a function that examines a string input from a user and prints all errors. The conditions to be satisfied are: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Length should be between 10 to 20 characters (inclusive)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Should be a mix of lower and upper case letters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Should not contain ( or ) characters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r>
              <a:rPr lang="en-IN"/>
              <a:t>Should not end with a full-stop .</a:t>
            </a:r>
          </a:p>
          <a:p>
            <a:pPr marL="1260348" lvl="1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endParaRPr lang="en-IN"/>
          </a:p>
          <a:p>
            <a:pPr marL="714248" indent="-714248" defTabSz="1804370">
              <a:spcBef>
                <a:spcPts val="1700"/>
              </a:spcBef>
              <a:buClr>
                <a:srgbClr val="000000"/>
              </a:buClr>
              <a:buSzPct val="100000"/>
              <a:buFontTx/>
              <a:buAutoNum type="arabicPeriod"/>
              <a:defRPr sz="3256"/>
            </a:pPr>
            <a:r>
              <a:rPr lang="en-IN" sz="3256"/>
              <a:t>Write a function that prints a multiplication table. Use closures to perform the multiplication and template strings to format the output</a:t>
            </a:r>
          </a:p>
          <a:p>
            <a:pPr marL="714248" indent="-714248" defTabSz="1804370">
              <a:spcBef>
                <a:spcPts val="1700"/>
              </a:spcBef>
              <a:buClr>
                <a:srgbClr val="000000"/>
              </a:buClr>
              <a:buSzPct val="100000"/>
              <a:buAutoNum type="arabicPeriod"/>
              <a:defRPr sz="3256"/>
            </a:pPr>
            <a:endParaRPr lang="en-US"/>
          </a:p>
        </p:txBody>
      </p:sp>
      <p:sp>
        <p:nvSpPr>
          <p:cNvPr id="214" name="Intermediate exercises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Intermediate exercises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30E74C5E26C4BA4E214084A3148D2" ma:contentTypeVersion="2" ma:contentTypeDescription="Create a new document." ma:contentTypeScope="" ma:versionID="3690b6b6b5c88eeb9f65e6f380d58c3a">
  <xsd:schema xmlns:xsd="http://www.w3.org/2001/XMLSchema" xmlns:xs="http://www.w3.org/2001/XMLSchema" xmlns:p="http://schemas.microsoft.com/office/2006/metadata/properties" xmlns:ns2="14b86716-ba4e-448f-8d0f-dab754c3054b" targetNamespace="http://schemas.microsoft.com/office/2006/metadata/properties" ma:root="true" ma:fieldsID="c20a2c71e9fe5fff7af6c035a6bd9914" ns2:_="">
    <xsd:import namespace="14b86716-ba4e-448f-8d0f-dab754c30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86716-ba4e-448f-8d0f-dab754c30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A16BC4-CEBD-43C5-A335-AF762CEE9E5E}">
  <ds:schemaRefs>
    <ds:schemaRef ds:uri="14b86716-ba4e-448f-8d0f-dab754c305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092098-AA35-4746-8193-16F3D4BA2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FA395-9117-49BD-9832-D60CDD25C1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23_ClassicWhite</vt:lpstr>
      <vt:lpstr>JavaScript: Functions</vt:lpstr>
      <vt:lpstr>Do it yourself…</vt:lpstr>
      <vt:lpstr>Exercises - I</vt:lpstr>
      <vt:lpstr>Exercises - II</vt:lpstr>
      <vt:lpstr>Exercises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Functions</dc:title>
  <cp:revision>1</cp:revision>
  <dcterms:modified xsi:type="dcterms:W3CDTF">2021-06-29T07:55:19Z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0x010100AFD30E74C5E26C4BA4E214084A3148D2</vt:lpwstr>
  </property>
</Properties>
</file>