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3716000" cx="24384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FVjQHnSj7AP/Va0EEf4gZW0bZ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HelveticaNeue-regular.fntdata"/><Relationship Id="rId8" Type="http://schemas.openxmlformats.org/officeDocument/2006/relationships/slide" Target="slides/slide4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presProps" Target="presProps.xml"/><Relationship Id="rId16" Type="http://schemas.openxmlformats.org/officeDocument/2006/relationships/font" Target="fonts/HelveticaNeue-bold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7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5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636433f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1636433f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" type="body"/>
          </p:nvPr>
        </p:nvSpPr>
        <p:spPr>
          <a:xfrm>
            <a:off x="1219200" y="11986162"/>
            <a:ext cx="21945600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2" type="body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outdoor, sign&#10;&#10;Description automatically generated"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840" y="12993342"/>
            <a:ext cx="2260720" cy="565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7" name="Google Shape;17;p9"/>
          <p:cNvPicPr preferRelativeResize="0"/>
          <p:nvPr/>
        </p:nvPicPr>
        <p:blipFill rotWithShape="1">
          <a:blip r:embed="rId3">
            <a:alphaModFix/>
          </a:blip>
          <a:srcRect b="35303" l="0" r="0" t="34500"/>
          <a:stretch/>
        </p:blipFill>
        <p:spPr>
          <a:xfrm>
            <a:off x="21844059" y="12818389"/>
            <a:ext cx="2451100" cy="74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2" type="body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00"/>
              <a:buFont typeface="Arial"/>
              <a:buNone/>
              <a:defRPr sz="224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sz="84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/>
          <p:nvPr>
            <p:ph idx="2" type="pic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1"/>
          <p:cNvSpPr/>
          <p:nvPr>
            <p:ph idx="3" type="pic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1"/>
          <p:cNvSpPr/>
          <p:nvPr>
            <p:ph idx="4" type="pic"/>
          </p:nvPr>
        </p:nvSpPr>
        <p:spPr>
          <a:xfrm>
            <a:off x="-63500" y="1270000"/>
            <a:ext cx="16763999" cy="1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>
            <p:ph idx="2" type="pic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2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  <a:defRPr sz="12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/>
          <p:nvPr>
            <p:ph idx="2" type="pic"/>
          </p:nvPr>
        </p:nvSpPr>
        <p:spPr>
          <a:xfrm>
            <a:off x="0" y="-1270000"/>
            <a:ext cx="24384001" cy="1625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type="title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Arial"/>
              <a:buNone/>
              <a:defRPr sz="12800">
                <a:solidFill>
                  <a:srgbClr val="FFFFFF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3" type="body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3"/>
          <p:cNvSpPr/>
          <p:nvPr>
            <p:ph idx="2" type="pic"/>
          </p:nvPr>
        </p:nvSpPr>
        <p:spPr>
          <a:xfrm>
            <a:off x="9283700" y="1270000"/>
            <a:ext cx="16751299" cy="1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5"/>
          <p:cNvSpPr/>
          <p:nvPr>
            <p:ph idx="2" type="pic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 sz="6800"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2" type="body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2pPr>
            <a:lvl3pPr indent="-400050" lvl="2" marL="1371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3pPr>
            <a:lvl4pPr indent="-400050" lvl="3" marL="1828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4pPr>
            <a:lvl5pPr indent="-400050" lvl="4" marL="22860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5pPr>
            <a:lvl6pPr indent="-400050" lvl="5" marL="2743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6pPr>
            <a:lvl7pPr indent="-400050" lvl="6" marL="32004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7pPr>
            <a:lvl8pPr indent="-400050" lvl="7" marL="3657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8pPr>
            <a:lvl9pPr indent="-400050" lvl="8" marL="4114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sz="2000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  <a:defRPr b="0" i="0" sz="8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47700" lvl="0" marL="457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47700" lvl="2" marL="1371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47700" lvl="3" marL="1828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47700" lvl="4" marL="22860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47700" lvl="5" marL="27432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47700" lvl="6" marL="32004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47700" lvl="7" marL="36576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47700" lvl="8" marL="411480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Char char="•"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text, outdoor, sign&#10;&#10;Description automatically generated"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840" y="12993342"/>
            <a:ext cx="2260720" cy="565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0" name="Google Shape;10;p8"/>
          <p:cNvPicPr preferRelativeResize="0"/>
          <p:nvPr/>
        </p:nvPicPr>
        <p:blipFill rotWithShape="1">
          <a:blip r:embed="rId2">
            <a:alphaModFix/>
          </a:blip>
          <a:srcRect b="35303" l="0" r="0" t="34500"/>
          <a:stretch/>
        </p:blipFill>
        <p:spPr>
          <a:xfrm>
            <a:off x="21844059" y="12818389"/>
            <a:ext cx="2451100" cy="7401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1" type="body"/>
          </p:nvPr>
        </p:nvSpPr>
        <p:spPr>
          <a:xfrm>
            <a:off x="1219200" y="11986162"/>
            <a:ext cx="21945600" cy="60579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Sambhavi Chilukuri, December 2020</a:t>
            </a:r>
            <a:endParaRPr/>
          </a:p>
        </p:txBody>
      </p:sp>
      <p:sp>
        <p:nvSpPr>
          <p:cNvPr id="81" name="Google Shape;81;p1"/>
          <p:cNvSpPr txBox="1"/>
          <p:nvPr>
            <p:ph idx="4294967295" type="ctrTitle"/>
          </p:nvPr>
        </p:nvSpPr>
        <p:spPr>
          <a:xfrm>
            <a:off x="1219199" y="5399589"/>
            <a:ext cx="21945600" cy="225059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</a:pPr>
            <a:r>
              <a:rPr b="0" i="0" lang="en-US" sz="1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JavaScript: Fundamentals</a:t>
            </a:r>
            <a:endParaRPr/>
          </a:p>
        </p:txBody>
      </p:sp>
      <p:sp>
        <p:nvSpPr>
          <p:cNvPr id="82" name="Google Shape;82;p1"/>
          <p:cNvSpPr txBox="1"/>
          <p:nvPr>
            <p:ph idx="4294967295" type="subTitle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started with the language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Exercises: Basics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Rewrite the program in day1_03_programflow_switch.js to use a Map</a:t>
            </a:r>
            <a:endParaRPr/>
          </a:p>
          <a:p>
            <a:pPr indent="-3238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Write a program that takes an array with duplicate elements and adds all the elements to a set. Compare the lengths of the array and set</a:t>
            </a:r>
            <a:endParaRPr/>
          </a:p>
          <a:p>
            <a:pPr indent="-3238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t/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Create an array with 10 elements. Write functions that print:</a:t>
            </a:r>
            <a:endParaRPr/>
          </a:p>
          <a:p>
            <a:pPr indent="-742950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The first 5 elements</a:t>
            </a:r>
            <a:endParaRPr/>
          </a:p>
          <a:p>
            <a:pPr indent="-742950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The 3-5</a:t>
            </a:r>
            <a:r>
              <a:rPr baseline="30000" lang="en-US"/>
              <a:t>th</a:t>
            </a:r>
            <a:r>
              <a:rPr lang="en-US"/>
              <a:t> elements</a:t>
            </a:r>
            <a:endParaRPr/>
          </a:p>
          <a:p>
            <a:pPr indent="-742950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The last 2 elements</a:t>
            </a:r>
            <a:endParaRPr/>
          </a:p>
        </p:txBody>
      </p:sp>
      <p:sp>
        <p:nvSpPr>
          <p:cNvPr id="89" name="Google Shape;89;p2"/>
          <p:cNvSpPr txBox="1"/>
          <p:nvPr>
            <p:ph idx="2" type="body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2"/>
              <a:buFont typeface="Arial"/>
              <a:buNone/>
            </a:pPr>
            <a:r>
              <a:rPr b="0" i="0" lang="en-US" sz="43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exercises</a:t>
            </a:r>
            <a:endParaRPr b="0" i="0" sz="43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Exercises:  Arrays</a:t>
            </a:r>
            <a:endParaRPr/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92500" lnSpcReduction="10000"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Create an array of size 10. Use Math.random() to populate the array with a random number between 1-100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Create an array of size 10.  Write a function to print the average of the numbers in the array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Create an array of size 10. Populate it with some strings. Write a function to that accepts an array and a single string. The function should return the array after performing two operations:</a:t>
            </a:r>
            <a:endParaRPr/>
          </a:p>
          <a:p>
            <a:pPr indent="-742950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The new string should be inserted in the last place</a:t>
            </a:r>
            <a:endParaRPr/>
          </a:p>
          <a:p>
            <a:pPr indent="-742950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The first string in the array should be removed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Write a program that takes 10 numbers (use the array from exercise 1 in this slide). Print the largest value in the array for a given range of index. </a:t>
            </a:r>
            <a:br>
              <a:rPr lang="en-US"/>
            </a:br>
            <a:r>
              <a:rPr lang="en-US"/>
              <a:t>For example if the array is [10, 20, 22, 34, 65, 35, 90, 34] and index range is 3-5, it should print the largest number of [24, 65, 35] which is 65</a:t>
            </a:r>
            <a:endParaRPr/>
          </a:p>
        </p:txBody>
      </p:sp>
      <p:sp>
        <p:nvSpPr>
          <p:cNvPr id="96" name="Google Shape;96;p3"/>
          <p:cNvSpPr txBox="1"/>
          <p:nvPr>
            <p:ph idx="2" type="body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2"/>
              <a:buFont typeface="Arial"/>
              <a:buNone/>
            </a:pPr>
            <a:r>
              <a:rPr b="0" i="0" lang="en-US" sz="43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exercises</a:t>
            </a:r>
            <a:endParaRPr b="0" i="0" sz="43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636433fa_0_0"/>
          <p:cNvSpPr txBox="1"/>
          <p:nvPr>
            <p:ph type="title"/>
          </p:nvPr>
        </p:nvSpPr>
        <p:spPr>
          <a:xfrm>
            <a:off x="1219200" y="774700"/>
            <a:ext cx="219456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Exercises: Multi Dimensional Arrays</a:t>
            </a:r>
            <a:endParaRPr/>
          </a:p>
        </p:txBody>
      </p:sp>
      <p:sp>
        <p:nvSpPr>
          <p:cNvPr id="102" name="Google Shape;102;ge1636433fa_0_0"/>
          <p:cNvSpPr txBox="1"/>
          <p:nvPr>
            <p:ph idx="1" type="body"/>
          </p:nvPr>
        </p:nvSpPr>
        <p:spPr>
          <a:xfrm>
            <a:off x="1219200" y="4013200"/>
            <a:ext cx="21948600" cy="8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774382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Create a two dimensional array of strings and print all the values</a:t>
            </a:r>
            <a:endParaRPr/>
          </a:p>
          <a:p>
            <a:pPr indent="-526732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2700"/>
              <a:buAutoNum type="arabicPeriod"/>
            </a:pPr>
            <a:r>
              <a:rPr lang="en-US"/>
              <a:t>Create two two dimensional arrays of numbers to represent matrices and print the sum of both matrices</a:t>
            </a:r>
            <a:endParaRPr/>
          </a:p>
          <a:p>
            <a:pPr indent="-546100" lvl="0" marL="54610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00"/>
              <a:buAutoNum type="arabicPeriod"/>
            </a:pPr>
            <a:r>
              <a:rPr lang="en-US">
                <a:solidFill>
                  <a:schemeClr val="dk1"/>
                </a:solidFill>
              </a:rPr>
              <a:t>Create two two dimensional arrays of numbers to represent matrices and print the total of each column of the matrix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1636433fa_0_0"/>
          <p:cNvSpPr txBox="1"/>
          <p:nvPr>
            <p:ph idx="2" type="body"/>
          </p:nvPr>
        </p:nvSpPr>
        <p:spPr>
          <a:xfrm>
            <a:off x="1219200" y="2384648"/>
            <a:ext cx="219456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2"/>
              <a:buFont typeface="Arial"/>
              <a:buNone/>
            </a:pPr>
            <a:r>
              <a:rPr b="0" i="0" lang="en-US" sz="43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exercises</a:t>
            </a:r>
            <a:endParaRPr b="0" i="0" sz="43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Exercises:  Sets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Repeat the exercises in day3_04_sets.js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Find the function to clear the values in a set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Create two sets of strings. Write a function which determines if a function is a superset of the other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Create two sets of strings. Write a function which returns the intersection of the two sets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Create a set of strings and write a function with deletes a given value from the set</a:t>
            </a:r>
            <a:endParaRPr/>
          </a:p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2"/>
              <a:buFont typeface="Arial"/>
              <a:buNone/>
            </a:pPr>
            <a:r>
              <a:rPr b="0" i="0" lang="en-US" sz="43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exercises</a:t>
            </a:r>
            <a:endParaRPr b="0" i="0" sz="43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Exercises:  Maps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Create the map in day4_05_maps.js dynamically using the two arrays defined in the file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Use the same menu example above and update the menu for Thursday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Use the same menu example above and remove the menu item for Sunday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After removing the value, try printing the value for Sunday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Change the names of days to symbols instead of strings and create the map and test it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AutoNum type="arabicPeriod"/>
            </a:pPr>
            <a:r>
              <a:rPr lang="en-US"/>
              <a:t>Get all the key-value pairs from the map and print them</a:t>
            </a:r>
            <a:endParaRPr/>
          </a:p>
        </p:txBody>
      </p:sp>
      <p:sp>
        <p:nvSpPr>
          <p:cNvPr id="117" name="Google Shape;117;p5"/>
          <p:cNvSpPr txBox="1"/>
          <p:nvPr>
            <p:ph idx="2" type="body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2"/>
              <a:buFont typeface="Arial"/>
              <a:buNone/>
            </a:pPr>
            <a:r>
              <a:rPr b="0" i="0" lang="en-US" sz="43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exercises</a:t>
            </a:r>
            <a:endParaRPr b="0" i="0" sz="43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lang="en-US"/>
              <a:t>Mini-Project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1219200" y="4013200"/>
            <a:ext cx="21948576" cy="8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85000" lnSpcReduction="20000"/>
          </a:bodyPr>
          <a:lstStyle/>
          <a:p>
            <a:pPr indent="-742950" lvl="0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Create the following functions:</a:t>
            </a:r>
            <a:endParaRPr/>
          </a:p>
          <a:p>
            <a:pPr indent="-742949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Returns the sum of elements in an array</a:t>
            </a:r>
            <a:endParaRPr/>
          </a:p>
          <a:p>
            <a:pPr indent="-742949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Returns the maximum of all elements in an array</a:t>
            </a:r>
            <a:endParaRPr/>
          </a:p>
          <a:p>
            <a:pPr indent="-742949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Returns the minimum of all the elements in an array</a:t>
            </a:r>
            <a:endParaRPr/>
          </a:p>
          <a:p>
            <a:pPr indent="-742949" lvl="1" marL="12890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Returns the average of all elements in the array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Create a map where the name of the operation is the key and the function is the value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Test all four scenarios with your own data. What happens when you give an entry which is not there?</a:t>
            </a:r>
            <a:endParaRPr/>
          </a:p>
          <a:p>
            <a:pPr indent="-386715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None/>
            </a:pPr>
            <a:r>
              <a:rPr b="1" lang="en-US"/>
              <a:t>Bonus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Write a function which creates an array of the size specified and fills it with random numbers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ct val="150000"/>
              <a:buFont typeface="Arial"/>
              <a:buAutoNum type="arabicPeriod"/>
            </a:pPr>
            <a:r>
              <a:rPr lang="en-US"/>
              <a:t>Test the operations on the map using the array created in above by getting the right function from the map</a:t>
            </a:r>
            <a:endParaRPr/>
          </a:p>
        </p:txBody>
      </p:sp>
      <p:sp>
        <p:nvSpPr>
          <p:cNvPr id="124" name="Google Shape;124;p6"/>
          <p:cNvSpPr txBox="1"/>
          <p:nvPr>
            <p:ph idx="2" type="body"/>
          </p:nvPr>
        </p:nvSpPr>
        <p:spPr>
          <a:xfrm>
            <a:off x="1219200" y="2384648"/>
            <a:ext cx="21945602" cy="8072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12"/>
              <a:buFont typeface="Arial"/>
              <a:buNone/>
            </a:pPr>
            <a:r>
              <a:rPr b="0" i="0" lang="en-US" sz="43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presented in the call</a:t>
            </a:r>
            <a:endParaRPr b="0" i="0" sz="43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0"/>
              <a:buFont typeface="Arial"/>
              <a:buNone/>
            </a:pPr>
            <a:r>
              <a:rPr lang="en-US" sz="12800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D30E74C5E26C4BA4E214084A3148D2" ma:contentTypeVersion="2" ma:contentTypeDescription="Create a new document." ma:contentTypeScope="" ma:versionID="3690b6b6b5c88eeb9f65e6f380d58c3a">
  <xsd:schema xmlns:xsd="http://www.w3.org/2001/XMLSchema" xmlns:xs="http://www.w3.org/2001/XMLSchema" xmlns:p="http://schemas.microsoft.com/office/2006/metadata/properties" xmlns:ns2="14b86716-ba4e-448f-8d0f-dab754c3054b" targetNamespace="http://schemas.microsoft.com/office/2006/metadata/properties" ma:root="true" ma:fieldsID="c20a2c71e9fe5fff7af6c035a6bd9914" ns2:_="">
    <xsd:import namespace="14b86716-ba4e-448f-8d0f-dab754c30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b86716-ba4e-448f-8d0f-dab754c30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995D32-C03C-41A8-A863-8B965F3F91FB}"/>
</file>

<file path=customXml/itemProps2.xml><?xml version="1.0" encoding="utf-8"?>
<ds:datastoreItem xmlns:ds="http://schemas.openxmlformats.org/officeDocument/2006/customXml" ds:itemID="{DA9A2038-3601-41AE-9EFC-49A8DA4DA11D}"/>
</file>

<file path=customXml/itemProps3.xml><?xml version="1.0" encoding="utf-8"?>
<ds:datastoreItem xmlns:ds="http://schemas.openxmlformats.org/officeDocument/2006/customXml" ds:itemID="{843EE8ED-A7FF-425F-9803-86EC6169E49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0x010100AFD30E74C5E26C4BA4E214084A3148D2</vt:lpwstr>
  </property>
</Properties>
</file>