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294" r:id="rId13"/>
    <p:sldId id="295" r:id="rId14"/>
    <p:sldId id="29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bhavi Chilukuri" initials="SC" lastIdx="2" clrIdx="0">
    <p:extLst>
      <p:ext uri="{19B8F6BF-5375-455C-9EA6-DF929625EA0E}">
        <p15:presenceInfo xmlns:p15="http://schemas.microsoft.com/office/powerpoint/2012/main" userId="a931f520227d81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401EC-E89A-4E5B-8BFA-FB43ED83FD4F}" v="1" dt="2021-06-28T09:03:36.701"/>
    <p1510:client id="{5FC0DD1E-DE1A-47D7-BAB0-D92BC506AF1F}" v="1" dt="2021-06-28T11:21:40.173"/>
    <p1510:client id="{7356F93B-162E-415A-8AD9-3C29FA841A58}" v="2" dt="2021-06-28T09:03:25.731"/>
    <p1510:client id="{80D24658-4223-41C6-8E33-626B4752D05D}" v="2" dt="2021-06-28T08:52:28.254"/>
    <p1510:client id="{BD20B61B-8D06-4EFD-AA29-986FE018A0C7}" v="4" dt="2021-06-29T03:46:33.552"/>
    <p1510:client id="{DA7835B0-EF39-48E2-8424-90D9E74C2CD2}" v="1" dt="2021-06-28T09:53:29.673"/>
    <p1510:client id="{E08176A0-EE43-4CDD-8C60-445BD3095622}" v="2" dt="2021-06-28T08:42:32.3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lan Ram" userId="S::nithilan@bassure.com::1d849345-7c24-430b-aaf9-c166c5620921" providerId="AD" clId="Web-{DA7835B0-EF39-48E2-8424-90D9E74C2CD2}"/>
    <pc:docChg chg="modSld">
      <pc:chgData name="Nithilan Ram" userId="S::nithilan@bassure.com::1d849345-7c24-430b-aaf9-c166c5620921" providerId="AD" clId="Web-{DA7835B0-EF39-48E2-8424-90D9E74C2CD2}" dt="2021-06-28T09:53:29.658" v="0" actId="1076"/>
      <pc:docMkLst>
        <pc:docMk/>
      </pc:docMkLst>
      <pc:sldChg chg="modSp">
        <pc:chgData name="Nithilan Ram" userId="S::nithilan@bassure.com::1d849345-7c24-430b-aaf9-c166c5620921" providerId="AD" clId="Web-{DA7835B0-EF39-48E2-8424-90D9E74C2CD2}" dt="2021-06-28T09:53:29.658" v="0" actId="1076"/>
        <pc:sldMkLst>
          <pc:docMk/>
          <pc:sldMk cId="3217211252" sldId="295"/>
        </pc:sldMkLst>
        <pc:picChg chg="mod">
          <ac:chgData name="Nithilan Ram" userId="S::nithilan@bassure.com::1d849345-7c24-430b-aaf9-c166c5620921" providerId="AD" clId="Web-{DA7835B0-EF39-48E2-8424-90D9E74C2CD2}" dt="2021-06-28T09:53:29.658" v="0" actId="1076"/>
          <ac:picMkLst>
            <pc:docMk/>
            <pc:sldMk cId="3217211252" sldId="295"/>
            <ac:picMk id="2" creationId="{0A59F04A-A022-EC44-B69E-A55A306D9267}"/>
          </ac:picMkLst>
        </pc:picChg>
      </pc:sldChg>
    </pc:docChg>
  </pc:docChgLst>
  <pc:docChgLst>
    <pc:chgData name="Thameem Ansari" userId="S::ansari@bassure.com::956ccac8-88ef-470a-8fe7-a9cb4687b11b" providerId="AD" clId="Web-{7356F93B-162E-415A-8AD9-3C29FA841A58}"/>
    <pc:docChg chg="modSld">
      <pc:chgData name="Thameem Ansari" userId="S::ansari@bassure.com::956ccac8-88ef-470a-8fe7-a9cb4687b11b" providerId="AD" clId="Web-{7356F93B-162E-415A-8AD9-3C29FA841A58}" dt="2021-06-28T09:03:25.731" v="1" actId="1076"/>
      <pc:docMkLst>
        <pc:docMk/>
      </pc:docMkLst>
      <pc:sldChg chg="modSp">
        <pc:chgData name="Thameem Ansari" userId="S::ansari@bassure.com::956ccac8-88ef-470a-8fe7-a9cb4687b11b" providerId="AD" clId="Web-{7356F93B-162E-415A-8AD9-3C29FA841A58}" dt="2021-06-28T09:03:25.731" v="1" actId="1076"/>
        <pc:sldMkLst>
          <pc:docMk/>
          <pc:sldMk cId="3217211252" sldId="295"/>
        </pc:sldMkLst>
        <pc:spChg chg="mod">
          <ac:chgData name="Thameem Ansari" userId="S::ansari@bassure.com::956ccac8-88ef-470a-8fe7-a9cb4687b11b" providerId="AD" clId="Web-{7356F93B-162E-415A-8AD9-3C29FA841A58}" dt="2021-06-28T09:03:25.731" v="1" actId="1076"/>
          <ac:spMkLst>
            <pc:docMk/>
            <pc:sldMk cId="3217211252" sldId="295"/>
            <ac:spMk id="290" creationId="{00000000-0000-0000-0000-000000000000}"/>
          </ac:spMkLst>
        </pc:spChg>
      </pc:sldChg>
    </pc:docChg>
  </pc:docChgLst>
  <pc:docChgLst>
    <pc:chgData name="Pacha Sneha" userId="S::sneha@bassure.com::db33a9e8-1da7-495a-8b1f-c7bd1404ed1f" providerId="AD" clId="Web-{E08176A0-EE43-4CDD-8C60-445BD3095622}"/>
    <pc:docChg chg="sldOrd">
      <pc:chgData name="Pacha Sneha" userId="S::sneha@bassure.com::db33a9e8-1da7-495a-8b1f-c7bd1404ed1f" providerId="AD" clId="Web-{E08176A0-EE43-4CDD-8C60-445BD3095622}" dt="2021-06-28T08:42:32.364" v="1"/>
      <pc:docMkLst>
        <pc:docMk/>
      </pc:docMkLst>
      <pc:sldChg chg="ord">
        <pc:chgData name="Pacha Sneha" userId="S::sneha@bassure.com::db33a9e8-1da7-495a-8b1f-c7bd1404ed1f" providerId="AD" clId="Web-{E08176A0-EE43-4CDD-8C60-445BD3095622}" dt="2021-06-28T08:42:32.364" v="1"/>
        <pc:sldMkLst>
          <pc:docMk/>
          <pc:sldMk cId="0" sldId="291"/>
        </pc:sldMkLst>
      </pc:sldChg>
    </pc:docChg>
  </pc:docChgLst>
  <pc:docChgLst>
    <pc:chgData name="Ragani P" userId="S::ragani@bassure.com::5e684f8c-5493-43a7-a095-62cb36aae457" providerId="AD" clId="Web-{534401EC-E89A-4E5B-8BFA-FB43ED83FD4F}"/>
    <pc:docChg chg="modSld">
      <pc:chgData name="Ragani P" userId="S::ragani@bassure.com::5e684f8c-5493-43a7-a095-62cb36aae457" providerId="AD" clId="Web-{534401EC-E89A-4E5B-8BFA-FB43ED83FD4F}" dt="2021-06-28T09:03:36.701" v="0" actId="1076"/>
      <pc:docMkLst>
        <pc:docMk/>
      </pc:docMkLst>
      <pc:sldChg chg="modSp">
        <pc:chgData name="Ragani P" userId="S::ragani@bassure.com::5e684f8c-5493-43a7-a095-62cb36aae457" providerId="AD" clId="Web-{534401EC-E89A-4E5B-8BFA-FB43ED83FD4F}" dt="2021-06-28T09:03:36.701" v="0" actId="1076"/>
        <pc:sldMkLst>
          <pc:docMk/>
          <pc:sldMk cId="3217211252" sldId="295"/>
        </pc:sldMkLst>
        <pc:spChg chg="mod">
          <ac:chgData name="Ragani P" userId="S::ragani@bassure.com::5e684f8c-5493-43a7-a095-62cb36aae457" providerId="AD" clId="Web-{534401EC-E89A-4E5B-8BFA-FB43ED83FD4F}" dt="2021-06-28T09:03:36.701" v="0" actId="1076"/>
          <ac:spMkLst>
            <pc:docMk/>
            <pc:sldMk cId="3217211252" sldId="295"/>
            <ac:spMk id="290" creationId="{00000000-0000-0000-0000-000000000000}"/>
          </ac:spMkLst>
        </pc:spChg>
      </pc:sldChg>
    </pc:docChg>
  </pc:docChgLst>
  <pc:docChgLst>
    <pc:chgData name="Ganesh" userId="S::ganesh@bassure.com::189d6a7d-928b-43ee-903a-e0f5f33ba8c5" providerId="AD" clId="Web-{5FC0DD1E-DE1A-47D7-BAB0-D92BC506AF1F}"/>
    <pc:docChg chg="modSld">
      <pc:chgData name="Ganesh" userId="S::ganesh@bassure.com::189d6a7d-928b-43ee-903a-e0f5f33ba8c5" providerId="AD" clId="Web-{5FC0DD1E-DE1A-47D7-BAB0-D92BC506AF1F}" dt="2021-06-28T11:21:40.173" v="0" actId="1076"/>
      <pc:docMkLst>
        <pc:docMk/>
      </pc:docMkLst>
      <pc:sldChg chg="modSp">
        <pc:chgData name="Ganesh" userId="S::ganesh@bassure.com::189d6a7d-928b-43ee-903a-e0f5f33ba8c5" providerId="AD" clId="Web-{5FC0DD1E-DE1A-47D7-BAB0-D92BC506AF1F}" dt="2021-06-28T11:21:40.173" v="0" actId="1076"/>
        <pc:sldMkLst>
          <pc:docMk/>
          <pc:sldMk cId="3217211252" sldId="295"/>
        </pc:sldMkLst>
        <pc:picChg chg="mod">
          <ac:chgData name="Ganesh" userId="S::ganesh@bassure.com::189d6a7d-928b-43ee-903a-e0f5f33ba8c5" providerId="AD" clId="Web-{5FC0DD1E-DE1A-47D7-BAB0-D92BC506AF1F}" dt="2021-06-28T11:21:40.173" v="0" actId="1076"/>
          <ac:picMkLst>
            <pc:docMk/>
            <pc:sldMk cId="3217211252" sldId="295"/>
            <ac:picMk id="2" creationId="{0A59F04A-A022-EC44-B69E-A55A306D9267}"/>
          </ac:picMkLst>
        </pc:picChg>
      </pc:sldChg>
    </pc:docChg>
  </pc:docChgLst>
  <pc:docChgLst>
    <pc:chgData name="Tharani" userId="S::tharani@bassure.com::1a822488-af2d-4ef2-bbfe-ff8b958abb1e" providerId="AD" clId="Web-{BD20B61B-8D06-4EFD-AA29-986FE018A0C7}"/>
    <pc:docChg chg="modSld">
      <pc:chgData name="Tharani" userId="S::tharani@bassure.com::1a822488-af2d-4ef2-bbfe-ff8b958abb1e" providerId="AD" clId="Web-{BD20B61B-8D06-4EFD-AA29-986FE018A0C7}" dt="2021-06-29T03:46:33.537" v="1" actId="20577"/>
      <pc:docMkLst>
        <pc:docMk/>
      </pc:docMkLst>
      <pc:sldChg chg="modSp">
        <pc:chgData name="Tharani" userId="S::tharani@bassure.com::1a822488-af2d-4ef2-bbfe-ff8b958abb1e" providerId="AD" clId="Web-{BD20B61B-8D06-4EFD-AA29-986FE018A0C7}" dt="2021-06-29T03:46:33.537" v="1" actId="20577"/>
        <pc:sldMkLst>
          <pc:docMk/>
          <pc:sldMk cId="0" sldId="287"/>
        </pc:sldMkLst>
        <pc:spChg chg="mod">
          <ac:chgData name="Tharani" userId="S::tharani@bassure.com::1a822488-af2d-4ef2-bbfe-ff8b958abb1e" providerId="AD" clId="Web-{BD20B61B-8D06-4EFD-AA29-986FE018A0C7}" dt="2021-06-29T03:46:33.537" v="1" actId="20577"/>
          <ac:spMkLst>
            <pc:docMk/>
            <pc:sldMk cId="0" sldId="287"/>
            <ac:spMk id="278" creationId="{00000000-0000-0000-0000-000000000000}"/>
          </ac:spMkLst>
        </pc:spChg>
      </pc:sldChg>
    </pc:docChg>
  </pc:docChgLst>
  <pc:docChgLst>
    <pc:chgData name="Thameem Ansari" userId="S::ansari@bassure.com::956ccac8-88ef-470a-8fe7-a9cb4687b11b" providerId="AD" clId="Web-{80D24658-4223-41C6-8E33-626B4752D05D}"/>
    <pc:docChg chg="modSld">
      <pc:chgData name="Thameem Ansari" userId="S::ansari@bassure.com::956ccac8-88ef-470a-8fe7-a9cb4687b11b" providerId="AD" clId="Web-{80D24658-4223-41C6-8E33-626B4752D05D}" dt="2021-06-28T08:52:28.254" v="1" actId="1076"/>
      <pc:docMkLst>
        <pc:docMk/>
      </pc:docMkLst>
      <pc:sldChg chg="modSp">
        <pc:chgData name="Thameem Ansari" userId="S::ansari@bassure.com::956ccac8-88ef-470a-8fe7-a9cb4687b11b" providerId="AD" clId="Web-{80D24658-4223-41C6-8E33-626B4752D05D}" dt="2021-06-28T08:52:28.254" v="1" actId="1076"/>
        <pc:sldMkLst>
          <pc:docMk/>
          <pc:sldMk cId="168429448" sldId="292"/>
        </pc:sldMkLst>
        <pc:spChg chg="mod">
          <ac:chgData name="Thameem Ansari" userId="S::ansari@bassure.com::956ccac8-88ef-470a-8fe7-a9cb4687b11b" providerId="AD" clId="Web-{80D24658-4223-41C6-8E33-626B4752D05D}" dt="2021-06-28T08:52:28.254" v="1" actId="1076"/>
          <ac:spMkLst>
            <pc:docMk/>
            <pc:sldMk cId="168429448" sldId="292"/>
            <ac:spMk id="2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7BEDE60B-A195-F94D-B1D9-76240E6B4EA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" y="12993342"/>
            <a:ext cx="2260720" cy="56518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DA56A62-51CD-6E45-8AB8-2E4B50B7D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1" b="35303"/>
          <a:stretch/>
        </p:blipFill>
        <p:spPr>
          <a:xfrm>
            <a:off x="21844060" y="12818389"/>
            <a:ext cx="2451100" cy="740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bhavi Chilukuri, March 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/>
              <a:t>Instructors: Sambhavi C, Archana A</a:t>
            </a:r>
            <a:endParaRPr/>
          </a:p>
        </p:txBody>
      </p:sp>
      <p:sp>
        <p:nvSpPr>
          <p:cNvPr id="152" name="JavaScript: Fundamenta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JavaScript: Fundamentals</a:t>
            </a:r>
          </a:p>
        </p:txBody>
      </p:sp>
      <p:sp>
        <p:nvSpPr>
          <p:cNvPr id="153" name="getting started with the languag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 with the language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Exercises: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Loops</a:t>
            </a:r>
            <a:r>
              <a:rPr lang="en-US"/>
              <a:t> </a:t>
            </a:r>
            <a:r>
              <a:rPr lang="en-US" err="1"/>
              <a:t>contd</a:t>
            </a:r>
            <a:r>
              <a:rPr lang="en-US"/>
              <a:t>…</a:t>
            </a:r>
            <a:endParaRPr/>
          </a:p>
        </p:txBody>
      </p:sp>
      <p:sp>
        <p:nvSpPr>
          <p:cNvPr id="290" name="Looping a triangle…"/>
          <p:cNvSpPr txBox="1">
            <a:spLocks noGrp="1"/>
          </p:cNvSpPr>
          <p:nvPr>
            <p:ph type="body" idx="1"/>
          </p:nvPr>
        </p:nvSpPr>
        <p:spPr>
          <a:xfrm>
            <a:off x="1687200" y="4229200"/>
            <a:ext cx="21948577" cy="306136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Write a program that creates a string that represents an 8×8 grid, using newline characters to separate lines. At each position of the grid there is either a space or a "#" character. The characters should form a chessboard. The size of the grid should be provided by a variable named “size?</a:t>
            </a:r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Passing this string to </a:t>
            </a:r>
            <a:r>
              <a:rPr lang="en-IN" err="1"/>
              <a:t>console.log</a:t>
            </a:r>
            <a:r>
              <a:rPr lang="en-IN"/>
              <a:t> should show something like this for size 8:</a:t>
            </a:r>
          </a:p>
        </p:txBody>
      </p:sp>
      <p:sp>
        <p:nvSpPr>
          <p:cNvPr id="291" name="attempt the problems from the reference book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85000" lnSpcReduction="10000"/>
          </a:bodyPr>
          <a:lstStyle>
            <a:lvl1pPr defTabSz="808990">
              <a:defRPr sz="4312" spc="-43"/>
            </a:lvl1pPr>
          </a:lstStyle>
          <a:p>
            <a:r>
              <a:rPr lang="en-IN"/>
              <a:t>Use the best loop construct suited to the problem and explain your choice in the documentation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9F04A-A022-EC44-B69E-A55A306D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818" y="8027054"/>
            <a:ext cx="2595934" cy="48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12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o it yourself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it yourself…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xercises: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Operators</a:t>
            </a:r>
          </a:p>
        </p:txBody>
      </p:sp>
      <p:sp>
        <p:nvSpPr>
          <p:cNvPr id="274" name="Given a number print it’s squ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print it’s square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n1 and n2, print whether n1 is greater than n2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print modulus 5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two numbers print their product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two numbers n1 and n2, print n1 - n2</a:t>
            </a:r>
          </a:p>
        </p:txBody>
      </p:sp>
      <p:sp>
        <p:nvSpPr>
          <p:cNvPr id="275" name="exercises to help you get comfortable with the syntax. single line only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exercises to help you get comfortable with the syntax. single line only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ercises: Condi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Conditions</a:t>
            </a:r>
          </a:p>
        </p:txBody>
      </p:sp>
      <p:sp>
        <p:nvSpPr>
          <p:cNvPr id="278" name="Given n1 and n2, print the greater nu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n1 and n2, print the greater number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print whether its divisible by 5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two numbers print whether the first is greater, equal or lesser than the second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two numbers n1 and n2, print n1-n2 if n1 is greater otherwise print a message saying n2 is too large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two strings s1 and s2 test whether they’re equal</a:t>
            </a:r>
            <a:r>
              <a:rPr lang="en-GB"/>
              <a:t>.</a:t>
            </a:r>
            <a:endParaRPr/>
          </a:p>
        </p:txBody>
      </p:sp>
      <p:sp>
        <p:nvSpPr>
          <p:cNvPr id="279" name="no more than three lines excluding braces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no more than three lines excluding braces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xercises: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Loops</a:t>
            </a:r>
          </a:p>
        </p:txBody>
      </p:sp>
      <p:sp>
        <p:nvSpPr>
          <p:cNvPr id="282" name="Given a number n, print all the numbers from 1 to 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all the numbers from 1 to n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all the numbers from n-10 to n+10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all the even numbers from 1 to n including n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all the even numbers from 1 to n if n is even and all odd numbers from 1 to n if n is odd. In both cases end with n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construct a line of stars (*) equal in length to n and print the line</a:t>
            </a:r>
          </a:p>
        </p:txBody>
      </p:sp>
      <p:sp>
        <p:nvSpPr>
          <p:cNvPr id="283" name="write three variants of each using the while, do, for loops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write three variants of each using the while, do, for loops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ercises: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Loops</a:t>
            </a:r>
            <a:r>
              <a:rPr lang="en-US"/>
              <a:t> Basics</a:t>
            </a:r>
            <a:endParaRPr/>
          </a:p>
        </p:txBody>
      </p:sp>
      <p:sp>
        <p:nvSpPr>
          <p:cNvPr id="286" name="Given a number n, print the individual digits starting from the last dig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the individual digits starting from the last digit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reverse it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find whether it’s an angstrom number. An armstrong number is a number which equal to the sum of the cubes of its individual digits.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Given a number n, print the number as many times as the number itself. One should be printed once, four should be printed four times, etc.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t>For the above program, print the number a maximum of 10 times. For example, if the number is 100, print it 10 times but if the number is 9 you can print it 9 times</a:t>
            </a:r>
          </a:p>
        </p:txBody>
      </p:sp>
      <p:sp>
        <p:nvSpPr>
          <p:cNvPr id="287" name="use the loop construct best suited to the problem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4312" spc="-43"/>
            </a:lvl1pPr>
          </a:lstStyle>
          <a:p>
            <a:r>
              <a:t>use the loop construct best suited to the problem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Exercises: Loops"/>
          <p:cNvSpPr txBox="1">
            <a:spLocks noGrp="1"/>
          </p:cNvSpPr>
          <p:nvPr>
            <p:ph type="title"/>
          </p:nvPr>
        </p:nvSpPr>
        <p:spPr>
          <a:xfrm>
            <a:off x="1219200" y="808484"/>
            <a:ext cx="21945600" cy="1727200"/>
          </a:xfrm>
          <a:prstGeom prst="rect">
            <a:avLst/>
          </a:prstGeom>
        </p:spPr>
        <p:txBody>
          <a:bodyPr/>
          <a:lstStyle/>
          <a:p>
            <a:r>
              <a:t>Exercises: Loops</a:t>
            </a:r>
            <a:r>
              <a:rPr lang="en-US"/>
              <a:t> </a:t>
            </a:r>
            <a:r>
              <a:rPr lang="en-US" err="1"/>
              <a:t>contd</a:t>
            </a:r>
            <a:r>
              <a:rPr lang="en-US"/>
              <a:t>… </a:t>
            </a:r>
            <a:endParaRPr/>
          </a:p>
        </p:txBody>
      </p:sp>
      <p:sp>
        <p:nvSpPr>
          <p:cNvPr id="290" name="Looping a triangle…"/>
          <p:cNvSpPr txBox="1">
            <a:spLocks noGrp="1"/>
          </p:cNvSpPr>
          <p:nvPr>
            <p:ph type="body" idx="1"/>
          </p:nvPr>
        </p:nvSpPr>
        <p:spPr>
          <a:xfrm>
            <a:off x="1219200" y="4013200"/>
            <a:ext cx="21948577" cy="1208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65200" indent="-965200">
              <a:buClr>
                <a:srgbClr val="000000"/>
              </a:buClr>
              <a:buSzPct val="100000"/>
              <a:buAutoNum type="arabicPeriod"/>
            </a:pPr>
            <a:r>
              <a:rPr lang="en-IN"/>
              <a:t>Write a loop that makes seven calls to </a:t>
            </a:r>
            <a:r>
              <a:rPr lang="en-IN" err="1"/>
              <a:t>console.log</a:t>
            </a:r>
            <a:r>
              <a:rPr lang="en-IN"/>
              <a:t> to output the following triangle:</a:t>
            </a:r>
          </a:p>
        </p:txBody>
      </p:sp>
      <p:sp>
        <p:nvSpPr>
          <p:cNvPr id="291" name="attempt the problems from the reference book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>
            <a:lvl1pPr defTabSz="808990">
              <a:defRPr sz="4312" spc="-43"/>
            </a:lvl1pPr>
          </a:lstStyle>
          <a:p>
            <a:r>
              <a:rPr lang="en-IN"/>
              <a:t>Use the best loop construct suited to the problem and explain your choice in the documentation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9F624-F97E-254C-845C-8A4882B4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47034"/>
            <a:ext cx="3238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4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Exercises: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Loops</a:t>
            </a:r>
            <a:r>
              <a:rPr lang="en-US"/>
              <a:t> </a:t>
            </a:r>
            <a:r>
              <a:rPr lang="en-US" err="1"/>
              <a:t>contd</a:t>
            </a:r>
            <a:r>
              <a:rPr lang="en-US"/>
              <a:t>…</a:t>
            </a:r>
            <a:endParaRPr/>
          </a:p>
        </p:txBody>
      </p:sp>
      <p:sp>
        <p:nvSpPr>
          <p:cNvPr id="290" name="Looping a triang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Write a program that uses </a:t>
            </a:r>
            <a:r>
              <a:rPr lang="en-IN" err="1"/>
              <a:t>console.log</a:t>
            </a:r>
            <a:r>
              <a:rPr lang="en-IN"/>
              <a:t> to print all the numbers from 1 to 100, with two exceptions. For numbers divisible by 3, print "Fizz" instead of the number, and for numbers divisible by 5 (and not 3), print "Buzz" instead.</a:t>
            </a:r>
            <a:br>
              <a:rPr lang="en-IN"/>
            </a:br>
            <a:endParaRPr lang="en-IN"/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When you have that working, modify your program to print "</a:t>
            </a:r>
            <a:r>
              <a:rPr lang="en-IN" err="1"/>
              <a:t>FizzBuzz</a:t>
            </a:r>
            <a:r>
              <a:rPr lang="en-IN"/>
              <a:t>" for numbers that are divisible by both 3 and 5 (and still print "Fizz" or "Buzz" for numbers divisible by only one of those)</a:t>
            </a:r>
          </a:p>
        </p:txBody>
      </p:sp>
      <p:sp>
        <p:nvSpPr>
          <p:cNvPr id="291" name="attempt the problems from the reference book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85000" lnSpcReduction="10000"/>
          </a:bodyPr>
          <a:lstStyle>
            <a:lvl1pPr defTabSz="808990">
              <a:defRPr sz="4312" spc="-43"/>
            </a:lvl1pPr>
          </a:lstStyle>
          <a:p>
            <a:r>
              <a:rPr lang="en-IN"/>
              <a:t>Use the best loop construct suited to the problem and explain your choice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531249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Exercises: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Loops</a:t>
            </a:r>
            <a:r>
              <a:rPr lang="en-US"/>
              <a:t> </a:t>
            </a:r>
            <a:r>
              <a:rPr lang="en-US" err="1"/>
              <a:t>contd</a:t>
            </a:r>
            <a:r>
              <a:rPr lang="en-US"/>
              <a:t>…</a:t>
            </a:r>
            <a:endParaRPr/>
          </a:p>
        </p:txBody>
      </p:sp>
      <p:sp>
        <p:nvSpPr>
          <p:cNvPr id="290" name="Looping a triang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Write a program that uses </a:t>
            </a:r>
            <a:r>
              <a:rPr lang="en-IN" err="1"/>
              <a:t>console.log</a:t>
            </a:r>
            <a:r>
              <a:rPr lang="en-IN"/>
              <a:t> to print all the numbers from 1 to 100, with two exceptions. For numbers divisible by 3, print "Fizz" instead of the number, and for numbers divisible by 5 (and not 3), print "Buzz" instead.</a:t>
            </a:r>
            <a:br>
              <a:rPr lang="en-IN"/>
            </a:br>
            <a:endParaRPr lang="en-IN"/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IN"/>
              <a:t>When you have that working, modify your program to print "</a:t>
            </a:r>
            <a:r>
              <a:rPr lang="en-IN" err="1"/>
              <a:t>FizzBuzz</a:t>
            </a:r>
            <a:r>
              <a:rPr lang="en-IN"/>
              <a:t>" for numbers that are divisible by both 3 and 5 (and still print "Fizz" or "Buzz" for numbers divisible by only one of those)</a:t>
            </a:r>
          </a:p>
        </p:txBody>
      </p:sp>
      <p:sp>
        <p:nvSpPr>
          <p:cNvPr id="291" name="attempt the problems from the reference book"/>
          <p:cNvSpPr txBox="1">
            <a:spLocks noGrp="1"/>
          </p:cNvSpPr>
          <p:nvPr>
            <p:ph type="body" idx="21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rmAutofit fontScale="85000" lnSpcReduction="10000"/>
          </a:bodyPr>
          <a:lstStyle>
            <a:lvl1pPr defTabSz="808990">
              <a:defRPr sz="4312" spc="-43"/>
            </a:lvl1pPr>
          </a:lstStyle>
          <a:p>
            <a:r>
              <a:rPr lang="en-IN"/>
              <a:t>Use the best loop construct suited to the problem and explain your choice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8259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30E74C5E26C4BA4E214084A3148D2" ma:contentTypeVersion="2" ma:contentTypeDescription="Create a new document." ma:contentTypeScope="" ma:versionID="3690b6b6b5c88eeb9f65e6f380d58c3a">
  <xsd:schema xmlns:xsd="http://www.w3.org/2001/XMLSchema" xmlns:xs="http://www.w3.org/2001/XMLSchema" xmlns:p="http://schemas.microsoft.com/office/2006/metadata/properties" xmlns:ns2="14b86716-ba4e-448f-8d0f-dab754c3054b" targetNamespace="http://schemas.microsoft.com/office/2006/metadata/properties" ma:root="true" ma:fieldsID="c20a2c71e9fe5fff7af6c035a6bd9914" ns2:_="">
    <xsd:import namespace="14b86716-ba4e-448f-8d0f-dab754c30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86716-ba4e-448f-8d0f-dab754c30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63577-B3E3-4442-AC93-8F8D15E4130A}">
  <ds:schemaRefs>
    <ds:schemaRef ds:uri="14b86716-ba4e-448f-8d0f-dab754c305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5D33A3-D01B-4840-BC24-18D96DBE9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881E0-2273-4085-9115-312891B1C8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23_ClassicWhite</vt:lpstr>
      <vt:lpstr>JavaScript: Fundamentals</vt:lpstr>
      <vt:lpstr>Do it yourself…</vt:lpstr>
      <vt:lpstr>Exercises: Operators</vt:lpstr>
      <vt:lpstr>Exercises: Conditions</vt:lpstr>
      <vt:lpstr>Exercises: Loops</vt:lpstr>
      <vt:lpstr>Exercises: Loops Basics</vt:lpstr>
      <vt:lpstr>Exercises: Loops contd… </vt:lpstr>
      <vt:lpstr>Exercises: Loops contd…</vt:lpstr>
      <vt:lpstr>Exercises: Loops contd…</vt:lpstr>
      <vt:lpstr>Exercises: Loops contd…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Fundamentals</dc:title>
  <cp:revision>1</cp:revision>
  <dcterms:modified xsi:type="dcterms:W3CDTF">2021-06-29T03:46:43Z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0x010100AFD30E74C5E26C4BA4E214084A3148D2</vt:lpwstr>
  </property>
</Properties>
</file>