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85" r:id="rId3"/>
    <p:sldId id="259" r:id="rId4"/>
    <p:sldId id="291" r:id="rId5"/>
    <p:sldId id="287" r:id="rId6"/>
    <p:sldId id="288" r:id="rId7"/>
    <p:sldId id="289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0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9FE87-68E0-4AF7-BEA7-33359E89AFD8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240A9-ED52-4513-803F-7DD19F680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5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FB86-A736-4B48-B767-EDB5B689C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AA260-031A-485B-85AA-B119DF3D5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293AB-8A71-40E7-BEF9-5F7A6EA9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135F-28A6-478D-92FE-A5F055595848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8D3FF-41CC-404C-B8A5-BA0E60D0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5505E-2DD2-43DD-A559-738AE0E9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FF9A-039E-42FC-AB58-C92DEE55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7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3813-AA01-439E-9CF8-4B5D8A4F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4ACA5-5597-47EE-B396-CBA90823A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1B202-2498-401C-A46E-8A718758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135F-28A6-478D-92FE-A5F055595848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E353E-4951-4B06-B968-4015EB4F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4D8BD-AAA5-450E-96DE-671542C9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FF9A-039E-42FC-AB58-C92DEE55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5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12B09-FDC1-4E87-8DEA-688498F57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62BEB-BFF2-4FBE-A975-F649594F5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26CEF-52A6-40CF-898D-C05514A3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135F-28A6-478D-92FE-A5F055595848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CA5B8-EE0B-4B46-8B94-E9E5B13B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C24CF-914F-4FD4-A0B8-E1008383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FF9A-039E-42FC-AB58-C92DEE55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19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09600" y="1621135"/>
            <a:ext cx="10972800" cy="3302001"/>
          </a:xfrm>
          <a:prstGeom prst="rect">
            <a:avLst/>
          </a:prstGeom>
        </p:spPr>
        <p:txBody>
          <a:bodyPr anchor="ctr"/>
          <a:lstStyle>
            <a:lvl1pPr>
              <a:defRPr sz="6400" spc="0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00750" y="6350000"/>
            <a:ext cx="194311" cy="21463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220009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6481-E55E-4B59-ACE7-F4CFBB47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CD303-4229-4D41-B7EC-ECB98CEFA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3CE69-C18E-410C-AEEA-3ABC8C4E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135F-28A6-478D-92FE-A5F055595848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5F2D8-E0D1-4AB5-8195-904F5B37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5F2AF-7D30-4B77-BD27-69F671B0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FF9A-039E-42FC-AB58-C92DEE55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F715-D9CF-42C8-A0FE-3B9958119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9086D-0B84-4A0E-8D2C-E33E923A5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9342B-34C4-4272-AF84-8D70BBC0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135F-28A6-478D-92FE-A5F055595848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7DF2-9257-494A-A366-A73AAF78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C1F4D-E1F5-454A-AAAC-EBFD6C66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FF9A-039E-42FC-AB58-C92DEE55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9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3E15-FA7E-4DE4-9DEB-0C327A1F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CAFFE-D498-4AFD-B6F5-BD619945D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7FBD-5ECE-44B7-9BFE-C5B727770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118FC-D2EE-4605-93EB-A152FAB0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135F-28A6-478D-92FE-A5F055595848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112AF-7F9D-4570-BF6F-0055AD22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84927-7EB9-47EB-A743-5EFCAEEF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FF9A-039E-42FC-AB58-C92DEE55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4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508E-D0D4-4E7F-BB4C-92A67896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DF28E-F13B-4794-B1D0-30CEFEBEE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CA968-E35C-423A-8C21-E08A66D3A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95074-2775-43FF-98DE-4193C112B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24FBC-E4DA-46A0-8322-4A2183C1D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F463D-61C3-4601-8D24-2BBE0B5B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135F-28A6-478D-92FE-A5F055595848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54AD7-7FBA-47D4-A580-4B7B083D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651A4-C2EB-4E57-8569-2FD9FB49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FF9A-039E-42FC-AB58-C92DEE55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0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4CEA-37EC-4F59-9B6C-91E9735A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DE67A-6EF8-48F2-B67C-EC71F683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135F-28A6-478D-92FE-A5F055595848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AF08-C850-4D21-8D5A-95A1CA4F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E93BB-78EE-4656-B191-64E5D802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FF9A-039E-42FC-AB58-C92DEE55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8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AB4F4-A342-48A6-8171-7CC26FE1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135F-28A6-478D-92FE-A5F055595848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A3FB1-5F92-421E-8A00-9FB8530E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8BB79-B515-4F4A-B644-3CD51CDE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FF9A-039E-42FC-AB58-C92DEE55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6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3C07-8209-4F5F-A088-18960A32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201D1-6B4E-4021-986C-1908928F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65411-EB85-4334-A94D-E27B4B840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9D8C3-21B1-46D3-AAD2-4C105D8A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135F-28A6-478D-92FE-A5F055595848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0D785-7949-46C2-92ED-64305E6F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9C976-DA88-42C5-8769-61D2AAF3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FF9A-039E-42FC-AB58-C92DEE55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5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18AD-68A1-4D4D-A766-4DF26769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3B74E-54ED-4F2C-A8C2-4E9AE64A8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64317-DAC3-46F5-BA1A-6DD2727FB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F8937-ADB4-48DC-81E0-4AE0D19B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135F-28A6-478D-92FE-A5F055595848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EB98F-EDA7-49AB-9ACC-8F0F4F1F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1AA1C-3856-4E52-8C90-FAB56FCC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FF9A-039E-42FC-AB58-C92DEE55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4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418B1-3943-4C97-91B4-A3B65C42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86DE6-34F8-48E5-B04A-9D7009B38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FE75B-8893-4D2A-B336-DC0DE892D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1135F-28A6-478D-92FE-A5F055595848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34EE4-2786-4723-A08A-616D33AE2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6DB76-0248-45C9-A155-C165C0119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9FF9A-039E-42FC-AB58-C92DEE55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15D8-4011-4726-AE61-016450655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798" y="85126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CSS - Day 2</a:t>
            </a:r>
            <a:br>
              <a:rPr lang="en-US" b="1" dirty="0"/>
            </a:br>
            <a:r>
              <a:rPr lang="en-US" b="1" dirty="0"/>
              <a:t>CSS Selectors and Flexbox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1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Do it yourself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 it yourself…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8A708EA-AC6C-4FD8-B985-121C38F19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200"/>
            <a:ext cx="9144000" cy="4800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/>
              <a:t>Exercise 1: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Create an HTML with 3 inline links using anchor tag.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the background-color to 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lightblue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 for elements with a "target" attribute.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the background-color to 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lightblue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 for elements with an attribute like: target="_blank"</a:t>
            </a:r>
            <a:endParaRPr lang="en-US" dirty="0"/>
          </a:p>
          <a:p>
            <a:pPr algn="l"/>
            <a:endParaRPr lang="en-US" b="1" dirty="0"/>
          </a:p>
          <a:p>
            <a:pPr algn="l"/>
            <a:r>
              <a:rPr lang="en-US" b="1" dirty="0"/>
              <a:t>Exercise 2: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Create an HTML with 5 or 6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elements.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When assigning value to title attribute make sure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atleast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to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tags have  the word “red” in it.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a border with the color "red", around elements with a "title" attribute containing the word "red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70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3BE6D3-9690-427C-86BD-362D84C96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220" y="381965"/>
            <a:ext cx="9144000" cy="6476035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b="1" dirty="0"/>
              <a:t>Exercise 3: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Create an html that has following elements: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Input(text, checkbox), Anchor, &lt;p&gt;, &lt;h&gt;,</a:t>
            </a: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the background color for visited and unvisited links to 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lightblue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", and the background color for the hover and active link states to "yellow".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the background color of &lt;input&gt; elements that are in focus (clicked or active), to “any color of your choice".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the background color of &lt;p&gt; elements, that are the second from last child of any element, to 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lightblue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2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C092-44B6-41DF-BAC1-44CD6304C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279853"/>
            <a:ext cx="10515600" cy="61536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Exercise4:</a:t>
            </a:r>
          </a:p>
          <a:p>
            <a:pPr marL="0" indent="0">
              <a:buNone/>
            </a:pPr>
            <a:r>
              <a:rPr lang="en-US" dirty="0"/>
              <a:t>Create an html with below body content :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&lt;div&gt;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  &lt;p&gt;This is a paragraph inside a div element.&lt;/p&gt;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  &lt;p&gt;This is another paragraph inside a div element.&lt;/p&gt;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  &lt;span&gt;&lt;p&gt;This a paragraph inside a span element, inside a div element.&lt;/p&gt;&lt;/span&gt;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&lt;/div&gt;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&lt;p&gt;This is a paragraph, not inside a div element.&lt;/p&gt;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&lt;p&gt;This is another paragraph, not inside a div element.&lt;/p&gt;</a:t>
            </a: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color of all &lt;p&gt; elements, that are descendants of &lt;div&gt; elements, to "red".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color of all &lt;p&gt; elements, that are immediate children of &lt;div&gt; elements, to “blue".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color of &lt;p&gt; elements, that are the siblings of a &lt;div&gt; element, to “grey".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8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C092-44B6-41DF-BAC1-44CD6304C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279853"/>
            <a:ext cx="10515600" cy="6153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Exercise 5:</a:t>
            </a:r>
          </a:p>
          <a:p>
            <a:pPr marL="0" indent="0">
              <a:buNone/>
            </a:pPr>
            <a:r>
              <a:rPr lang="en-US" dirty="0"/>
              <a:t>Using flexbox create the </a:t>
            </a:r>
          </a:p>
          <a:p>
            <a:pPr marL="0" indent="0">
              <a:buNone/>
            </a:pPr>
            <a:r>
              <a:rPr lang="en-US" dirty="0"/>
              <a:t>Boxes as shown in the picture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ADF9E5-5128-4228-9FC1-E5882A61D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19" b="-11419"/>
          <a:stretch/>
        </p:blipFill>
        <p:spPr>
          <a:xfrm>
            <a:off x="5094515" y="1645920"/>
            <a:ext cx="6947065" cy="556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1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C092-44B6-41DF-BAC1-44CD6304C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279853"/>
            <a:ext cx="10515600" cy="6153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Exercise 6</a:t>
            </a:r>
          </a:p>
          <a:p>
            <a:pPr marL="0" indent="0">
              <a:buNone/>
            </a:pPr>
            <a:r>
              <a:rPr lang="en-US" dirty="0"/>
              <a:t>Use flexbox and fine tune your hotel menu card.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Exercise 7:</a:t>
            </a:r>
          </a:p>
          <a:p>
            <a:pPr marL="0" indent="0">
              <a:buNone/>
            </a:pPr>
            <a:r>
              <a:rPr lang="en-US" dirty="0"/>
              <a:t> Use </a:t>
            </a:r>
            <a:r>
              <a:rPr lang="en-US" dirty="0" err="1"/>
              <a:t>css</a:t>
            </a:r>
            <a:r>
              <a:rPr lang="en-US" dirty="0"/>
              <a:t> selectors and flex box to fine tune your college application.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3BE6D3-9690-427C-86BD-362D84C96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220" y="381965"/>
            <a:ext cx="9144000" cy="647603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600" dirty="0"/>
              <a:t>All the best !!!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151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D30E74C5E26C4BA4E214084A3148D2" ma:contentTypeVersion="10" ma:contentTypeDescription="Create a new document." ma:contentTypeScope="" ma:versionID="f41f9dad25dd2eb53e4ae944c187704c">
  <xsd:schema xmlns:xsd="http://www.w3.org/2001/XMLSchema" xmlns:xs="http://www.w3.org/2001/XMLSchema" xmlns:p="http://schemas.microsoft.com/office/2006/metadata/properties" xmlns:ns2="14b86716-ba4e-448f-8d0f-dab754c3054b" targetNamespace="http://schemas.microsoft.com/office/2006/metadata/properties" ma:root="true" ma:fieldsID="62d8dad5843f8159f8fb9344e305afc1" ns2:_="">
    <xsd:import namespace="14b86716-ba4e-448f-8d0f-dab754c30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b86716-ba4e-448f-8d0f-dab754c30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CB6837-2828-475D-B24C-057AADA04188}"/>
</file>

<file path=customXml/itemProps2.xml><?xml version="1.0" encoding="utf-8"?>
<ds:datastoreItem xmlns:ds="http://schemas.openxmlformats.org/officeDocument/2006/customXml" ds:itemID="{87DA0474-E418-450C-82B2-0F70EF94D1CA}"/>
</file>

<file path=customXml/itemProps3.xml><?xml version="1.0" encoding="utf-8"?>
<ds:datastoreItem xmlns:ds="http://schemas.openxmlformats.org/officeDocument/2006/customXml" ds:itemID="{D1F255C5-5017-4851-BAE3-19CB94CC1ECF}"/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441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Office Theme</vt:lpstr>
      <vt:lpstr>CSS - Day 2 CSS Selectors and Flexbox </vt:lpstr>
      <vt:lpstr>Do it yourself…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Archana Surampudi</dc:creator>
  <cp:lastModifiedBy>Archana Surampudi</cp:lastModifiedBy>
  <cp:revision>21</cp:revision>
  <dcterms:created xsi:type="dcterms:W3CDTF">2021-07-11T18:55:20Z</dcterms:created>
  <dcterms:modified xsi:type="dcterms:W3CDTF">2021-07-14T08:14:02Z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0x010100AFD30E74C5E26C4BA4E214084A3148D2</vt:lpwstr>
  </property>
</Properties>
</file>