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84" r:id="rId3"/>
    <p:sldId id="295" r:id="rId5"/>
    <p:sldId id="296" r:id="rId6"/>
    <p:sldId id="322" r:id="rId7"/>
    <p:sldId id="297" r:id="rId8"/>
    <p:sldId id="311" r:id="rId9"/>
    <p:sldId id="299" r:id="rId10"/>
    <p:sldId id="312" r:id="rId11"/>
    <p:sldId id="300" r:id="rId12"/>
    <p:sldId id="314" r:id="rId13"/>
    <p:sldId id="301" r:id="rId14"/>
    <p:sldId id="316" r:id="rId15"/>
    <p:sldId id="342" r:id="rId16"/>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908E3D-23C4-43F2-B887-78CC23A3E67B}">
          <p14:sldIdLst>
            <p14:sldId id="284"/>
            <p14:sldId id="295"/>
            <p14:sldId id="296"/>
            <p14:sldId id="322"/>
            <p14:sldId id="297"/>
            <p14:sldId id="311"/>
            <p14:sldId id="299"/>
            <p14:sldId id="312"/>
            <p14:sldId id="300"/>
            <p14:sldId id="314"/>
            <p14:sldId id="301"/>
            <p14:sldId id="316"/>
            <p14:sldId id="342"/>
          </p14:sldIdLst>
        </p14:section>
      </p14:sectionLst>
    </p:ext>
    <p:ext uri="{EFAFB233-063F-42B5-8137-9DF3F51BA10A}">
      <p15:sldGuideLst xmlns:p15="http://schemas.microsoft.com/office/powerpoint/2012/main">
        <p15:guide id="1" orient="horz" pos="2040" userDrawn="1">
          <p15:clr>
            <a:srgbClr val="A4A3A4"/>
          </p15:clr>
        </p15:guide>
        <p15:guide id="2" pos="3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AI"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DEC"/>
    <a:srgbClr val="40ADFF"/>
    <a:srgbClr val="FF844D"/>
    <a:srgbClr val="F87770"/>
    <a:srgbClr val="002FA7"/>
    <a:srgbClr val="002FA8"/>
    <a:srgbClr val="303030"/>
    <a:srgbClr val="7FD5FF"/>
    <a:srgbClr val="3265E8"/>
    <a:srgbClr val="02B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80" autoAdjust="0"/>
  </p:normalViewPr>
  <p:slideViewPr>
    <p:cSldViewPr snapToGrid="0" showGuides="1">
      <p:cViewPr varScale="1">
        <p:scale>
          <a:sx n="95" d="100"/>
          <a:sy n="95" d="100"/>
        </p:scale>
        <p:origin x="168" y="582"/>
      </p:cViewPr>
      <p:guideLst>
        <p:guide orient="horz" pos="2040"/>
        <p:guide pos="385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7.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0T19:06:26.284"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461AFB-0ACA-4244-8D65-F5E9B8DF6B8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724F4-AA4F-466D-BF3B-8C998FB01D6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CB1E06ED-9F18-4EAF-B1AC-B3927E626EC4}"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BD22D8F1-6CC1-4A87-878C-92DA1B64EAD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大家好，今天我要分享的主题是基于</a:t>
            </a:r>
            <a:r>
              <a:rPr lang="en-US" altLang="zh-CN"/>
              <a:t>MindSpore</a:t>
            </a:r>
            <a:r>
              <a:rPr lang="zh-CN" altLang="en-US"/>
              <a:t>的</a:t>
            </a:r>
            <a:r>
              <a:rPr lang="en-US" altLang="zh-CN"/>
              <a:t>AIGC </a:t>
            </a:r>
            <a:r>
              <a:rPr lang="zh-CN" altLang="en-US"/>
              <a:t>关键技术及实践。</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第三部分，我们着重讲一下扩散模型。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在此之前，我们先复习一下什么是马尔科夫链。这是一个概率论概念。</a:t>
            </a:r>
            <a:r>
              <a:rPr lang="zh-CN" altLang="en-US">
                <a:sym typeface="+mn-ea"/>
              </a:rPr>
              <a:t>马尔科夫链，是由俄国数学家</a:t>
            </a:r>
            <a:r>
              <a:rPr>
                <a:sym typeface="+mn-ea"/>
              </a:rPr>
              <a:t>安德烈·马尔可夫</a:t>
            </a:r>
            <a:r>
              <a:rPr lang="zh-CN">
                <a:sym typeface="+mn-ea"/>
              </a:rPr>
              <a:t>提出，具体含义是指，状态空间中，从一个状态到另一个状态的转化的随机过程，该过程要具备无记忆性质。也就是说下一状态的概率分布只由当前状态决定，在时间序列中，它前面的事件均与之无关。</a:t>
            </a:r>
            <a:endParaRPr lang="zh-CN"/>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扩散模型起源于非平衡态热力学，是用变分估计训练的马尔科夫链。目的通过对数据集在潜空间的扩散方式进行建模，学习数据集的潜结构。从而能够对叠加高斯噪声的图像进行去噪生成真实图片。</a:t>
            </a:r>
            <a:endParaRPr lang="zh-CN" altLang="en-US"/>
          </a:p>
          <a:p>
            <a:r>
              <a:rPr lang="zh-CN" altLang="en-US"/>
              <a:t>扩散模型分为两个过程，加噪过程和去噪过程。</a:t>
            </a:r>
            <a:endParaRPr lang="zh-CN" altLang="en-US"/>
          </a:p>
          <a:p>
            <a:r>
              <a:rPr lang="zh-CN" altLang="en-US"/>
              <a:t>加噪过程是一个马尔科夫链，逐步在真实的数据中增加高斯噪音，直到真实数据变成噪音。</a:t>
            </a:r>
            <a:endParaRPr lang="zh-CN" altLang="en-US"/>
          </a:p>
          <a:p>
            <a:r>
              <a:rPr lang="zh-CN" altLang="en-US"/>
              <a:t>去噪过程是一个包含已学习高斯变化的马尔科夫链，能够从噪音中恢复真实数据。</a:t>
            </a:r>
            <a:endParaRPr lang="zh-CN" altLang="en-US"/>
          </a:p>
          <a:p>
            <a:r>
              <a:rPr lang="zh-CN" altLang="en-US"/>
              <a:t>扩散模型的推导有点复杂，我们这里就不讲了，有兴趣的话，大家可以看</a:t>
            </a:r>
            <a:r>
              <a:rPr lang="en-US" altLang="zh-CN"/>
              <a:t>DDPM</a:t>
            </a:r>
            <a:r>
              <a:rPr lang="zh-CN" altLang="en-US"/>
              <a:t>这篇论文。我们着重讲一下模型的训练过程及采样过程。训练过程，输入</a:t>
            </a:r>
            <a:r>
              <a:rPr lang="en-US" altLang="zh-CN"/>
              <a:t>x0 </a:t>
            </a:r>
            <a:r>
              <a:rPr lang="zh-CN" altLang="en-US"/>
              <a:t>是真实的数据，</a:t>
            </a:r>
            <a:r>
              <a:rPr lang="en-US" altLang="zh-CN"/>
              <a:t>t </a:t>
            </a:r>
            <a:r>
              <a:rPr lang="zh-CN" altLang="en-US"/>
              <a:t>是常量，表示马尔科夫变化次数，</a:t>
            </a:r>
            <a:r>
              <a:rPr lang="en-US" altLang="zh-CN"/>
              <a:t>epsilon </a:t>
            </a:r>
            <a:r>
              <a:rPr lang="zh-CN" altLang="en-US"/>
              <a:t>是一个标准的高斯分布噪声。训练过程就是逐步在图片中加噪音，使得真实数据逐步接近高斯噪声。</a:t>
            </a:r>
            <a:r>
              <a:rPr lang="en-US" altLang="zh-CN"/>
              <a:t> </a:t>
            </a:r>
            <a:r>
              <a:rPr lang="zh-CN" altLang="en-US"/>
              <a:t>神经网络就是里面的参数</a:t>
            </a:r>
            <a:r>
              <a:rPr lang="en-US" altLang="zh-CN"/>
              <a:t> epsilon theta</a:t>
            </a:r>
            <a:r>
              <a:rPr lang="zh-CN" altLang="en-US"/>
              <a:t>。训练的目的就是用神经网络拟合高斯噪声变换过程。</a:t>
            </a:r>
            <a:endParaRPr lang="zh-CN" altLang="en-US"/>
          </a:p>
          <a:p>
            <a:r>
              <a:rPr lang="zh-CN" altLang="en-US"/>
              <a:t>采样过程，也就是生成图片。输入是是高斯白噪声，经过</a:t>
            </a:r>
            <a:r>
              <a:rPr lang="en-US" altLang="zh-CN"/>
              <a:t>T</a:t>
            </a:r>
            <a:r>
              <a:rPr lang="zh-CN" altLang="en-US"/>
              <a:t>次马尔科夫过程，用之前学习的</a:t>
            </a:r>
            <a:r>
              <a:rPr lang="en-US" altLang="zh-CN"/>
              <a:t> epsilon theta </a:t>
            </a:r>
            <a:r>
              <a:rPr lang="zh-CN" altLang="en-US"/>
              <a:t>对输入</a:t>
            </a:r>
            <a:r>
              <a:rPr lang="en-US" altLang="zh-CN"/>
              <a:t>T</a:t>
            </a:r>
            <a:r>
              <a:rPr lang="zh-CN" altLang="en-US"/>
              <a:t>次进行马尔科夫变换，就能从高斯噪声中逐步恢复真实图片。</a:t>
            </a:r>
            <a:r>
              <a:rPr lang="en-US" altLang="zh-CN"/>
              <a:t>  </a:t>
            </a:r>
            <a:r>
              <a:rPr lang="zh-CN" altLang="en-US"/>
              <a:t>后面我们会有</a:t>
            </a:r>
            <a:r>
              <a:rPr lang="en-US" altLang="zh-CN"/>
              <a:t>Demo</a:t>
            </a:r>
            <a:r>
              <a:rPr lang="zh-CN" altLang="en-US"/>
              <a:t>演示整个过程。</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DDPM</a:t>
            </a:r>
            <a:r>
              <a:rPr lang="zh-CN" altLang="en-US"/>
              <a:t>解决了从高斯噪音恢复图片的过程，但是用户输入的文字怎么跟图片进行关联。下面就要介绍</a:t>
            </a:r>
            <a:r>
              <a:rPr lang="en-US" altLang="zh-CN"/>
              <a:t>CLIP</a:t>
            </a:r>
            <a:r>
              <a:rPr lang="zh-CN" altLang="en-US"/>
              <a:t>模型。</a:t>
            </a:r>
            <a:endParaRPr lang="zh-CN" altLang="en-US"/>
          </a:p>
          <a:p>
            <a:r>
              <a:rPr lang="en-US" altLang="zh-CN"/>
              <a:t>CLIP</a:t>
            </a:r>
            <a:r>
              <a:rPr lang="zh-CN" altLang="en-US"/>
              <a:t>模型主要由三个步骤</a:t>
            </a:r>
            <a:endParaRPr lang="zh-CN" altLang="en-US"/>
          </a:p>
          <a:p>
            <a:r>
              <a:rPr lang="en-US" altLang="zh-CN"/>
              <a:t>1. </a:t>
            </a:r>
            <a:r>
              <a:rPr lang="zh-CN" altLang="en-US"/>
              <a:t>对比预训练</a:t>
            </a:r>
            <a:endParaRPr lang="zh-CN" altLang="en-US"/>
          </a:p>
          <a:p>
            <a:r>
              <a:rPr lang="zh-CN" altLang="en-US"/>
              <a:t>给定一个batch，包含N对（image，text）的数据，CLIP被训练用于预测 N \times NN×N 里面哪一个匹配的可能性最大。</a:t>
            </a:r>
            <a:endParaRPr lang="zh-CN" altLang="en-US"/>
          </a:p>
          <a:p>
            <a:r>
              <a:rPr lang="zh-CN" altLang="en-US"/>
              <a:t>为此CLIP联合训练一个图像编码器和文本编码器，使用图像文本余弦相似度作为衡量分数，最大化N个正样本的分数，最小化 N平方−N 个负样本的分数。使用交叉熵损失函数来优化这些分数。</a:t>
            </a:r>
            <a:endParaRPr lang="zh-CN" altLang="en-US"/>
          </a:p>
          <a:p>
            <a:r>
              <a:rPr lang="en-US" altLang="zh-CN"/>
              <a:t>2. 从标签文本中建立图像分类器</a:t>
            </a:r>
            <a:endParaRPr lang="en-US" altLang="zh-CN"/>
          </a:p>
          <a:p>
            <a:r>
              <a:rPr lang="en-US" altLang="zh-CN"/>
              <a:t>例如标签数据有，plane， dog，car...。将标签数据使用prompt template 转化为一个句子，例如</a:t>
            </a:r>
            <a:endParaRPr lang="en-US" altLang="zh-CN"/>
          </a:p>
          <a:p>
            <a:r>
              <a:rPr lang="en-US" altLang="zh-CN"/>
              <a:t>A photo of a dog。</a:t>
            </a:r>
            <a:endParaRPr lang="en-US" altLang="zh-CN"/>
          </a:p>
          <a:p>
            <a:endParaRPr lang="en-US" altLang="zh-CN"/>
          </a:p>
          <a:p>
            <a:r>
              <a:rPr lang="en-US" altLang="zh-CN"/>
              <a:t>3. 零样本预测</a:t>
            </a:r>
            <a:endParaRPr lang="en-US" altLang="zh-CN"/>
          </a:p>
          <a:p>
            <a:r>
              <a:rPr lang="en-US" altLang="zh-CN"/>
              <a:t>使用文本编码器对N个含有标签数据的句子进行编码，得到N个向量。</a:t>
            </a:r>
            <a:endParaRPr lang="en-US" altLang="zh-CN"/>
          </a:p>
          <a:p>
            <a:r>
              <a:rPr lang="en-US" altLang="zh-CN"/>
              <a:t>使用图像编码器对待预测图片进行编码得到1个向量。</a:t>
            </a:r>
            <a:endParaRPr lang="en-US" altLang="zh-CN"/>
          </a:p>
          <a:p>
            <a:r>
              <a:rPr lang="en-US" altLang="zh-CN"/>
              <a:t>计算N个文本编码向量与1个图片编码向量的相似度，选取最大的那个文本向量，就可以得到图片的类别。</a:t>
            </a:r>
            <a:endParaRPr lang="en-US" altLang="zh-CN"/>
          </a:p>
          <a:p>
            <a:endParaRPr lang="en-US" altLang="zh-CN"/>
          </a:p>
          <a:p>
            <a:endParaRPr lang="en-US" altLang="zh-CN"/>
          </a:p>
          <a:p>
            <a:r>
              <a:rPr lang="zh-CN" altLang="en-US"/>
              <a:t>这样我们就得到了一个预训练的文本编码器，能够将文字投射到图像语义空间。</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有了文本编码器之后，我们就可以实现文本生图。下面我们来看这篇论文，</a:t>
            </a:r>
            <a:r>
              <a:rPr lang="en-US" altLang="zh-CN"/>
              <a:t>Stable Diffusion</a:t>
            </a:r>
            <a:r>
              <a:rPr lang="zh-CN" altLang="en-US"/>
              <a:t>。</a:t>
            </a:r>
            <a:endParaRPr lang="zh-CN" altLang="en-US"/>
          </a:p>
          <a:p>
            <a:r>
              <a:rPr lang="en-US" altLang="zh-CN"/>
              <a:t>Stable Diffusion </a:t>
            </a:r>
            <a:r>
              <a:rPr lang="zh-CN" altLang="en-US"/>
              <a:t>整体由三个模块：</a:t>
            </a:r>
            <a:endParaRPr lang="zh-CN" altLang="en-US"/>
          </a:p>
          <a:p>
            <a:pPr marL="171450" indent="-171450">
              <a:buFont typeface="Arial" panose="020B0604020202020204" pitchFamily="34" charset="0"/>
              <a:buChar char="•"/>
            </a:pPr>
            <a:r>
              <a:rPr lang="zh-CN" altLang="en-US"/>
              <a:t>感知图像压缩</a:t>
            </a:r>
            <a:endParaRPr lang="zh-CN" altLang="en-US"/>
          </a:p>
          <a:p>
            <a:pPr marL="171450" indent="-171450">
              <a:buFont typeface="Arial" panose="020B0604020202020204" pitchFamily="34" charset="0"/>
              <a:buChar char="•"/>
            </a:pPr>
            <a:r>
              <a:rPr lang="zh-CN" altLang="en-US"/>
              <a:t>潜在扩散模型</a:t>
            </a:r>
            <a:endParaRPr lang="zh-CN" altLang="en-US"/>
          </a:p>
          <a:p>
            <a:pPr marL="171450" indent="-171450">
              <a:buFont typeface="Arial" panose="020B0604020202020204" pitchFamily="34" charset="0"/>
              <a:buChar char="•"/>
            </a:pPr>
            <a:r>
              <a:rPr lang="zh-CN" altLang="en-US"/>
              <a:t>条件机制。</a:t>
            </a:r>
            <a:endParaRPr lang="zh-CN" altLang="en-US"/>
          </a:p>
          <a:p>
            <a:pPr marL="171450" indent="-171450">
              <a:buFont typeface="Arial" panose="020B0604020202020204" pitchFamily="34" charset="0"/>
              <a:buChar char="•"/>
            </a:pPr>
            <a:endParaRPr lang="zh-CN" altLang="en-US"/>
          </a:p>
          <a:p>
            <a:pPr indent="0">
              <a:buFont typeface="Arial" panose="020B0604020202020204" pitchFamily="34" charset="0"/>
              <a:buNone/>
            </a:pPr>
            <a:r>
              <a:rPr lang="zh-CN" altLang="en-US"/>
              <a:t>感知图像压缩就是。</a:t>
            </a:r>
            <a:r>
              <a:rPr lang="en-US" altLang="zh-CN"/>
              <a:t>给定一个 RGB 空间中的图像 x 编码器 E 将 x 编码为潜在表示 z = E(x)，解码器 D 从潜在表示中重构图像，得到 ˜x 。 编码器将图像</a:t>
            </a:r>
            <a:r>
              <a:rPr lang="zh-CN" altLang="en-US"/>
              <a:t>进行</a:t>
            </a:r>
            <a:r>
              <a:rPr lang="en-US" altLang="zh-CN"/>
              <a:t>下采样</a:t>
            </a:r>
            <a:r>
              <a:rPr lang="zh-CN" altLang="en-US"/>
              <a:t>，大大减少运算量</a:t>
            </a:r>
            <a:r>
              <a:rPr lang="en-US" altLang="zh-CN"/>
              <a:t> 。</a:t>
            </a:r>
            <a:r>
              <a:rPr lang="zh-CN" altLang="en-US"/>
              <a:t>例如</a:t>
            </a:r>
            <a:r>
              <a:rPr lang="en-US" altLang="zh-CN"/>
              <a:t>256*256 </a:t>
            </a:r>
            <a:r>
              <a:rPr lang="zh-CN" altLang="en-US"/>
              <a:t>的图片经过</a:t>
            </a:r>
            <a:r>
              <a:rPr lang="en-US" altLang="zh-CN"/>
              <a:t>8</a:t>
            </a:r>
            <a:r>
              <a:rPr lang="zh-CN" altLang="en-US"/>
              <a:t>倍的下采样后就是</a:t>
            </a:r>
            <a:r>
              <a:rPr lang="en-US" altLang="zh-CN"/>
              <a:t> 64*64</a:t>
            </a:r>
            <a:r>
              <a:rPr lang="zh-CN" altLang="en-US"/>
              <a:t>。</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潜在扩散模型时在下采样后的低维潜在空间上训练得到的，这个空间中高频，难以察觉的细节被抽象化了，</a:t>
            </a:r>
            <a:r>
              <a:rPr lang="en-US" altLang="zh-CN"/>
              <a:t> 与高维像素空间相比，这个空间更适合基于似然的生成模型，因为它们现在关注数据的重要语义位,</a:t>
            </a:r>
            <a:r>
              <a:rPr lang="zh-CN" altLang="en-US"/>
              <a:t>而且在</a:t>
            </a:r>
            <a:r>
              <a:rPr lang="en-US" altLang="zh-CN"/>
              <a:t>在计算上</a:t>
            </a:r>
            <a:r>
              <a:rPr lang="zh-CN" altLang="en-US"/>
              <a:t>更高效</a:t>
            </a:r>
            <a:r>
              <a:rPr lang="en-US" altLang="zh-CN"/>
              <a:t>。</a:t>
            </a:r>
            <a:endParaRPr lang="en-US" altLang="zh-CN"/>
          </a:p>
          <a:p>
            <a:pPr indent="0">
              <a:buFont typeface="Arial" panose="020B0604020202020204" pitchFamily="34" charset="0"/>
              <a:buNone/>
            </a:pPr>
            <a:endParaRPr lang="en-US" altLang="zh-CN"/>
          </a:p>
          <a:p>
            <a:pPr indent="0">
              <a:buFont typeface="Arial" panose="020B0604020202020204" pitchFamily="34" charset="0"/>
              <a:buNone/>
            </a:pPr>
            <a:r>
              <a:rPr lang="zh-CN" altLang="en-US"/>
              <a:t>条件机制，就是使用外在输入条件（例如文本，语义地图，图像到图像的翻译任务）来控制图片的生成过程。这里我们就可以使用</a:t>
            </a:r>
            <a:r>
              <a:rPr lang="en-US" altLang="zh-CN"/>
              <a:t>CLIP</a:t>
            </a:r>
            <a:r>
              <a:rPr lang="zh-CN" altLang="en-US"/>
              <a:t>中的文本编码器，将语义信息注入到图片的生成过程中。</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ControlNet </a:t>
            </a:r>
            <a:r>
              <a:rPr lang="zh-CN" altLang="en-US"/>
              <a:t>在</a:t>
            </a:r>
            <a:r>
              <a:rPr lang="en-US" altLang="zh-CN"/>
              <a:t>Stable Diffusion</a:t>
            </a:r>
            <a:r>
              <a:rPr lang="zh-CN" altLang="en-US"/>
              <a:t>的基础上，强化了条件控制。如图是一个</a:t>
            </a:r>
            <a:r>
              <a:rPr lang="en-US" altLang="zh-CN"/>
              <a:t>ControlNet</a:t>
            </a:r>
            <a:r>
              <a:rPr lang="zh-CN" altLang="en-US"/>
              <a:t>的基本单元。</a:t>
            </a:r>
            <a:endParaRPr lang="zh-CN" altLang="en-US"/>
          </a:p>
          <a:p>
            <a:r>
              <a:rPr lang="zh-CN" altLang="en-US"/>
              <a:t>ControlNet 通过控制神经网络块的输入条件，进一步控制整个神经网络的行为。</a:t>
            </a:r>
            <a:endParaRPr lang="zh-CN" altLang="en-US"/>
          </a:p>
          <a:p>
            <a:r>
              <a:rPr lang="zh-CN" altLang="en-US"/>
              <a:t>如图给定输入</a:t>
            </a:r>
            <a:r>
              <a:rPr lang="en-US" altLang="zh-CN"/>
              <a:t>x</a:t>
            </a:r>
            <a:r>
              <a:rPr lang="zh-CN" altLang="en-US"/>
              <a:t>，通过神经网络计算后得到了</a:t>
            </a:r>
            <a:r>
              <a:rPr lang="en-US" altLang="zh-CN"/>
              <a:t>Y</a:t>
            </a:r>
            <a:r>
              <a:rPr lang="zh-CN" altLang="en-US"/>
              <a:t>。</a:t>
            </a:r>
            <a:r>
              <a:rPr lang="en-US" altLang="zh-CN"/>
              <a:t>ControlNet </a:t>
            </a:r>
            <a:r>
              <a:rPr lang="zh-CN" altLang="en-US"/>
              <a:t>锁住神经网络的权重，并制作了一个副本，这个副本通过额外的条件向量</a:t>
            </a:r>
            <a:r>
              <a:rPr lang="en-US" altLang="zh-CN"/>
              <a:t>c</a:t>
            </a:r>
            <a:r>
              <a:rPr lang="zh-CN" altLang="en-US"/>
              <a:t>进行训练。</a:t>
            </a:r>
            <a:endParaRPr lang="zh-CN" altLang="en-US"/>
          </a:p>
          <a:p>
            <a:r>
              <a:rPr lang="zh-CN" altLang="en-US"/>
              <a:t>制作副本而不是直接训练原始权重的动机是避免在小数据上出现过拟合，而且保留了从数十亿图片学习到可供生成环境的大模型。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第四部分，我们将演示一个扩散模型的最小</a:t>
            </a:r>
            <a:r>
              <a:rPr lang="en-US" altLang="zh-CN"/>
              <a:t>Demo</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002FA7"/>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9"/>
            <a:ext cx="12192000" cy="6857143"/>
          </a:xfrm>
          <a:prstGeom prst="rect">
            <a:avLst/>
          </a:prstGeom>
        </p:spPr>
      </p:pic>
      <p:sp>
        <p:nvSpPr>
          <p:cNvPr id="54" name="文本占位符 33"/>
          <p:cNvSpPr>
            <a:spLocks noGrp="1"/>
          </p:cNvSpPr>
          <p:nvPr>
            <p:ph type="body" sz="quarter" idx="11" hasCustomPrompt="1"/>
          </p:nvPr>
        </p:nvSpPr>
        <p:spPr>
          <a:xfrm>
            <a:off x="1526856" y="2716600"/>
            <a:ext cx="8404323" cy="797867"/>
          </a:xfrm>
          <a:prstGeom prst="rect">
            <a:avLst/>
          </a:prstGeom>
        </p:spPr>
        <p:txBody>
          <a:bodyPr/>
          <a:lstStyle>
            <a:lvl1pPr marL="0" indent="0">
              <a:buNone/>
              <a:defRPr sz="5000" b="1"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5000"/>
            </a:lvl2pPr>
            <a:lvl3pPr marL="914400" indent="0">
              <a:buNone/>
              <a:defRPr sz="5000"/>
            </a:lvl3pPr>
            <a:lvl4pPr marL="1371600" indent="0">
              <a:buNone/>
              <a:defRPr sz="5000"/>
            </a:lvl4pPr>
            <a:lvl5pPr marL="1828800" indent="0">
              <a:buNone/>
              <a:defRPr sz="5000"/>
            </a:lvl5pPr>
          </a:lstStyle>
          <a:p>
            <a:pPr lvl="0"/>
            <a:r>
              <a:rPr kumimoji="1" lang="en-US" altLang="zh-CN" dirty="0"/>
              <a:t>2021</a:t>
            </a:r>
            <a:r>
              <a:rPr kumimoji="1" lang="zh-CN" altLang="en-US" dirty="0"/>
              <a:t>开源社区体验设计</a:t>
            </a:r>
            <a:endParaRPr kumimoji="1" lang="zh-CN" altLang="en-US" dirty="0"/>
          </a:p>
        </p:txBody>
      </p:sp>
      <p:sp>
        <p:nvSpPr>
          <p:cNvPr id="57" name="文本占位符 38"/>
          <p:cNvSpPr>
            <a:spLocks noGrp="1"/>
          </p:cNvSpPr>
          <p:nvPr>
            <p:ph type="body" sz="quarter" idx="10" hasCustomPrompt="1"/>
          </p:nvPr>
        </p:nvSpPr>
        <p:spPr>
          <a:xfrm>
            <a:off x="1526856" y="3698682"/>
            <a:ext cx="1278909" cy="236076"/>
          </a:xfrm>
          <a:prstGeom prst="rect">
            <a:avLst/>
          </a:prstGeom>
        </p:spPr>
        <p:txBody>
          <a:bodyPr/>
          <a:lstStyle>
            <a:lvl1pPr marL="0" indent="0">
              <a:buNone/>
              <a:defRPr sz="1200" b="0"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1200" b="0" i="0">
                <a:latin typeface="微软雅黑" panose="020B0503020204020204" charset="-122"/>
                <a:ea typeface="微软雅黑" panose="020B0503020204020204" charset="-122"/>
                <a:cs typeface="微软雅黑" panose="020B0503020204020204" charset="-122"/>
              </a:defRPr>
            </a:lvl2pPr>
            <a:lvl3pPr marL="914400" indent="0">
              <a:buNone/>
              <a:defRPr sz="1200" b="0" i="0">
                <a:latin typeface="微软雅黑" panose="020B0503020204020204" charset="-122"/>
                <a:ea typeface="微软雅黑" panose="020B0503020204020204" charset="-122"/>
                <a:cs typeface="微软雅黑" panose="020B0503020204020204" charset="-122"/>
              </a:defRPr>
            </a:lvl3pPr>
            <a:lvl4pPr marL="1371600" indent="0">
              <a:buNone/>
              <a:defRPr sz="1200" b="0" i="0">
                <a:latin typeface="微软雅黑" panose="020B0503020204020204" charset="-122"/>
                <a:ea typeface="微软雅黑" panose="020B0503020204020204" charset="-122"/>
                <a:cs typeface="微软雅黑" panose="020B0503020204020204" charset="-122"/>
              </a:defRPr>
            </a:lvl4pPr>
            <a:lvl5pPr marL="1828800" indent="0">
              <a:buNone/>
              <a:defRPr sz="1200" b="0" i="0">
                <a:latin typeface="微软雅黑" panose="020B0503020204020204" charset="-122"/>
                <a:ea typeface="微软雅黑" panose="020B0503020204020204" charset="-122"/>
                <a:cs typeface="微软雅黑" panose="020B0503020204020204" charset="-122"/>
              </a:defRPr>
            </a:lvl5pPr>
          </a:lstStyle>
          <a:p>
            <a:pPr lvl="0"/>
            <a:r>
              <a:rPr kumimoji="1" lang="zh-CN" altLang="en-US" dirty="0"/>
              <a:t>汇报人：</a:t>
            </a:r>
            <a:r>
              <a:rPr kumimoji="1" lang="en-US" altLang="zh-CN" dirty="0"/>
              <a:t>xxx</a:t>
            </a:r>
            <a:endParaRPr kumimoji="1" lang="zh-CN" altLang="en-US" dirty="0"/>
          </a:p>
        </p:txBody>
      </p:sp>
      <p:sp>
        <p:nvSpPr>
          <p:cNvPr id="58" name="文本占位符 38"/>
          <p:cNvSpPr>
            <a:spLocks noGrp="1"/>
          </p:cNvSpPr>
          <p:nvPr>
            <p:ph type="body" sz="quarter" idx="12" hasCustomPrompt="1"/>
          </p:nvPr>
        </p:nvSpPr>
        <p:spPr>
          <a:xfrm>
            <a:off x="3507524" y="3702305"/>
            <a:ext cx="1722830" cy="236076"/>
          </a:xfrm>
          <a:prstGeom prst="rect">
            <a:avLst/>
          </a:prstGeom>
        </p:spPr>
        <p:txBody>
          <a:bodyPr/>
          <a:lstStyle>
            <a:lvl1pPr marL="0" indent="0">
              <a:buNone/>
              <a:defRPr sz="1200" b="0"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1200" b="0" i="0">
                <a:latin typeface="微软雅黑" panose="020B0503020204020204" charset="-122"/>
                <a:ea typeface="微软雅黑" panose="020B0503020204020204" charset="-122"/>
                <a:cs typeface="微软雅黑" panose="020B0503020204020204" charset="-122"/>
              </a:defRPr>
            </a:lvl2pPr>
            <a:lvl3pPr marL="914400" indent="0">
              <a:buNone/>
              <a:defRPr sz="1200" b="0" i="0">
                <a:latin typeface="微软雅黑" panose="020B0503020204020204" charset="-122"/>
                <a:ea typeface="微软雅黑" panose="020B0503020204020204" charset="-122"/>
                <a:cs typeface="微软雅黑" panose="020B0503020204020204" charset="-122"/>
              </a:defRPr>
            </a:lvl3pPr>
            <a:lvl4pPr marL="1371600" indent="0">
              <a:buNone/>
              <a:defRPr sz="1200" b="0" i="0">
                <a:latin typeface="微软雅黑" panose="020B0503020204020204" charset="-122"/>
                <a:ea typeface="微软雅黑" panose="020B0503020204020204" charset="-122"/>
                <a:cs typeface="微软雅黑" panose="020B0503020204020204" charset="-122"/>
              </a:defRPr>
            </a:lvl4pPr>
            <a:lvl5pPr marL="1828800" indent="0">
              <a:buNone/>
              <a:defRPr sz="1200" b="0" i="0">
                <a:latin typeface="微软雅黑" panose="020B0503020204020204" charset="-122"/>
                <a:ea typeface="微软雅黑" panose="020B0503020204020204" charset="-122"/>
                <a:cs typeface="微软雅黑" panose="020B0503020204020204" charset="-122"/>
              </a:defRPr>
            </a:lvl5pPr>
          </a:lstStyle>
          <a:p>
            <a:pPr lvl="0"/>
            <a:r>
              <a:rPr kumimoji="1" lang="zh-CN" altLang="en-US" dirty="0"/>
              <a:t>汇报时间：</a:t>
            </a:r>
            <a:r>
              <a:rPr kumimoji="1" lang="en-US" altLang="zh-CN" dirty="0"/>
              <a:t>2021/0303</a:t>
            </a:r>
            <a:endParaRPr kumimoji="1" lang="zh-CN" altLang="en-US" dirty="0"/>
          </a:p>
        </p:txBody>
      </p:sp>
      <p:pic>
        <p:nvPicPr>
          <p:cNvPr id="32" name="图片 31"/>
          <p:cNvPicPr>
            <a:picLocks noChangeAspect="1"/>
          </p:cNvPicPr>
          <p:nvPr userDrawn="1"/>
        </p:nvPicPr>
        <p:blipFill>
          <a:blip r:embed="rId3"/>
          <a:stretch>
            <a:fillRect/>
          </a:stretch>
        </p:blipFill>
        <p:spPr>
          <a:xfrm>
            <a:off x="10491492" y="6326937"/>
            <a:ext cx="1458232" cy="27397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815" cy="6858000"/>
          </a:xfrm>
          <a:prstGeom prst="rect">
            <a:avLst/>
          </a:prstGeom>
        </p:spPr>
      </p:pic>
      <p:sp>
        <p:nvSpPr>
          <p:cNvPr id="8" name="文本框 7"/>
          <p:cNvSpPr txBox="1"/>
          <p:nvPr/>
        </p:nvSpPr>
        <p:spPr>
          <a:xfrm>
            <a:off x="883642" y="2777767"/>
            <a:ext cx="1364476" cy="906915"/>
          </a:xfrm>
          <a:prstGeom prst="rect">
            <a:avLst/>
          </a:prstGeom>
          <a:noFill/>
        </p:spPr>
        <p:txBody>
          <a:bodyPr wrap="none" rtlCol="0">
            <a:spAutoFit/>
          </a:bodyPr>
          <a:lstStyle/>
          <a:p>
            <a:pPr>
              <a:lnSpc>
                <a:spcPct val="150000"/>
              </a:lnSpc>
            </a:pPr>
            <a:r>
              <a:rPr lang="zh-CN" altLang="en-US" sz="4000" b="1" i="0" spc="600" dirty="0">
                <a:solidFill>
                  <a:schemeClr val="bg1"/>
                </a:solidFill>
                <a:latin typeface="微软雅黑" panose="020B0503020204020204" charset="-122"/>
                <a:ea typeface="微软雅黑" panose="020B0503020204020204" charset="-122"/>
                <a:cs typeface="微软雅黑" panose="020B0503020204020204" charset="-122"/>
              </a:rPr>
              <a:t>目录</a:t>
            </a:r>
            <a:endParaRPr lang="zh-CN" altLang="en-US" sz="4000" b="1" i="0" spc="6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3" name="文本占位符 39"/>
          <p:cNvSpPr>
            <a:spLocks noGrp="1"/>
          </p:cNvSpPr>
          <p:nvPr userDrawn="1">
            <p:ph type="body" sz="quarter" idx="10" hasCustomPrompt="1"/>
          </p:nvPr>
        </p:nvSpPr>
        <p:spPr>
          <a:xfrm>
            <a:off x="5376617" y="1697797"/>
            <a:ext cx="4848090" cy="461963"/>
          </a:xfrm>
          <a:prstGeom prst="rect">
            <a:avLst/>
          </a:prstGeom>
        </p:spPr>
        <p:txBody>
          <a:bodyPr/>
          <a:lstStyle>
            <a:lvl1pPr marL="0" indent="0">
              <a:buFont typeface="Arial" panose="020B0604020202020204" pitchFamily="34" charset="0"/>
              <a:buNone/>
              <a:defRPr sz="2400" b="0" i="0">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请添加您的标题文字内容</a:t>
            </a:r>
            <a:endParaRPr kumimoji="1" lang="zh-CN" altLang="en-US" dirty="0"/>
          </a:p>
        </p:txBody>
      </p:sp>
      <p:sp>
        <p:nvSpPr>
          <p:cNvPr id="49" name="文本占位符 39"/>
          <p:cNvSpPr>
            <a:spLocks noGrp="1"/>
          </p:cNvSpPr>
          <p:nvPr userDrawn="1">
            <p:ph type="body" sz="quarter" idx="14" hasCustomPrompt="1"/>
          </p:nvPr>
        </p:nvSpPr>
        <p:spPr>
          <a:xfrm>
            <a:off x="4300404" y="1636390"/>
            <a:ext cx="826015" cy="584776"/>
          </a:xfrm>
          <a:prstGeom prst="rect">
            <a:avLst/>
          </a:prstGeom>
        </p:spPr>
        <p:txBody>
          <a:bodyPr>
            <a:noAutofit/>
          </a:bodyPr>
          <a:lstStyle>
            <a:lvl1pPr marL="0" indent="0">
              <a:buFont typeface="Arial" panose="020B0604020202020204" pitchFamily="34" charset="0"/>
              <a:buNone/>
              <a:defRPr sz="4000" b="1" i="0">
                <a:solidFill>
                  <a:srgbClr val="40ADFF"/>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dirty="0"/>
              <a:t>01</a:t>
            </a:r>
            <a:endParaRPr kumimoji="1" lang="zh-CN" altLang="en-US" dirty="0"/>
          </a:p>
        </p:txBody>
      </p:sp>
      <p:sp>
        <p:nvSpPr>
          <p:cNvPr id="51" name="文本占位符 39"/>
          <p:cNvSpPr>
            <a:spLocks noGrp="1"/>
          </p:cNvSpPr>
          <p:nvPr userDrawn="1">
            <p:ph type="body" sz="quarter" idx="15" hasCustomPrompt="1"/>
          </p:nvPr>
        </p:nvSpPr>
        <p:spPr>
          <a:xfrm>
            <a:off x="5376617" y="2575749"/>
            <a:ext cx="4848090" cy="461963"/>
          </a:xfrm>
          <a:prstGeom prst="rect">
            <a:avLst/>
          </a:prstGeom>
        </p:spPr>
        <p:txBody>
          <a:bodyPr/>
          <a:lstStyle>
            <a:lvl1pPr marL="0" indent="0">
              <a:buFont typeface="Arial" panose="020B0604020202020204" pitchFamily="34" charset="0"/>
              <a:buNone/>
              <a:defRPr sz="2400" b="0" i="0">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请添加您的标题文字内容</a:t>
            </a:r>
            <a:endParaRPr kumimoji="1" lang="zh-CN" altLang="en-US" dirty="0"/>
          </a:p>
        </p:txBody>
      </p:sp>
      <p:sp>
        <p:nvSpPr>
          <p:cNvPr id="52" name="文本占位符 39"/>
          <p:cNvSpPr>
            <a:spLocks noGrp="1"/>
          </p:cNvSpPr>
          <p:nvPr userDrawn="1">
            <p:ph type="body" sz="quarter" idx="16" hasCustomPrompt="1"/>
          </p:nvPr>
        </p:nvSpPr>
        <p:spPr>
          <a:xfrm>
            <a:off x="4300404" y="2514342"/>
            <a:ext cx="826015" cy="584776"/>
          </a:xfrm>
          <a:prstGeom prst="rect">
            <a:avLst/>
          </a:prstGeom>
        </p:spPr>
        <p:txBody>
          <a:bodyPr>
            <a:noAutofit/>
          </a:bodyPr>
          <a:lstStyle>
            <a:lvl1pPr marL="0" indent="0">
              <a:buFont typeface="Arial" panose="020B0604020202020204" pitchFamily="34" charset="0"/>
              <a:buNone/>
              <a:defRPr sz="4000" b="1" i="0">
                <a:solidFill>
                  <a:srgbClr val="40ADFF"/>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a:t>02</a:t>
            </a:r>
            <a:endParaRPr kumimoji="1" lang="zh-CN" altLang="en-US" dirty="0"/>
          </a:p>
        </p:txBody>
      </p:sp>
      <p:sp>
        <p:nvSpPr>
          <p:cNvPr id="54" name="文本占位符 39"/>
          <p:cNvSpPr>
            <a:spLocks noGrp="1"/>
          </p:cNvSpPr>
          <p:nvPr userDrawn="1">
            <p:ph type="body" sz="quarter" idx="17" hasCustomPrompt="1"/>
          </p:nvPr>
        </p:nvSpPr>
        <p:spPr>
          <a:xfrm>
            <a:off x="5376617" y="3453701"/>
            <a:ext cx="4848090" cy="461963"/>
          </a:xfrm>
          <a:prstGeom prst="rect">
            <a:avLst/>
          </a:prstGeom>
        </p:spPr>
        <p:txBody>
          <a:bodyPr/>
          <a:lstStyle>
            <a:lvl1pPr marL="0" indent="0">
              <a:buFont typeface="Arial" panose="020B0604020202020204" pitchFamily="34" charset="0"/>
              <a:buNone/>
              <a:defRPr sz="2400" b="0" i="0">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请添加您的标题文字内容</a:t>
            </a:r>
            <a:endParaRPr kumimoji="1" lang="zh-CN" altLang="en-US" dirty="0"/>
          </a:p>
        </p:txBody>
      </p:sp>
      <p:sp>
        <p:nvSpPr>
          <p:cNvPr id="55" name="文本占位符 39"/>
          <p:cNvSpPr>
            <a:spLocks noGrp="1"/>
          </p:cNvSpPr>
          <p:nvPr userDrawn="1">
            <p:ph type="body" sz="quarter" idx="18" hasCustomPrompt="1"/>
          </p:nvPr>
        </p:nvSpPr>
        <p:spPr>
          <a:xfrm>
            <a:off x="4300404" y="3392294"/>
            <a:ext cx="826015" cy="584776"/>
          </a:xfrm>
          <a:prstGeom prst="rect">
            <a:avLst/>
          </a:prstGeom>
        </p:spPr>
        <p:txBody>
          <a:bodyPr>
            <a:noAutofit/>
          </a:bodyPr>
          <a:lstStyle>
            <a:lvl1pPr marL="0" indent="0">
              <a:buFont typeface="Arial" panose="020B0604020202020204" pitchFamily="34" charset="0"/>
              <a:buNone/>
              <a:defRPr sz="4000" b="1" i="0">
                <a:solidFill>
                  <a:srgbClr val="40ADFF"/>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dirty="0"/>
              <a:t>03</a:t>
            </a:r>
            <a:endParaRPr kumimoji="1" lang="zh-CN" altLang="en-US" dirty="0"/>
          </a:p>
        </p:txBody>
      </p:sp>
      <p:sp>
        <p:nvSpPr>
          <p:cNvPr id="57" name="文本占位符 39"/>
          <p:cNvSpPr>
            <a:spLocks noGrp="1"/>
          </p:cNvSpPr>
          <p:nvPr userDrawn="1">
            <p:ph type="body" sz="quarter" idx="19" hasCustomPrompt="1"/>
          </p:nvPr>
        </p:nvSpPr>
        <p:spPr>
          <a:xfrm>
            <a:off x="5376617" y="4334659"/>
            <a:ext cx="4848090" cy="461963"/>
          </a:xfrm>
          <a:prstGeom prst="rect">
            <a:avLst/>
          </a:prstGeom>
        </p:spPr>
        <p:txBody>
          <a:bodyPr/>
          <a:lstStyle>
            <a:lvl1pPr marL="0" indent="0">
              <a:buFont typeface="Arial" panose="020B0604020202020204" pitchFamily="34" charset="0"/>
              <a:buNone/>
              <a:defRPr sz="2400" b="0" i="0">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请添加您的标题文字内容</a:t>
            </a:r>
            <a:endParaRPr kumimoji="1" lang="zh-CN" altLang="en-US" dirty="0"/>
          </a:p>
        </p:txBody>
      </p:sp>
      <p:sp>
        <p:nvSpPr>
          <p:cNvPr id="58" name="文本占位符 39"/>
          <p:cNvSpPr>
            <a:spLocks noGrp="1"/>
          </p:cNvSpPr>
          <p:nvPr userDrawn="1">
            <p:ph type="body" sz="quarter" idx="20" hasCustomPrompt="1"/>
          </p:nvPr>
        </p:nvSpPr>
        <p:spPr>
          <a:xfrm>
            <a:off x="4300404" y="4282955"/>
            <a:ext cx="826015" cy="584776"/>
          </a:xfrm>
          <a:prstGeom prst="rect">
            <a:avLst/>
          </a:prstGeom>
        </p:spPr>
        <p:txBody>
          <a:bodyPr>
            <a:noAutofit/>
          </a:bodyPr>
          <a:lstStyle>
            <a:lvl1pPr marL="0" indent="0">
              <a:buFont typeface="Arial" panose="020B0604020202020204" pitchFamily="34" charset="0"/>
              <a:buNone/>
              <a:defRPr sz="4000" b="1" i="0">
                <a:solidFill>
                  <a:srgbClr val="40ADFF"/>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dirty="0"/>
              <a:t>04</a:t>
            </a:r>
            <a:endParaRPr kumimoji="1" lang="zh-CN" altLang="en-US" dirty="0"/>
          </a:p>
        </p:txBody>
      </p:sp>
      <p:pic>
        <p:nvPicPr>
          <p:cNvPr id="30" name="图片 29"/>
          <p:cNvPicPr>
            <a:picLocks noChangeAspect="1"/>
          </p:cNvPicPr>
          <p:nvPr userDrawn="1"/>
        </p:nvPicPr>
        <p:blipFill>
          <a:blip r:embed="rId3"/>
          <a:stretch>
            <a:fillRect/>
          </a:stretch>
        </p:blipFill>
        <p:spPr>
          <a:xfrm>
            <a:off x="10491492" y="6326937"/>
            <a:ext cx="1458232" cy="273971"/>
          </a:xfrm>
          <a:prstGeom prst="rect">
            <a:avLst/>
          </a:prstGeom>
        </p:spPr>
      </p:pic>
      <p:sp>
        <p:nvSpPr>
          <p:cNvPr id="20" name="文本框 19"/>
          <p:cNvSpPr txBox="1"/>
          <p:nvPr userDrawn="1"/>
        </p:nvSpPr>
        <p:spPr>
          <a:xfrm>
            <a:off x="797465" y="3766678"/>
            <a:ext cx="1536831" cy="397032"/>
          </a:xfrm>
          <a:prstGeom prst="rect">
            <a:avLst/>
          </a:prstGeom>
          <a:noFill/>
        </p:spPr>
        <p:txBody>
          <a:bodyPr wrap="none" rtlCol="0">
            <a:spAutoFit/>
          </a:body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sz="2200" b="0" i="0" dirty="0">
                <a:solidFill>
                  <a:schemeClr val="bg1"/>
                </a:solidFill>
                <a:latin typeface="微软雅黑" panose="020B0503020204020204" charset="-122"/>
                <a:ea typeface="微软雅黑" panose="020B0503020204020204" charset="-122"/>
                <a:cs typeface="微软雅黑" panose="020B0503020204020204" charset="-122"/>
              </a:rPr>
              <a:t>CONTENT</a:t>
            </a:r>
            <a:endParaRPr kumimoji="1" lang="zh-CN" altLang="en-US" sz="2200" b="0" i="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815" cy="6858000"/>
          </a:xfrm>
          <a:prstGeom prst="rect">
            <a:avLst/>
          </a:prstGeom>
        </p:spPr>
      </p:pic>
      <p:sp>
        <p:nvSpPr>
          <p:cNvPr id="21" name="文本占位符 39"/>
          <p:cNvSpPr>
            <a:spLocks noGrp="1"/>
          </p:cNvSpPr>
          <p:nvPr userDrawn="1">
            <p:ph type="body" sz="quarter" idx="10" hasCustomPrompt="1"/>
          </p:nvPr>
        </p:nvSpPr>
        <p:spPr>
          <a:xfrm>
            <a:off x="3241327" y="3155191"/>
            <a:ext cx="7071515" cy="547619"/>
          </a:xfrm>
          <a:prstGeom prst="rect">
            <a:avLst/>
          </a:prstGeom>
        </p:spPr>
        <p:txBody>
          <a:bodyPr>
            <a:noAutofit/>
          </a:bodyPr>
          <a:lstStyle>
            <a:lvl1pPr marL="0" indent="0">
              <a:buFont typeface="Arial" panose="020B0604020202020204" pitchFamily="34" charset="0"/>
              <a:buNone/>
              <a:defRPr sz="3600" b="0" i="0">
                <a:solidFill>
                  <a:schemeClr val="bg1"/>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请输入目录名称</a:t>
            </a:r>
            <a:endParaRPr kumimoji="1" lang="zh-CN" altLang="en-US" dirty="0"/>
          </a:p>
        </p:txBody>
      </p:sp>
      <p:sp>
        <p:nvSpPr>
          <p:cNvPr id="22" name="文本占位符 39"/>
          <p:cNvSpPr>
            <a:spLocks noGrp="1"/>
          </p:cNvSpPr>
          <p:nvPr>
            <p:ph type="body" sz="quarter" idx="14" hasCustomPrompt="1"/>
          </p:nvPr>
        </p:nvSpPr>
        <p:spPr>
          <a:xfrm>
            <a:off x="1855325" y="3015281"/>
            <a:ext cx="1127437" cy="827438"/>
          </a:xfrm>
          <a:prstGeom prst="rect">
            <a:avLst/>
          </a:prstGeom>
        </p:spPr>
        <p:txBody>
          <a:bodyPr>
            <a:noAutofit/>
          </a:bodyPr>
          <a:lstStyle>
            <a:lvl1pPr marL="0" indent="0">
              <a:buFont typeface="Arial" panose="020B0604020202020204" pitchFamily="34" charset="0"/>
              <a:buNone/>
              <a:defRPr sz="6000" b="1" i="0">
                <a:solidFill>
                  <a:schemeClr val="bg1"/>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en-US" altLang="zh-CN" dirty="0"/>
              <a:t>01</a:t>
            </a:r>
            <a:endParaRPr kumimoji="1" lang="zh-CN" altLang="en-US" dirty="0"/>
          </a:p>
        </p:txBody>
      </p:sp>
      <p:pic>
        <p:nvPicPr>
          <p:cNvPr id="17" name="图片 16"/>
          <p:cNvPicPr>
            <a:picLocks noChangeAspect="1"/>
          </p:cNvPicPr>
          <p:nvPr userDrawn="1"/>
        </p:nvPicPr>
        <p:blipFill>
          <a:blip r:embed="rId3"/>
          <a:stretch>
            <a:fillRect/>
          </a:stretch>
        </p:blipFill>
        <p:spPr>
          <a:xfrm>
            <a:off x="10491492" y="6326937"/>
            <a:ext cx="1458232" cy="273971"/>
          </a:xfrm>
          <a:prstGeom prst="rect">
            <a:avLst/>
          </a:prstGeom>
        </p:spPr>
      </p:pic>
      <p:sp>
        <p:nvSpPr>
          <p:cNvPr id="4" name="文本占位符 3"/>
          <p:cNvSpPr>
            <a:spLocks noGrp="1"/>
          </p:cNvSpPr>
          <p:nvPr>
            <p:ph type="body" sz="quarter" idx="17" hasCustomPrompt="1"/>
          </p:nvPr>
        </p:nvSpPr>
        <p:spPr>
          <a:xfrm>
            <a:off x="129401" y="1465392"/>
            <a:ext cx="1289093" cy="390525"/>
          </a:xfrm>
          <a:prstGeom prst="rect">
            <a:avLst/>
          </a:prstGeom>
        </p:spPr>
        <p:txBody>
          <a:bodyPr/>
          <a:lstStyle>
            <a:lvl1pPr marL="0" indent="0">
              <a:buFontTx/>
              <a:buNone/>
              <a:defRPr sz="2200" b="0" i="0">
                <a:solidFill>
                  <a:schemeClr val="bg1"/>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a:buNone/>
              <a:defRPr/>
            </a:pPr>
            <a:r>
              <a:rPr kumimoji="1" lang="en-US" altLang="zh-CN" dirty="0"/>
              <a:t>PART</a:t>
            </a:r>
            <a:r>
              <a:rPr kumimoji="1" lang="zh-CN" altLang="en-US" dirty="0"/>
              <a:t> </a:t>
            </a:r>
            <a:r>
              <a:rPr kumimoji="1" lang="en-US" altLang="zh-CN" dirty="0"/>
              <a:t>01</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0" name="文本占位符 39"/>
          <p:cNvSpPr>
            <a:spLocks noGrp="1"/>
          </p:cNvSpPr>
          <p:nvPr>
            <p:ph type="body" sz="quarter" idx="10" hasCustomPrompt="1"/>
          </p:nvPr>
        </p:nvSpPr>
        <p:spPr>
          <a:xfrm>
            <a:off x="756142" y="1024960"/>
            <a:ext cx="6605883" cy="336460"/>
          </a:xfrm>
          <a:prstGeom prst="rect">
            <a:avLst/>
          </a:prstGeom>
        </p:spPr>
        <p:txBody>
          <a:bodyPr/>
          <a:lstStyle>
            <a:lvl1pPr marL="0" indent="0">
              <a:buFont typeface="Arial" panose="020B0604020202020204" pitchFamily="34" charset="0"/>
              <a:buNone/>
              <a:defRPr sz="1800" b="0" i="0">
                <a:solidFill>
                  <a:srgbClr val="44546A"/>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标题文字添加</a:t>
            </a:r>
            <a:endParaRPr kumimoji="1" lang="zh-CN" altLang="en-US" dirty="0"/>
          </a:p>
        </p:txBody>
      </p:sp>
      <p:sp>
        <p:nvSpPr>
          <p:cNvPr id="11" name="文本占位符 39"/>
          <p:cNvSpPr>
            <a:spLocks noGrp="1"/>
          </p:cNvSpPr>
          <p:nvPr>
            <p:ph type="body" sz="quarter" idx="11" hasCustomPrompt="1"/>
          </p:nvPr>
        </p:nvSpPr>
        <p:spPr>
          <a:xfrm>
            <a:off x="756142" y="257092"/>
            <a:ext cx="7198184" cy="433798"/>
          </a:xfrm>
          <a:prstGeom prst="rect">
            <a:avLst/>
          </a:prstGeom>
        </p:spPr>
        <p:txBody>
          <a:bodyPr/>
          <a:lstStyle>
            <a:lvl1pPr marL="0" indent="0">
              <a:buFont typeface="Arial" panose="020B0604020202020204" pitchFamily="34" charset="0"/>
              <a:buNone/>
              <a:defRPr sz="2200" b="0" i="0">
                <a:solidFill>
                  <a:srgbClr val="40ADFF"/>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标题文字添加</a:t>
            </a:r>
            <a:endParaRPr kumimoji="1" lang="zh-CN" altLang="en-US" dirty="0"/>
          </a:p>
        </p:txBody>
      </p:sp>
      <p:sp>
        <p:nvSpPr>
          <p:cNvPr id="12" name="文本占位符 39"/>
          <p:cNvSpPr>
            <a:spLocks noGrp="1"/>
          </p:cNvSpPr>
          <p:nvPr>
            <p:ph type="body" sz="quarter" idx="12" hasCustomPrompt="1"/>
          </p:nvPr>
        </p:nvSpPr>
        <p:spPr>
          <a:xfrm>
            <a:off x="756142" y="1438270"/>
            <a:ext cx="11006853" cy="625737"/>
          </a:xfrm>
          <a:prstGeom prst="rect">
            <a:avLst/>
          </a:prstGeom>
        </p:spPr>
        <p:txBody>
          <a:bodyPr/>
          <a:lstStyle>
            <a:lvl1pPr marL="0" indent="0">
              <a:buFont typeface="Arial" panose="020B0604020202020204" pitchFamily="34" charset="0"/>
              <a:buNone/>
              <a:defRPr sz="1200" b="0" i="0">
                <a:solidFill>
                  <a:srgbClr val="7F7F7F"/>
                </a:solidFill>
                <a:latin typeface="微软雅黑" panose="020B0503020204020204" charset="-122"/>
                <a:ea typeface="微软雅黑" panose="020B0503020204020204" charset="-122"/>
                <a:cs typeface="微软雅黑" panose="020B0503020204020204" charset="-122"/>
              </a:defRPr>
            </a:lvl1pPr>
          </a:lstStyle>
          <a:p>
            <a:pPr>
              <a:lnSpc>
                <a:spcPct val="150000"/>
              </a:lnSpc>
            </a:pPr>
            <a:r>
              <a:rPr lang="zh-CN" altLang="en-US" sz="1200" dirty="0">
                <a:solidFill>
                  <a:schemeClr val="bg1">
                    <a:lumMod val="50000"/>
                  </a:schemeClr>
                </a:solidFill>
                <a:latin typeface="FZLanTingHeiS-L-GB" charset="-122"/>
                <a:ea typeface="FZLanTingHeiS-L-GB" charset="-122"/>
                <a:cs typeface="FZLanTingHeiS-L-GB" charset="-122"/>
              </a:rPr>
              <a:t>点击输入您的具体内容，点击输入您的具体内容，点击输入您的具体内容，点击输入您的具体内容，点击输入您的具体内容，点击输入您的具体内容，点击输入您的具体内容，</a:t>
            </a:r>
            <a:endParaRPr lang="en-US" altLang="zh-CN" sz="1200" dirty="0">
              <a:solidFill>
                <a:schemeClr val="bg1">
                  <a:lumMod val="50000"/>
                </a:schemeClr>
              </a:solidFill>
              <a:latin typeface="FZLanTingHeiS-L-GB" charset="-122"/>
              <a:ea typeface="FZLanTingHeiS-L-GB" charset="-122"/>
              <a:cs typeface="FZLanTingHeiS-L-GB" charset="-122"/>
            </a:endParaRPr>
          </a:p>
        </p:txBody>
      </p:sp>
      <p:sp>
        <p:nvSpPr>
          <p:cNvPr id="13" name="文本占位符 39"/>
          <p:cNvSpPr>
            <a:spLocks noGrp="1"/>
          </p:cNvSpPr>
          <p:nvPr>
            <p:ph type="body" sz="quarter" idx="13" hasCustomPrompt="1"/>
          </p:nvPr>
        </p:nvSpPr>
        <p:spPr>
          <a:xfrm>
            <a:off x="756142" y="2392652"/>
            <a:ext cx="6605883" cy="336460"/>
          </a:xfrm>
          <a:prstGeom prst="rect">
            <a:avLst/>
          </a:prstGeom>
        </p:spPr>
        <p:txBody>
          <a:bodyPr/>
          <a:lstStyle>
            <a:lvl1pPr marL="0" indent="0">
              <a:buFont typeface="Arial" panose="020B0604020202020204" pitchFamily="34" charset="0"/>
              <a:buNone/>
              <a:defRPr sz="1800" b="0" i="0">
                <a:solidFill>
                  <a:srgbClr val="44546A"/>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标题文字添加</a:t>
            </a:r>
            <a:endParaRPr kumimoji="1" lang="zh-CN" altLang="en-US" dirty="0"/>
          </a:p>
        </p:txBody>
      </p:sp>
      <p:sp>
        <p:nvSpPr>
          <p:cNvPr id="14" name="文本占位符 39"/>
          <p:cNvSpPr>
            <a:spLocks noGrp="1"/>
          </p:cNvSpPr>
          <p:nvPr>
            <p:ph type="body" sz="quarter" idx="14" hasCustomPrompt="1"/>
          </p:nvPr>
        </p:nvSpPr>
        <p:spPr>
          <a:xfrm>
            <a:off x="756142" y="2805962"/>
            <a:ext cx="11006853" cy="625737"/>
          </a:xfrm>
          <a:prstGeom prst="rect">
            <a:avLst/>
          </a:prstGeom>
        </p:spPr>
        <p:txBody>
          <a:bodyPr/>
          <a:lstStyle>
            <a:lvl1pPr marL="0" indent="0">
              <a:buFont typeface="Arial" panose="020B0604020202020204" pitchFamily="34" charset="0"/>
              <a:buNone/>
              <a:defRPr sz="1200" b="0" i="0">
                <a:solidFill>
                  <a:srgbClr val="7F7F7F"/>
                </a:solidFill>
                <a:latin typeface="微软雅黑" panose="020B0503020204020204" charset="-122"/>
                <a:ea typeface="微软雅黑" panose="020B0503020204020204" charset="-122"/>
                <a:cs typeface="微软雅黑" panose="020B0503020204020204" charset="-122"/>
              </a:defRPr>
            </a:lvl1pPr>
          </a:lstStyle>
          <a:p>
            <a:pPr>
              <a:lnSpc>
                <a:spcPct val="150000"/>
              </a:lnSpc>
            </a:pPr>
            <a:r>
              <a:rPr lang="zh-CN" altLang="en-US" sz="1200" dirty="0">
                <a:solidFill>
                  <a:schemeClr val="bg1">
                    <a:lumMod val="50000"/>
                  </a:schemeClr>
                </a:solidFill>
                <a:latin typeface="FZLanTingHeiS-L-GB" charset="-122"/>
                <a:ea typeface="FZLanTingHeiS-L-GB" charset="-122"/>
                <a:cs typeface="FZLanTingHeiS-L-GB" charset="-122"/>
              </a:rPr>
              <a:t>点击输入您的具体内容，点击输入您的具体内容，点击输入您的具体内容，点击输入您的具体内容，点击输入您的具体内容，点击输入您的具体内容，点击输入您的具体内容，</a:t>
            </a:r>
            <a:endParaRPr lang="en-US" altLang="zh-CN" sz="1200" dirty="0">
              <a:solidFill>
                <a:schemeClr val="bg1">
                  <a:lumMod val="50000"/>
                </a:schemeClr>
              </a:solidFill>
              <a:latin typeface="FZLanTingHeiS-L-GB" charset="-122"/>
              <a:ea typeface="FZLanTingHeiS-L-GB" charset="-122"/>
              <a:cs typeface="FZLanTingHeiS-L-GB" charset="-122"/>
            </a:endParaRPr>
          </a:p>
        </p:txBody>
      </p:sp>
      <p:sp>
        <p:nvSpPr>
          <p:cNvPr id="15" name="文本占位符 39"/>
          <p:cNvSpPr>
            <a:spLocks noGrp="1"/>
          </p:cNvSpPr>
          <p:nvPr>
            <p:ph type="body" sz="quarter" idx="15" hasCustomPrompt="1"/>
          </p:nvPr>
        </p:nvSpPr>
        <p:spPr>
          <a:xfrm>
            <a:off x="756142" y="3765056"/>
            <a:ext cx="6605883" cy="336460"/>
          </a:xfrm>
          <a:prstGeom prst="rect">
            <a:avLst/>
          </a:prstGeom>
        </p:spPr>
        <p:txBody>
          <a:bodyPr/>
          <a:lstStyle>
            <a:lvl1pPr marL="0" indent="0">
              <a:buFont typeface="Arial" panose="020B0604020202020204" pitchFamily="34" charset="0"/>
              <a:buNone/>
              <a:defRPr sz="1800" b="0" i="0">
                <a:solidFill>
                  <a:srgbClr val="44546A"/>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标题文字添加</a:t>
            </a:r>
            <a:endParaRPr kumimoji="1" lang="zh-CN" altLang="en-US" dirty="0"/>
          </a:p>
        </p:txBody>
      </p:sp>
      <p:sp>
        <p:nvSpPr>
          <p:cNvPr id="16" name="文本占位符 39"/>
          <p:cNvSpPr>
            <a:spLocks noGrp="1"/>
          </p:cNvSpPr>
          <p:nvPr>
            <p:ph type="body" sz="quarter" idx="16" hasCustomPrompt="1"/>
          </p:nvPr>
        </p:nvSpPr>
        <p:spPr>
          <a:xfrm>
            <a:off x="756142" y="4178366"/>
            <a:ext cx="11006853" cy="625737"/>
          </a:xfrm>
          <a:prstGeom prst="rect">
            <a:avLst/>
          </a:prstGeom>
        </p:spPr>
        <p:txBody>
          <a:bodyPr/>
          <a:lstStyle>
            <a:lvl1pPr marL="0" indent="0">
              <a:buFont typeface="Arial" panose="020B0604020202020204" pitchFamily="34" charset="0"/>
              <a:buNone/>
              <a:defRPr sz="1200" b="0" i="0">
                <a:solidFill>
                  <a:srgbClr val="7F7F7F"/>
                </a:solidFill>
                <a:latin typeface="微软雅黑" panose="020B0503020204020204" charset="-122"/>
                <a:ea typeface="微软雅黑" panose="020B0503020204020204" charset="-122"/>
                <a:cs typeface="微软雅黑" panose="020B0503020204020204" charset="-122"/>
              </a:defRPr>
            </a:lvl1pPr>
          </a:lstStyle>
          <a:p>
            <a:pPr>
              <a:lnSpc>
                <a:spcPct val="150000"/>
              </a:lnSpc>
            </a:pPr>
            <a:r>
              <a:rPr lang="zh-CN" altLang="en-US" sz="1200" dirty="0">
                <a:solidFill>
                  <a:schemeClr val="bg1">
                    <a:lumMod val="50000"/>
                  </a:schemeClr>
                </a:solidFill>
                <a:latin typeface="FZLanTingHeiS-L-GB" charset="-122"/>
                <a:ea typeface="FZLanTingHeiS-L-GB" charset="-122"/>
                <a:cs typeface="FZLanTingHeiS-L-GB" charset="-122"/>
              </a:rPr>
              <a:t>点击输入您的具体内容，点击输入您的具体内容，点击输入您的具体内容，点击输入您的具体内容，点击输入您的具体内容，点击输入您的具体内容，点击输入您的具体内容，</a:t>
            </a:r>
            <a:endParaRPr lang="en-US" altLang="zh-CN" sz="1200" dirty="0">
              <a:solidFill>
                <a:schemeClr val="bg1">
                  <a:lumMod val="50000"/>
                </a:schemeClr>
              </a:solidFill>
              <a:latin typeface="FZLanTingHeiS-L-GB" charset="-122"/>
              <a:ea typeface="FZLanTingHeiS-L-GB" charset="-122"/>
              <a:cs typeface="FZLanTingHeiS-L-GB" charset="-122"/>
            </a:endParaRPr>
          </a:p>
        </p:txBody>
      </p:sp>
      <p:sp>
        <p:nvSpPr>
          <p:cNvPr id="17" name="文本占位符 39"/>
          <p:cNvSpPr>
            <a:spLocks noGrp="1"/>
          </p:cNvSpPr>
          <p:nvPr>
            <p:ph type="body" sz="quarter" idx="17" hasCustomPrompt="1"/>
          </p:nvPr>
        </p:nvSpPr>
        <p:spPr>
          <a:xfrm>
            <a:off x="756142" y="5014122"/>
            <a:ext cx="6605883" cy="336460"/>
          </a:xfrm>
          <a:prstGeom prst="rect">
            <a:avLst/>
          </a:prstGeom>
        </p:spPr>
        <p:txBody>
          <a:bodyPr/>
          <a:lstStyle>
            <a:lvl1pPr marL="0" indent="0">
              <a:buFont typeface="Arial" panose="020B0604020202020204" pitchFamily="34" charset="0"/>
              <a:buNone/>
              <a:defRPr sz="1800" b="0" i="0">
                <a:solidFill>
                  <a:srgbClr val="44546A"/>
                </a:solidFill>
                <a:latin typeface="微软雅黑" panose="020B0503020204020204" charset="-122"/>
                <a:ea typeface="微软雅黑" panose="020B0503020204020204" charset="-122"/>
                <a:cs typeface="微软雅黑" panose="020B0503020204020204" charset="-122"/>
              </a:defRPr>
            </a:lvl1pPr>
          </a:lstStyle>
          <a:p>
            <a:pPr marL="228600" marR="0" lvl="0" indent="-228600" algn="l" defTabSz="914400" rtl="0" eaLnBrk="1" fontAlgn="auto" latinLnBrk="0" hangingPunct="1">
              <a:lnSpc>
                <a:spcPct val="90000"/>
              </a:lnSpc>
              <a:spcBef>
                <a:spcPts val="1000"/>
              </a:spcBef>
              <a:spcAft>
                <a:spcPts val="0"/>
              </a:spcAft>
              <a:buClrTx/>
              <a:buSzTx/>
              <a:defRPr/>
            </a:pPr>
            <a:r>
              <a:rPr kumimoji="1" lang="zh-CN" altLang="en-US" dirty="0"/>
              <a:t>标题文字添加</a:t>
            </a:r>
            <a:endParaRPr kumimoji="1" lang="zh-CN" altLang="en-US" dirty="0"/>
          </a:p>
        </p:txBody>
      </p:sp>
      <p:sp>
        <p:nvSpPr>
          <p:cNvPr id="18" name="文本占位符 39"/>
          <p:cNvSpPr>
            <a:spLocks noGrp="1"/>
          </p:cNvSpPr>
          <p:nvPr>
            <p:ph type="body" sz="quarter" idx="18" hasCustomPrompt="1"/>
          </p:nvPr>
        </p:nvSpPr>
        <p:spPr>
          <a:xfrm>
            <a:off x="756142" y="5427432"/>
            <a:ext cx="11006853" cy="625737"/>
          </a:xfrm>
          <a:prstGeom prst="rect">
            <a:avLst/>
          </a:prstGeom>
        </p:spPr>
        <p:txBody>
          <a:bodyPr/>
          <a:lstStyle>
            <a:lvl1pPr marL="0" indent="0">
              <a:buFont typeface="Arial" panose="020B0604020202020204" pitchFamily="34" charset="0"/>
              <a:buNone/>
              <a:defRPr sz="1200" b="0" i="0">
                <a:solidFill>
                  <a:srgbClr val="7F7F7F"/>
                </a:solidFill>
                <a:latin typeface="微软雅黑" panose="020B0503020204020204" charset="-122"/>
                <a:ea typeface="微软雅黑" panose="020B0503020204020204" charset="-122"/>
                <a:cs typeface="微软雅黑" panose="020B0503020204020204" charset="-122"/>
              </a:defRPr>
            </a:lvl1pPr>
          </a:lstStyle>
          <a:p>
            <a:pPr>
              <a:lnSpc>
                <a:spcPct val="150000"/>
              </a:lnSpc>
            </a:pPr>
            <a:r>
              <a:rPr lang="zh-CN" altLang="en-US" sz="1200" dirty="0">
                <a:solidFill>
                  <a:schemeClr val="bg1">
                    <a:lumMod val="50000"/>
                  </a:schemeClr>
                </a:solidFill>
                <a:latin typeface="FZLanTingHeiS-L-GB" charset="-122"/>
                <a:ea typeface="FZLanTingHeiS-L-GB" charset="-122"/>
                <a:cs typeface="FZLanTingHeiS-L-GB" charset="-122"/>
              </a:rPr>
              <a:t>点击输入您的具体内容，点击输入您的具体内容，点击输入您的具体内容，点击输入您的具体内容，点击输入您的具体内容，点击输入您的具体内容，点击输入您的具体内容，</a:t>
            </a:r>
            <a:endParaRPr lang="en-US" altLang="zh-CN" sz="1200" dirty="0">
              <a:solidFill>
                <a:schemeClr val="bg1">
                  <a:lumMod val="50000"/>
                </a:schemeClr>
              </a:solidFill>
              <a:latin typeface="FZLanTingHeiS-L-GB" charset="-122"/>
              <a:ea typeface="FZLanTingHeiS-L-GB" charset="-122"/>
              <a:cs typeface="FZLanTingHeiS-L-GB" charset="-122"/>
            </a:endParaRPr>
          </a:p>
        </p:txBody>
      </p:sp>
      <p:sp>
        <p:nvSpPr>
          <p:cNvPr id="2" name="圆角矩形 1"/>
          <p:cNvSpPr/>
          <p:nvPr userDrawn="1"/>
        </p:nvSpPr>
        <p:spPr>
          <a:xfrm>
            <a:off x="-174928" y="342624"/>
            <a:ext cx="802884" cy="213306"/>
          </a:xfrm>
          <a:prstGeom prst="roundRect">
            <a:avLst>
              <a:gd name="adj" fmla="val 50000"/>
            </a:avLst>
          </a:prstGeom>
          <a:noFill/>
          <a:ln w="6350">
            <a:solidFill>
              <a:srgbClr val="7F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组 4"/>
          <p:cNvGrpSpPr/>
          <p:nvPr userDrawn="1"/>
        </p:nvGrpSpPr>
        <p:grpSpPr>
          <a:xfrm>
            <a:off x="11696228" y="407224"/>
            <a:ext cx="526082" cy="133534"/>
            <a:chOff x="11696228" y="368991"/>
            <a:chExt cx="526082" cy="133534"/>
          </a:xfrm>
        </p:grpSpPr>
        <p:cxnSp>
          <p:nvCxnSpPr>
            <p:cNvPr id="4" name="直线连接符 3"/>
            <p:cNvCxnSpPr/>
            <p:nvPr userDrawn="1"/>
          </p:nvCxnSpPr>
          <p:spPr>
            <a:xfrm>
              <a:off x="11762995" y="435758"/>
              <a:ext cx="459315" cy="0"/>
            </a:xfrm>
            <a:prstGeom prst="line">
              <a:avLst/>
            </a:prstGeom>
            <a:ln w="6350">
              <a:solidFill>
                <a:srgbClr val="7FD5FF"/>
              </a:solidFill>
            </a:ln>
          </p:spPr>
          <p:style>
            <a:lnRef idx="1">
              <a:schemeClr val="accent1"/>
            </a:lnRef>
            <a:fillRef idx="0">
              <a:schemeClr val="accent1"/>
            </a:fillRef>
            <a:effectRef idx="0">
              <a:schemeClr val="accent1"/>
            </a:effectRef>
            <a:fontRef idx="minor">
              <a:schemeClr val="tx1"/>
            </a:fontRef>
          </p:style>
        </p:cxnSp>
        <p:sp>
          <p:nvSpPr>
            <p:cNvPr id="20" name="椭圆 19"/>
            <p:cNvSpPr/>
            <p:nvPr userDrawn="1"/>
          </p:nvSpPr>
          <p:spPr>
            <a:xfrm>
              <a:off x="11696228" y="368991"/>
              <a:ext cx="133534" cy="133534"/>
            </a:xfrm>
            <a:prstGeom prst="ellipse">
              <a:avLst/>
            </a:prstGeom>
            <a:solidFill>
              <a:srgbClr val="40A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5" name="组 24"/>
          <p:cNvGrpSpPr/>
          <p:nvPr userDrawn="1"/>
        </p:nvGrpSpPr>
        <p:grpSpPr>
          <a:xfrm rot="5400000">
            <a:off x="215059" y="6535559"/>
            <a:ext cx="526083" cy="133534"/>
            <a:chOff x="11696228" y="368991"/>
            <a:chExt cx="526083" cy="133534"/>
          </a:xfrm>
        </p:grpSpPr>
        <p:cxnSp>
          <p:nvCxnSpPr>
            <p:cNvPr id="26" name="直线连接符 25"/>
            <p:cNvCxnSpPr/>
            <p:nvPr userDrawn="1"/>
          </p:nvCxnSpPr>
          <p:spPr>
            <a:xfrm>
              <a:off x="11762996" y="435758"/>
              <a:ext cx="459315" cy="0"/>
            </a:xfrm>
            <a:prstGeom prst="line">
              <a:avLst/>
            </a:prstGeom>
            <a:ln w="6350">
              <a:solidFill>
                <a:srgbClr val="7FD5FF"/>
              </a:solidFill>
            </a:ln>
          </p:spPr>
          <p:style>
            <a:lnRef idx="1">
              <a:schemeClr val="accent1"/>
            </a:lnRef>
            <a:fillRef idx="0">
              <a:schemeClr val="accent1"/>
            </a:fillRef>
            <a:effectRef idx="0">
              <a:schemeClr val="accent1"/>
            </a:effectRef>
            <a:fontRef idx="minor">
              <a:schemeClr val="tx1"/>
            </a:fontRef>
          </p:style>
        </p:cxnSp>
        <p:sp>
          <p:nvSpPr>
            <p:cNvPr id="33" name="椭圆 32"/>
            <p:cNvSpPr/>
            <p:nvPr userDrawn="1"/>
          </p:nvSpPr>
          <p:spPr>
            <a:xfrm>
              <a:off x="11696228" y="368991"/>
              <a:ext cx="133534" cy="133534"/>
            </a:xfrm>
            <a:prstGeom prst="ellipse">
              <a:avLst/>
            </a:prstGeom>
            <a:solidFill>
              <a:srgbClr val="40A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p:cNvSpPr txBox="1"/>
          <p:nvPr userDrawn="1"/>
        </p:nvSpPr>
        <p:spPr>
          <a:xfrm>
            <a:off x="14086703" y="-1495168"/>
            <a:ext cx="184731" cy="369332"/>
          </a:xfrm>
          <a:prstGeom prst="rect">
            <a:avLst/>
          </a:prstGeom>
          <a:noFill/>
        </p:spPr>
        <p:txBody>
          <a:bodyPr wrap="none" rtlCol="0">
            <a:spAutoFit/>
          </a:bodyPr>
          <a:lstStyle/>
          <a:p>
            <a:endParaRPr kumimoji="1" lang="zh-CN" altLang="en-US" dirty="0"/>
          </a:p>
        </p:txBody>
      </p:sp>
      <p:sp>
        <p:nvSpPr>
          <p:cNvPr id="7" name="椭圆 6"/>
          <p:cNvSpPr/>
          <p:nvPr userDrawn="1"/>
        </p:nvSpPr>
        <p:spPr>
          <a:xfrm>
            <a:off x="414650" y="342624"/>
            <a:ext cx="213306" cy="213306"/>
          </a:xfrm>
          <a:prstGeom prst="ellipse">
            <a:avLst/>
          </a:prstGeom>
          <a:solidFill>
            <a:srgbClr val="7F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2510" y="6210333"/>
            <a:ext cx="1207252" cy="3914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
    <p:bg>
      <p:bgPr>
        <a:solidFill>
          <a:srgbClr val="002FA7"/>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9"/>
            <a:ext cx="12192000" cy="6857143"/>
          </a:xfrm>
          <a:prstGeom prst="rect">
            <a:avLst/>
          </a:prstGeom>
        </p:spPr>
      </p:pic>
      <p:sp>
        <p:nvSpPr>
          <p:cNvPr id="37" name="文本占位符 33"/>
          <p:cNvSpPr>
            <a:spLocks noGrp="1"/>
          </p:cNvSpPr>
          <p:nvPr>
            <p:ph type="body" sz="quarter" idx="11" hasCustomPrompt="1"/>
          </p:nvPr>
        </p:nvSpPr>
        <p:spPr>
          <a:xfrm>
            <a:off x="2666016" y="2716600"/>
            <a:ext cx="7124677" cy="797867"/>
          </a:xfrm>
          <a:prstGeom prst="rect">
            <a:avLst/>
          </a:prstGeom>
        </p:spPr>
        <p:txBody>
          <a:bodyPr/>
          <a:lstStyle>
            <a:lvl1pPr marL="0" indent="0">
              <a:buNone/>
              <a:defRPr sz="5000" b="1"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5000"/>
            </a:lvl2pPr>
            <a:lvl3pPr marL="914400" indent="0">
              <a:buNone/>
              <a:defRPr sz="5000"/>
            </a:lvl3pPr>
            <a:lvl4pPr marL="1371600" indent="0">
              <a:buNone/>
              <a:defRPr sz="5000"/>
            </a:lvl4pPr>
            <a:lvl5pPr marL="1828800" indent="0">
              <a:buNone/>
              <a:defRPr sz="5000"/>
            </a:lvl5pPr>
          </a:lstStyle>
          <a:p>
            <a:pPr lvl="0"/>
            <a:r>
              <a:rPr kumimoji="1" lang="en-US" altLang="zh-CN" dirty="0"/>
              <a:t>THANKS</a:t>
            </a:r>
            <a:endParaRPr kumimoji="1" lang="zh-CN" altLang="en-US" dirty="0"/>
          </a:p>
        </p:txBody>
      </p:sp>
      <p:sp>
        <p:nvSpPr>
          <p:cNvPr id="40" name="文本占位符 38"/>
          <p:cNvSpPr>
            <a:spLocks noGrp="1"/>
          </p:cNvSpPr>
          <p:nvPr>
            <p:ph type="body" sz="quarter" idx="10" hasCustomPrompt="1"/>
          </p:nvPr>
        </p:nvSpPr>
        <p:spPr>
          <a:xfrm>
            <a:off x="2694408" y="3698682"/>
            <a:ext cx="1278909" cy="236076"/>
          </a:xfrm>
          <a:prstGeom prst="rect">
            <a:avLst/>
          </a:prstGeom>
        </p:spPr>
        <p:txBody>
          <a:bodyPr/>
          <a:lstStyle>
            <a:lvl1pPr marL="0" indent="0">
              <a:buNone/>
              <a:defRPr sz="1200" b="0"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1200" b="0" i="0">
                <a:latin typeface="微软雅黑" panose="020B0503020204020204" charset="-122"/>
                <a:ea typeface="微软雅黑" panose="020B0503020204020204" charset="-122"/>
                <a:cs typeface="微软雅黑" panose="020B0503020204020204" charset="-122"/>
              </a:defRPr>
            </a:lvl2pPr>
            <a:lvl3pPr marL="914400" indent="0">
              <a:buNone/>
              <a:defRPr sz="1200" b="0" i="0">
                <a:latin typeface="微软雅黑" panose="020B0503020204020204" charset="-122"/>
                <a:ea typeface="微软雅黑" panose="020B0503020204020204" charset="-122"/>
                <a:cs typeface="微软雅黑" panose="020B0503020204020204" charset="-122"/>
              </a:defRPr>
            </a:lvl3pPr>
            <a:lvl4pPr marL="1371600" indent="0">
              <a:buNone/>
              <a:defRPr sz="1200" b="0" i="0">
                <a:latin typeface="微软雅黑" panose="020B0503020204020204" charset="-122"/>
                <a:ea typeface="微软雅黑" panose="020B0503020204020204" charset="-122"/>
                <a:cs typeface="微软雅黑" panose="020B0503020204020204" charset="-122"/>
              </a:defRPr>
            </a:lvl4pPr>
            <a:lvl5pPr marL="1828800" indent="0">
              <a:buNone/>
              <a:defRPr sz="1200" b="0" i="0">
                <a:latin typeface="微软雅黑" panose="020B0503020204020204" charset="-122"/>
                <a:ea typeface="微软雅黑" panose="020B0503020204020204" charset="-122"/>
                <a:cs typeface="微软雅黑" panose="020B0503020204020204" charset="-122"/>
              </a:defRPr>
            </a:lvl5pPr>
          </a:lstStyle>
          <a:p>
            <a:pPr lvl="0"/>
            <a:r>
              <a:rPr kumimoji="1" lang="zh-CN" altLang="en-US" dirty="0"/>
              <a:t>汇报人：</a:t>
            </a:r>
            <a:r>
              <a:rPr kumimoji="1" lang="en-US" altLang="zh-CN" dirty="0"/>
              <a:t>xxx</a:t>
            </a:r>
            <a:endParaRPr kumimoji="1" lang="zh-CN" altLang="en-US" dirty="0"/>
          </a:p>
        </p:txBody>
      </p:sp>
      <p:sp>
        <p:nvSpPr>
          <p:cNvPr id="41" name="文本占位符 38"/>
          <p:cNvSpPr>
            <a:spLocks noGrp="1"/>
          </p:cNvSpPr>
          <p:nvPr>
            <p:ph type="body" sz="quarter" idx="12" hasCustomPrompt="1"/>
          </p:nvPr>
        </p:nvSpPr>
        <p:spPr>
          <a:xfrm>
            <a:off x="4675076" y="3702305"/>
            <a:ext cx="1722830" cy="236076"/>
          </a:xfrm>
          <a:prstGeom prst="rect">
            <a:avLst/>
          </a:prstGeom>
        </p:spPr>
        <p:txBody>
          <a:bodyPr/>
          <a:lstStyle>
            <a:lvl1pPr marL="0" indent="0">
              <a:buNone/>
              <a:defRPr sz="1200" b="0" i="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sz="1200" b="0" i="0">
                <a:latin typeface="微软雅黑" panose="020B0503020204020204" charset="-122"/>
                <a:ea typeface="微软雅黑" panose="020B0503020204020204" charset="-122"/>
                <a:cs typeface="微软雅黑" panose="020B0503020204020204" charset="-122"/>
              </a:defRPr>
            </a:lvl2pPr>
            <a:lvl3pPr marL="914400" indent="0">
              <a:buNone/>
              <a:defRPr sz="1200" b="0" i="0">
                <a:latin typeface="微软雅黑" panose="020B0503020204020204" charset="-122"/>
                <a:ea typeface="微软雅黑" panose="020B0503020204020204" charset="-122"/>
                <a:cs typeface="微软雅黑" panose="020B0503020204020204" charset="-122"/>
              </a:defRPr>
            </a:lvl3pPr>
            <a:lvl4pPr marL="1371600" indent="0">
              <a:buNone/>
              <a:defRPr sz="1200" b="0" i="0">
                <a:latin typeface="微软雅黑" panose="020B0503020204020204" charset="-122"/>
                <a:ea typeface="微软雅黑" panose="020B0503020204020204" charset="-122"/>
                <a:cs typeface="微软雅黑" panose="020B0503020204020204" charset="-122"/>
              </a:defRPr>
            </a:lvl4pPr>
            <a:lvl5pPr marL="1828800" indent="0">
              <a:buNone/>
              <a:defRPr sz="1200" b="0" i="0">
                <a:latin typeface="微软雅黑" panose="020B0503020204020204" charset="-122"/>
                <a:ea typeface="微软雅黑" panose="020B0503020204020204" charset="-122"/>
                <a:cs typeface="微软雅黑" panose="020B0503020204020204" charset="-122"/>
              </a:defRPr>
            </a:lvl5pPr>
          </a:lstStyle>
          <a:p>
            <a:pPr lvl="0"/>
            <a:r>
              <a:rPr kumimoji="1" lang="zh-CN" altLang="en-US" dirty="0"/>
              <a:t>汇报时间：</a:t>
            </a:r>
            <a:r>
              <a:rPr kumimoji="1" lang="en-US" altLang="zh-CN" dirty="0"/>
              <a:t>2021/0303</a:t>
            </a:r>
            <a:endParaRPr kumimoji="1" lang="zh-CN" altLang="en-US" dirty="0"/>
          </a:p>
        </p:txBody>
      </p:sp>
      <p:pic>
        <p:nvPicPr>
          <p:cNvPr id="43" name="图片 42"/>
          <p:cNvPicPr>
            <a:picLocks noChangeAspect="1"/>
          </p:cNvPicPr>
          <p:nvPr userDrawn="1"/>
        </p:nvPicPr>
        <p:blipFill>
          <a:blip r:embed="rId3"/>
          <a:stretch>
            <a:fillRect/>
          </a:stretch>
        </p:blipFill>
        <p:spPr>
          <a:xfrm>
            <a:off x="10491492" y="6326937"/>
            <a:ext cx="1458232" cy="27397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tags" Target="../tags/tag4.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image" Target="../media/image9.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10.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11.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tags" Target="../tags/tag13.xml"/><Relationship Id="rId4" Type="http://schemas.openxmlformats.org/officeDocument/2006/relationships/image" Target="../media/image14.png"/><Relationship Id="rId3" Type="http://schemas.openxmlformats.org/officeDocument/2006/relationships/tags" Target="../tags/tag12.xml"/><Relationship Id="rId2" Type="http://schemas.openxmlformats.org/officeDocument/2006/relationships/image" Target="../media/image13.png"/><Relationship Id="rId10" Type="http://schemas.openxmlformats.org/officeDocument/2006/relationships/notesSlide" Target="../notesSlides/notesSlide8.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2526030" y="1833880"/>
            <a:ext cx="7065645" cy="1595120"/>
          </a:xfrm>
        </p:spPr>
        <p:txBody>
          <a:bodyPr/>
          <a:p>
            <a:pPr algn="ctr"/>
            <a:r>
              <a:rPr lang="en-US"/>
              <a:t>AIGC</a:t>
            </a:r>
            <a:r>
              <a:rPr lang="zh-CN" altLang="en-US"/>
              <a:t>关键技术及实践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149475" y="2586355"/>
            <a:ext cx="7893685" cy="634365"/>
          </a:xfrm>
        </p:spPr>
        <p:txBody>
          <a:bodyPr/>
          <a:p>
            <a:r>
              <a:rPr lang="en-US" altLang="zh-CN" sz="3600"/>
              <a:t>DDPM Demo </a:t>
            </a:r>
            <a:r>
              <a:rPr lang="zh-CN" altLang="en-US" sz="3600"/>
              <a:t>演示</a:t>
            </a:r>
            <a:r>
              <a:rPr lang="en-US" altLang="zh-CN" sz="3600"/>
              <a:t>(</a:t>
            </a:r>
            <a:r>
              <a:rPr lang="zh-CN" altLang="en-US" sz="3600"/>
              <a:t>基于</a:t>
            </a:r>
            <a:r>
              <a:rPr lang="en-US" altLang="zh-CN" sz="3600"/>
              <a:t>MindSpore)</a:t>
            </a:r>
            <a:endParaRPr lang="en-US" altLang="zh-CN" sz="3600"/>
          </a:p>
          <a:p>
            <a:endParaRPr lang="en-US" altLang="zh-CN" sz="3600"/>
          </a:p>
          <a:p>
            <a:r>
              <a:rPr lang="en-US" altLang="zh-CN" sz="2400"/>
              <a:t>https://github.com/heepengpeng/paper-learn/blob/main/diffusion/ddmp_ms.ipynb</a:t>
            </a:r>
            <a:endParaRPr lang="en-US" altLang="zh-C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en-US" altLang="zh-CN"/>
              <a:t>TVM</a:t>
            </a:r>
            <a:r>
              <a:rPr lang="zh-CN" altLang="en-US"/>
              <a:t>部署</a:t>
            </a:r>
            <a:r>
              <a:rPr lang="en-US" altLang="zh-CN"/>
              <a:t>Diffusion</a:t>
            </a:r>
            <a:r>
              <a:rPr lang="zh-CN" altLang="en-US"/>
              <a:t>模型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zh-CN"/>
              <a:t>深度学习编译器</a:t>
            </a:r>
            <a:r>
              <a:rPr lang="en-US" altLang="zh-CN"/>
              <a:t> TVM</a:t>
            </a:r>
            <a:endParaRPr lang="en-US" altLang="zh-CN"/>
          </a:p>
        </p:txBody>
      </p:sp>
      <p:pic>
        <p:nvPicPr>
          <p:cNvPr id="2" name="图片 1"/>
          <p:cNvPicPr>
            <a:picLocks noChangeAspect="1"/>
          </p:cNvPicPr>
          <p:nvPr>
            <p:custDataLst>
              <p:tags r:id="rId1"/>
            </p:custDataLst>
          </p:nvPr>
        </p:nvPicPr>
        <p:blipFill>
          <a:blip r:embed="rId2"/>
          <a:stretch>
            <a:fillRect/>
          </a:stretch>
        </p:blipFill>
        <p:spPr>
          <a:xfrm>
            <a:off x="756920" y="808990"/>
            <a:ext cx="10631170" cy="5239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a:xfrm>
            <a:off x="2548255" y="2437765"/>
            <a:ext cx="7095490" cy="1408430"/>
          </a:xfrm>
        </p:spPr>
        <p:txBody>
          <a:bodyPr/>
          <a:p>
            <a:r>
              <a:rPr lang="en-US" sz="3600"/>
              <a:t>TVM</a:t>
            </a:r>
            <a:r>
              <a:rPr lang="zh-CN" altLang="en-US" sz="3600"/>
              <a:t>部署</a:t>
            </a:r>
            <a:r>
              <a:rPr lang="en-US" altLang="zh-CN" sz="3600"/>
              <a:t>Stable Diffusion Demo</a:t>
            </a:r>
            <a:endParaRPr lang="en-US" altLang="zh-CN" sz="3600"/>
          </a:p>
          <a:p>
            <a:r>
              <a:rPr lang="en-US" altLang="zh-CN" sz="3600"/>
              <a:t>https://mlc.ai/web-llm/</a:t>
            </a:r>
            <a:endParaRPr lang="en-US" altLang="zh-CN"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扩散模型</a:t>
            </a:r>
            <a:endParaRPr lang="zh-CN" altLang="en-US"/>
          </a:p>
        </p:txBody>
      </p:sp>
      <p:sp>
        <p:nvSpPr>
          <p:cNvPr id="3" name="文本占位符 2"/>
          <p:cNvSpPr>
            <a:spLocks noGrp="1"/>
          </p:cNvSpPr>
          <p:nvPr>
            <p:ph type="body" sz="quarter" idx="14"/>
          </p:nvPr>
        </p:nvSpPr>
        <p:spPr/>
        <p:txBody>
          <a:bodyPr/>
          <a:p>
            <a:r>
              <a:rPr lang="en-US" altLang="zh-CN"/>
              <a:t>01</a:t>
            </a:r>
            <a:endParaRPr lang="en-US" altLang="zh-CN"/>
          </a:p>
        </p:txBody>
      </p:sp>
      <p:sp>
        <p:nvSpPr>
          <p:cNvPr id="4" name="文本占位符 3"/>
          <p:cNvSpPr>
            <a:spLocks noGrp="1"/>
          </p:cNvSpPr>
          <p:nvPr>
            <p:ph type="body" sz="quarter" idx="17"/>
          </p:nvPr>
        </p:nvSpPr>
        <p:spPr/>
        <p:txBody>
          <a:bodyPr/>
          <a:p>
            <a:r>
              <a:rPr lang="en-US" altLang="zh-CN"/>
              <a:t>PART 01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zh-CN" altLang="en-US"/>
              <a:t>马尔科夫链 </a:t>
            </a:r>
            <a:endParaRPr lang="zh-CN" altLang="en-US"/>
          </a:p>
        </p:txBody>
      </p:sp>
      <p:sp>
        <p:nvSpPr>
          <p:cNvPr id="2" name="文本框 1"/>
          <p:cNvSpPr txBox="1"/>
          <p:nvPr/>
        </p:nvSpPr>
        <p:spPr>
          <a:xfrm>
            <a:off x="1197610" y="4665345"/>
            <a:ext cx="9796780" cy="1198880"/>
          </a:xfrm>
          <a:prstGeom prst="rect">
            <a:avLst/>
          </a:prstGeom>
          <a:noFill/>
        </p:spPr>
        <p:txBody>
          <a:bodyPr wrap="square" rtlCol="0">
            <a:spAutoFit/>
          </a:bodyPr>
          <a:p>
            <a:r>
              <a:rPr lang="zh-CN" altLang="en-US" b="1"/>
              <a:t>马尔科夫链</a:t>
            </a:r>
            <a:r>
              <a:rPr lang="zh-CN" altLang="en-US"/>
              <a:t>，是由俄国数学家</a:t>
            </a:r>
            <a:r>
              <a:t>安德烈·马尔可夫</a:t>
            </a:r>
            <a:r>
              <a:rPr lang="zh-CN"/>
              <a:t>提出</a:t>
            </a:r>
            <a:r>
              <a:rPr lang="en-US" altLang="zh-CN"/>
              <a:t>.</a:t>
            </a:r>
            <a:endParaRPr lang="en-US" altLang="zh-CN"/>
          </a:p>
          <a:p>
            <a:r>
              <a:rPr lang="zh-CN"/>
              <a:t>具体含义是指，状态空间中，从一个状态到另一个状态的转化的随机过程，该过程要具备无记忆性质。</a:t>
            </a:r>
            <a:endParaRPr lang="zh-CN"/>
          </a:p>
          <a:p>
            <a:r>
              <a:rPr lang="zh-CN"/>
              <a:t>也就是说下一状态的概率分布只由当前状态决定，在时间序列中，它前面的事件均与之无关。</a:t>
            </a:r>
            <a:endParaRPr lang="zh-CN"/>
          </a:p>
        </p:txBody>
      </p:sp>
      <p:pic>
        <p:nvPicPr>
          <p:cNvPr id="7" name="图片 6"/>
          <p:cNvPicPr>
            <a:picLocks noChangeAspect="1"/>
          </p:cNvPicPr>
          <p:nvPr>
            <p:custDataLst>
              <p:tags r:id="rId1"/>
            </p:custDataLst>
          </p:nvPr>
        </p:nvPicPr>
        <p:blipFill>
          <a:blip r:embed="rId2"/>
          <a:stretch>
            <a:fillRect/>
          </a:stretch>
        </p:blipFill>
        <p:spPr>
          <a:xfrm>
            <a:off x="1528445" y="1943100"/>
            <a:ext cx="9134475" cy="1609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en-US" altLang="zh-CN"/>
              <a:t>DDPM </a:t>
            </a:r>
            <a:r>
              <a:rPr lang="zh-CN" altLang="en-US"/>
              <a:t>（Denoising Diffusion Probabilistic Models） </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6285" y="3009900"/>
            <a:ext cx="5475605" cy="265493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528445" y="1217930"/>
            <a:ext cx="9134475" cy="160972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429375" y="3009900"/>
            <a:ext cx="5382260" cy="2654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en-US" altLang="zh-CN"/>
              <a:t>CLIP</a:t>
            </a:r>
            <a:endParaRPr lang="en-US" altLang="zh-CN"/>
          </a:p>
        </p:txBody>
      </p:sp>
      <p:pic>
        <p:nvPicPr>
          <p:cNvPr id="11" name="图片 10"/>
          <p:cNvPicPr>
            <a:picLocks noChangeAspect="1"/>
          </p:cNvPicPr>
          <p:nvPr>
            <p:custDataLst>
              <p:tags r:id="rId1"/>
            </p:custDataLst>
          </p:nvPr>
        </p:nvPicPr>
        <p:blipFill>
          <a:blip r:embed="rId2"/>
          <a:stretch>
            <a:fillRect/>
          </a:stretch>
        </p:blipFill>
        <p:spPr>
          <a:xfrm>
            <a:off x="910590" y="878840"/>
            <a:ext cx="9380220" cy="3498850"/>
          </a:xfrm>
          <a:prstGeom prst="rect">
            <a:avLst/>
          </a:prstGeom>
        </p:spPr>
      </p:pic>
      <p:sp>
        <p:nvSpPr>
          <p:cNvPr id="5" name="文本框 4"/>
          <p:cNvSpPr txBox="1"/>
          <p:nvPr>
            <p:custDataLst>
              <p:tags r:id="rId3"/>
            </p:custDataLst>
          </p:nvPr>
        </p:nvSpPr>
        <p:spPr>
          <a:xfrm>
            <a:off x="756285" y="5072380"/>
            <a:ext cx="10943590" cy="975995"/>
          </a:xfrm>
          <a:prstGeom prst="rect">
            <a:avLst/>
          </a:prstGeom>
          <a:noFill/>
        </p:spPr>
        <p:txBody>
          <a:bodyPr wrap="square" rtlCol="0">
            <a:noAutofit/>
          </a:bodyPr>
          <a:p>
            <a:pPr marL="285750" indent="-285750">
              <a:lnSpc>
                <a:spcPct val="100000"/>
              </a:lnSpc>
              <a:buFont typeface="Arial" panose="020B0604020202020204" pitchFamily="34" charset="0"/>
              <a:buChar char="•"/>
            </a:pPr>
            <a:r>
              <a:rPr lang="zh-CN" altLang="en-US" b="1"/>
              <a:t>对比预训练</a:t>
            </a:r>
            <a:r>
              <a:rPr lang="en-US" altLang="zh-CN" b="1"/>
              <a:t> </a:t>
            </a:r>
            <a:endParaRPr lang="zh-CN" altLang="en-US" b="1"/>
          </a:p>
          <a:p>
            <a:pPr marL="285750" indent="-285750">
              <a:lnSpc>
                <a:spcPct val="100000"/>
              </a:lnSpc>
              <a:buFont typeface="Arial" panose="020B0604020202020204" pitchFamily="34" charset="0"/>
              <a:buChar char="•"/>
            </a:pPr>
            <a:r>
              <a:rPr lang="zh-CN" altLang="en-US" b="1"/>
              <a:t>从标签文本建立图像分类器</a:t>
            </a:r>
            <a:endParaRPr lang="zh-CN" altLang="en-US" b="1"/>
          </a:p>
          <a:p>
            <a:pPr marL="285750" indent="-285750">
              <a:lnSpc>
                <a:spcPct val="100000"/>
              </a:lnSpc>
              <a:buFont typeface="Arial" panose="020B0604020202020204" pitchFamily="34" charset="0"/>
              <a:buChar char="•"/>
            </a:pPr>
            <a:r>
              <a:rPr lang="zh-CN" altLang="en-US" b="1"/>
              <a:t>零样本预测</a:t>
            </a:r>
            <a:endParaRPr lang="zh-CN"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en-US" altLang="zh-CN"/>
              <a:t>Stable Diffusion</a:t>
            </a:r>
            <a:endParaRPr lang="en-US" altLang="zh-CN"/>
          </a:p>
        </p:txBody>
      </p:sp>
      <p:pic>
        <p:nvPicPr>
          <p:cNvPr id="2" name="图片 1"/>
          <p:cNvPicPr>
            <a:picLocks noChangeAspect="1"/>
          </p:cNvPicPr>
          <p:nvPr>
            <p:custDataLst>
              <p:tags r:id="rId1"/>
            </p:custDataLst>
          </p:nvPr>
        </p:nvPicPr>
        <p:blipFill>
          <a:blip r:embed="rId2"/>
          <a:stretch>
            <a:fillRect/>
          </a:stretch>
        </p:blipFill>
        <p:spPr>
          <a:xfrm>
            <a:off x="1156335" y="690880"/>
            <a:ext cx="9878695" cy="4217035"/>
          </a:xfrm>
          <a:prstGeom prst="rect">
            <a:avLst/>
          </a:prstGeom>
        </p:spPr>
      </p:pic>
      <p:sp>
        <p:nvSpPr>
          <p:cNvPr id="5" name="文本框 4"/>
          <p:cNvSpPr txBox="1"/>
          <p:nvPr>
            <p:custDataLst>
              <p:tags r:id="rId3"/>
            </p:custDataLst>
          </p:nvPr>
        </p:nvSpPr>
        <p:spPr>
          <a:xfrm>
            <a:off x="756285" y="5072380"/>
            <a:ext cx="10943590" cy="975995"/>
          </a:xfrm>
          <a:prstGeom prst="rect">
            <a:avLst/>
          </a:prstGeom>
          <a:noFill/>
        </p:spPr>
        <p:txBody>
          <a:bodyPr wrap="square" rtlCol="0">
            <a:noAutofit/>
          </a:bodyPr>
          <a:p>
            <a:pPr marL="285750" indent="-285750">
              <a:lnSpc>
                <a:spcPct val="100000"/>
              </a:lnSpc>
              <a:buFont typeface="Arial" panose="020B0604020202020204" pitchFamily="34" charset="0"/>
              <a:buChar char="•"/>
            </a:pPr>
            <a:r>
              <a:rPr lang="zh-CN" altLang="en-US" b="1"/>
              <a:t>感知图像压缩</a:t>
            </a:r>
            <a:endParaRPr lang="zh-CN" altLang="en-US" b="1"/>
          </a:p>
          <a:p>
            <a:pPr marL="285750" indent="-285750">
              <a:lnSpc>
                <a:spcPct val="100000"/>
              </a:lnSpc>
              <a:buFont typeface="Arial" panose="020B0604020202020204" pitchFamily="34" charset="0"/>
              <a:buChar char="•"/>
            </a:pPr>
            <a:r>
              <a:rPr lang="zh-CN" altLang="en-US" b="1"/>
              <a:t>潜在扩散模型</a:t>
            </a:r>
            <a:endParaRPr lang="zh-CN" altLang="en-US" b="1"/>
          </a:p>
          <a:p>
            <a:pPr marL="285750" indent="-285750">
              <a:lnSpc>
                <a:spcPct val="100000"/>
              </a:lnSpc>
              <a:buFont typeface="Arial" panose="020B0604020202020204" pitchFamily="34" charset="0"/>
              <a:buChar char="•"/>
            </a:pPr>
            <a:r>
              <a:rPr lang="zh-CN" altLang="en-US" b="1"/>
              <a:t>条件机制</a:t>
            </a:r>
            <a:endParaRPr lang="zh-CN" altLang="en-US" b="1"/>
          </a:p>
          <a:p>
            <a:pPr marL="285750" indent="-285750">
              <a:lnSpc>
                <a:spcPct val="100000"/>
              </a:lnSpc>
              <a:buFont typeface="Arial" panose="020B0604020202020204" pitchFamily="34" charset="0"/>
              <a:buChar char="•"/>
            </a:pPr>
            <a:endParaRPr lang="zh-C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en-US" altLang="zh-CN"/>
              <a:t>ControlNet</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756285" y="1382395"/>
            <a:ext cx="5608320" cy="2487295"/>
          </a:xfrm>
          <a:prstGeom prst="rect">
            <a:avLst/>
          </a:prstGeom>
        </p:spPr>
      </p:pic>
      <p:sp>
        <p:nvSpPr>
          <p:cNvPr id="6" name="文本框 5"/>
          <p:cNvSpPr txBox="1"/>
          <p:nvPr/>
        </p:nvSpPr>
        <p:spPr>
          <a:xfrm>
            <a:off x="1286510" y="5521960"/>
            <a:ext cx="8599170" cy="368300"/>
          </a:xfrm>
          <a:prstGeom prst="rect">
            <a:avLst/>
          </a:prstGeom>
          <a:noFill/>
        </p:spPr>
        <p:txBody>
          <a:bodyPr wrap="square" rtlCol="0" anchor="t">
            <a:spAutoFit/>
          </a:bodyPr>
          <a:p>
            <a:r>
              <a:rPr lang="zh-CN" altLang="en-US" b="1"/>
              <a:t>ControlNet 通过控制神经网络块的输入条件，进一步控制整个神经网络的行为。</a:t>
            </a:r>
            <a:endParaRPr lang="zh-CN" altLang="en-US" b="1"/>
          </a:p>
        </p:txBody>
      </p:sp>
      <p:pic>
        <p:nvPicPr>
          <p:cNvPr id="7" name="图片 6"/>
          <p:cNvPicPr>
            <a:picLocks noChangeAspect="1"/>
          </p:cNvPicPr>
          <p:nvPr>
            <p:custDataLst>
              <p:tags r:id="rId3"/>
            </p:custDataLst>
          </p:nvPr>
        </p:nvPicPr>
        <p:blipFill>
          <a:blip r:embed="rId4"/>
          <a:srcRect t="6224"/>
          <a:stretch>
            <a:fillRect/>
          </a:stretch>
        </p:blipFill>
        <p:spPr>
          <a:xfrm>
            <a:off x="6364605" y="1200785"/>
            <a:ext cx="4937125" cy="3811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1"/>
          </p:nvPr>
        </p:nvSpPr>
        <p:spPr/>
        <p:txBody>
          <a:bodyPr/>
          <a:p>
            <a:r>
              <a:rPr lang="en-US" altLang="zh-CN"/>
              <a:t>ControlNet </a:t>
            </a:r>
            <a:r>
              <a:rPr lang="zh-CN" altLang="en-US"/>
              <a:t>演示</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80590" y="690880"/>
            <a:ext cx="8953500" cy="20097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180590" y="2901315"/>
            <a:ext cx="9029700" cy="175260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2180590" y="4854575"/>
            <a:ext cx="8954135" cy="1838325"/>
          </a:xfrm>
          <a:prstGeom prst="rect">
            <a:avLst/>
          </a:prstGeom>
        </p:spPr>
      </p:pic>
      <p:sp>
        <p:nvSpPr>
          <p:cNvPr id="2" name="文本框 1"/>
          <p:cNvSpPr txBox="1"/>
          <p:nvPr/>
        </p:nvSpPr>
        <p:spPr>
          <a:xfrm>
            <a:off x="571500" y="1511300"/>
            <a:ext cx="1483360" cy="368300"/>
          </a:xfrm>
          <a:prstGeom prst="rect">
            <a:avLst/>
          </a:prstGeom>
          <a:noFill/>
        </p:spPr>
        <p:txBody>
          <a:bodyPr wrap="square" rtlCol="0">
            <a:spAutoFit/>
          </a:bodyPr>
          <a:p>
            <a:r>
              <a:rPr lang="en-US" altLang="zh-CN" b="1"/>
              <a:t>Canny Edge</a:t>
            </a:r>
            <a:endParaRPr lang="zh-CN" altLang="en-US" b="1"/>
          </a:p>
        </p:txBody>
      </p:sp>
      <p:sp>
        <p:nvSpPr>
          <p:cNvPr id="7" name="文本框 6"/>
          <p:cNvSpPr txBox="1"/>
          <p:nvPr>
            <p:custDataLst>
              <p:tags r:id="rId7"/>
            </p:custDataLst>
          </p:nvPr>
        </p:nvSpPr>
        <p:spPr>
          <a:xfrm>
            <a:off x="457200" y="3593465"/>
            <a:ext cx="1517650" cy="368300"/>
          </a:xfrm>
          <a:prstGeom prst="rect">
            <a:avLst/>
          </a:prstGeom>
          <a:noFill/>
        </p:spPr>
        <p:txBody>
          <a:bodyPr wrap="square" rtlCol="0">
            <a:spAutoFit/>
          </a:bodyPr>
          <a:p>
            <a:r>
              <a:rPr lang="en-US" altLang="zh-CN" b="1"/>
              <a:t>Hough Line</a:t>
            </a:r>
            <a:endParaRPr lang="en-US" altLang="zh-CN" b="1"/>
          </a:p>
        </p:txBody>
      </p:sp>
      <p:sp>
        <p:nvSpPr>
          <p:cNvPr id="8" name="文本框 7"/>
          <p:cNvSpPr txBox="1"/>
          <p:nvPr>
            <p:custDataLst>
              <p:tags r:id="rId8"/>
            </p:custDataLst>
          </p:nvPr>
        </p:nvSpPr>
        <p:spPr>
          <a:xfrm>
            <a:off x="571500" y="5589270"/>
            <a:ext cx="1517650" cy="368300"/>
          </a:xfrm>
          <a:prstGeom prst="rect">
            <a:avLst/>
          </a:prstGeom>
          <a:noFill/>
        </p:spPr>
        <p:txBody>
          <a:bodyPr wrap="square" rtlCol="0">
            <a:spAutoFit/>
          </a:bodyPr>
          <a:p>
            <a:r>
              <a:rPr lang="zh-CN" altLang="en-US" b="1"/>
              <a:t>用户手稿</a:t>
            </a:r>
            <a:endParaRPr lang="zh-C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r>
              <a:rPr lang="zh-CN" altLang="en-US"/>
              <a:t>扩散模型</a:t>
            </a:r>
            <a:r>
              <a:rPr lang="en-US" altLang="zh-CN"/>
              <a:t>Demo</a:t>
            </a:r>
            <a:endParaRPr lang="en-US" altLang="zh-CN"/>
          </a:p>
        </p:txBody>
      </p:sp>
      <p:sp>
        <p:nvSpPr>
          <p:cNvPr id="3" name="文本占位符 2"/>
          <p:cNvSpPr>
            <a:spLocks noGrp="1"/>
          </p:cNvSpPr>
          <p:nvPr>
            <p:ph type="body" sz="quarter" idx="14"/>
          </p:nvPr>
        </p:nvSpPr>
        <p:spPr/>
        <p:txBody>
          <a:bodyPr/>
          <a:p>
            <a:r>
              <a:rPr lang="en-US" altLang="zh-CN"/>
              <a:t>02</a:t>
            </a:r>
            <a:endParaRPr lang="zh-CN" altLang="en-US"/>
          </a:p>
        </p:txBody>
      </p:sp>
      <p:sp>
        <p:nvSpPr>
          <p:cNvPr id="4" name="文本占位符 3"/>
          <p:cNvSpPr>
            <a:spLocks noGrp="1"/>
          </p:cNvSpPr>
          <p:nvPr>
            <p:ph type="body" sz="quarter" idx="17"/>
          </p:nvPr>
        </p:nvSpPr>
        <p:spPr/>
        <p:txBody>
          <a:bodyPr/>
          <a:p>
            <a:r>
              <a:rPr lang="en-US" altLang="zh-CN"/>
              <a:t>PART 02</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aa120a17-468c-4a67-9e68-99ebff9e7a93"/>
  <p:tag name="COMMONDATA" val="eyJoZGlkIjoiNzYwNjQ3ODhmOGYxNWM5NzFiNGNkMTEwZGMyY2E4N2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penEuler模板">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openEuler PPT模板3</Template>
  <TotalTime>0</TotalTime>
  <Words>529</Words>
  <Application>WPS 演示</Application>
  <PresentationFormat>宽屏</PresentationFormat>
  <Paragraphs>58</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Arial</vt:lpstr>
      <vt:lpstr>微软雅黑</vt:lpstr>
      <vt:lpstr>FZLanTingHeiS-L-GB</vt:lpstr>
      <vt:lpstr>阿里巴巴普惠体 R</vt:lpstr>
      <vt:lpstr>Arial Unicode MS</vt:lpstr>
      <vt:lpstr>等线</vt:lpstr>
      <vt:lpstr>openEuler模板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办公资源</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keywords>www.bangongziyuan.com</cp:keywords>
  <cp:lastModifiedBy>Persistence</cp:lastModifiedBy>
  <cp:revision>483</cp:revision>
  <cp:lastPrinted>2022-10-14T06:31:00Z</cp:lastPrinted>
  <dcterms:created xsi:type="dcterms:W3CDTF">2022-10-14T06:31:00Z</dcterms:created>
  <dcterms:modified xsi:type="dcterms:W3CDTF">2023-07-31T02:28:03Z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_2015_ms_pID_725343">
    <vt:lpwstr>(2)Krz/oTamo5PBC7ttSDKVNgnnGtRFpOse2TItcWoZ8vdM4hBG7egLdYBPmKYMW4kfh2BqPkwD
2Gf3QLkpA33M1HjzUmYZ774zx9mAXgSyGv5J/Tbh+ZJtQJ/WzB+ujNHkAD8a7TcnZ0VrWEaW
/aksjoa4vlgBICxLamWJpCXI8MLR3YI46k7XFM6SjVnXtW09ArlWCeiU7LmtWx5qGjdWWcQq
ncTj90HqfpoTfnJpeY</vt:lpwstr>
  </property>
  <property fmtid="{D5CDD505-2E9C-101B-9397-08002B2CF9AE}" pid="4" name="_2015_ms_pID_7253431">
    <vt:lpwstr>kajsqnV82ZglaxdEjhaatHTZzAXbXEhQ6S+NJosKRweb/CGOOe8qB8
isEc/sOrLSh/OfEsKKdYEb0ECQrrVDjBLJhkq4ZpyH0bQHwAees0GJOCvavQLHAMZZI3LyKc
IsNsjZiFKAEZbDPcMpDTirJx/OqXTxCyzVtFe3IZlAuztXSbtwwG1zDTZ1LOMTpkqVUH4g8m
b07FGC+rbnWHxjGZ</vt:lpwstr>
  </property>
  <property fmtid="{D5CDD505-2E9C-101B-9397-08002B2CF9AE}" pid="5" name="ICV">
    <vt:lpwstr>C1DC8D8FE4B4331F3B02496314ACA068</vt:lpwstr>
  </property>
</Properties>
</file>