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emf" ContentType="image/x-emf"/>
  <Default Extension="jpeg" ContentType="image/jpeg"/>
  <Override PartName="/ppt/diagrams/quickStyle1.xml" ContentType="application/vnd.openxmlformats-officedocument.drawingml.diagramStyl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diagrams/layout1.xml" ContentType="application/vnd.openxmlformats-officedocument.drawingml.diagram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8"/>
  </p:notesMasterIdLst>
  <p:sldIdLst>
    <p:sldId id="283" r:id="rId2"/>
    <p:sldId id="257" r:id="rId3"/>
    <p:sldId id="258" r:id="rId4"/>
    <p:sldId id="282" r:id="rId5"/>
    <p:sldId id="260" r:id="rId6"/>
    <p:sldId id="262" r:id="rId7"/>
    <p:sldId id="264" r:id="rId8"/>
    <p:sldId id="296" r:id="rId9"/>
    <p:sldId id="281" r:id="rId10"/>
    <p:sldId id="295" r:id="rId11"/>
    <p:sldId id="284" r:id="rId12"/>
    <p:sldId id="285" r:id="rId13"/>
    <p:sldId id="286" r:id="rId14"/>
    <p:sldId id="288" r:id="rId15"/>
    <p:sldId id="289" r:id="rId16"/>
    <p:sldId id="290" r:id="rId17"/>
    <p:sldId id="291" r:id="rId18"/>
    <p:sldId id="292" r:id="rId19"/>
    <p:sldId id="293" r:id="rId20"/>
    <p:sldId id="287" r:id="rId21"/>
    <p:sldId id="294" r:id="rId22"/>
    <p:sldId id="298" r:id="rId23"/>
    <p:sldId id="297" r:id="rId24"/>
    <p:sldId id="299" r:id="rId25"/>
    <p:sldId id="278" r:id="rId26"/>
    <p:sldId id="279" r:id="rId27"/>
  </p:sldIdLst>
  <p:sldSz cx="14630400" cy="8229600"/>
  <p:notesSz cx="6858000" cy="9144000"/>
  <p:defaultTextStyle>
    <a:defPPr>
      <a:defRPr lang="en-US"/>
    </a:defPPr>
    <a:lvl1pPr marL="0" algn="l" defTabSz="1306220" rtl="0" eaLnBrk="1" latinLnBrk="0" hangingPunct="1">
      <a:defRPr sz="2600" kern="1200">
        <a:solidFill>
          <a:schemeClr val="tx1"/>
        </a:solidFill>
        <a:latin typeface="+mn-lt"/>
        <a:ea typeface="+mn-ea"/>
        <a:cs typeface="+mn-cs"/>
      </a:defRPr>
    </a:lvl1pPr>
    <a:lvl2pPr marL="653110" algn="l" defTabSz="1306220" rtl="0" eaLnBrk="1" latinLnBrk="0" hangingPunct="1">
      <a:defRPr sz="2600" kern="1200">
        <a:solidFill>
          <a:schemeClr val="tx1"/>
        </a:solidFill>
        <a:latin typeface="+mn-lt"/>
        <a:ea typeface="+mn-ea"/>
        <a:cs typeface="+mn-cs"/>
      </a:defRPr>
    </a:lvl2pPr>
    <a:lvl3pPr marL="1306220" algn="l" defTabSz="1306220" rtl="0" eaLnBrk="1" latinLnBrk="0" hangingPunct="1">
      <a:defRPr sz="2600" kern="1200">
        <a:solidFill>
          <a:schemeClr val="tx1"/>
        </a:solidFill>
        <a:latin typeface="+mn-lt"/>
        <a:ea typeface="+mn-ea"/>
        <a:cs typeface="+mn-cs"/>
      </a:defRPr>
    </a:lvl3pPr>
    <a:lvl4pPr marL="1959331" algn="l" defTabSz="1306220" rtl="0" eaLnBrk="1" latinLnBrk="0" hangingPunct="1">
      <a:defRPr sz="2600" kern="1200">
        <a:solidFill>
          <a:schemeClr val="tx1"/>
        </a:solidFill>
        <a:latin typeface="+mn-lt"/>
        <a:ea typeface="+mn-ea"/>
        <a:cs typeface="+mn-cs"/>
      </a:defRPr>
    </a:lvl4pPr>
    <a:lvl5pPr marL="2612441" algn="l" defTabSz="1306220" rtl="0" eaLnBrk="1" latinLnBrk="0" hangingPunct="1">
      <a:defRPr sz="2600" kern="1200">
        <a:solidFill>
          <a:schemeClr val="tx1"/>
        </a:solidFill>
        <a:latin typeface="+mn-lt"/>
        <a:ea typeface="+mn-ea"/>
        <a:cs typeface="+mn-cs"/>
      </a:defRPr>
    </a:lvl5pPr>
    <a:lvl6pPr marL="3265551" algn="l" defTabSz="1306220" rtl="0" eaLnBrk="1" latinLnBrk="0" hangingPunct="1">
      <a:defRPr sz="2600" kern="1200">
        <a:solidFill>
          <a:schemeClr val="tx1"/>
        </a:solidFill>
        <a:latin typeface="+mn-lt"/>
        <a:ea typeface="+mn-ea"/>
        <a:cs typeface="+mn-cs"/>
      </a:defRPr>
    </a:lvl6pPr>
    <a:lvl7pPr marL="3918661" algn="l" defTabSz="1306220" rtl="0" eaLnBrk="1" latinLnBrk="0" hangingPunct="1">
      <a:defRPr sz="2600" kern="1200">
        <a:solidFill>
          <a:schemeClr val="tx1"/>
        </a:solidFill>
        <a:latin typeface="+mn-lt"/>
        <a:ea typeface="+mn-ea"/>
        <a:cs typeface="+mn-cs"/>
      </a:defRPr>
    </a:lvl7pPr>
    <a:lvl8pPr marL="4571771" algn="l" defTabSz="1306220" rtl="0" eaLnBrk="1" latinLnBrk="0" hangingPunct="1">
      <a:defRPr sz="2600" kern="1200">
        <a:solidFill>
          <a:schemeClr val="tx1"/>
        </a:solidFill>
        <a:latin typeface="+mn-lt"/>
        <a:ea typeface="+mn-ea"/>
        <a:cs typeface="+mn-cs"/>
      </a:defRPr>
    </a:lvl8pPr>
    <a:lvl9pPr marL="5224882" algn="l" defTabSz="1306220" rtl="0" eaLnBrk="1" latinLnBrk="0" hangingPunct="1">
      <a:defRPr sz="26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592">
          <p15:clr>
            <a:srgbClr val="A4A3A4"/>
          </p15:clr>
        </p15:guide>
        <p15:guide id="2" pos="460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FDFDFD"/>
    <a:srgbClr val="E8E8E8"/>
    <a:srgbClr val="F9F9F9"/>
    <a:srgbClr val="0089CF"/>
    <a:srgbClr val="D7DF23"/>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1838" autoAdjust="0"/>
    <p:restoredTop sz="92427" autoAdjust="0"/>
  </p:normalViewPr>
  <p:slideViewPr>
    <p:cSldViewPr snapToGrid="0">
      <p:cViewPr varScale="1">
        <p:scale>
          <a:sx n="56" d="100"/>
          <a:sy n="56" d="100"/>
        </p:scale>
        <p:origin x="-954" y="-90"/>
      </p:cViewPr>
      <p:guideLst>
        <p:guide orient="horz" pos="2592"/>
        <p:guide pos="4608"/>
      </p:guideLst>
    </p:cSldViewPr>
  </p:slid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926F1E4-D6DA-4DE0-A3EF-942C9C7CF188}" type="doc">
      <dgm:prSet loTypeId="urn:microsoft.com/office/officeart/2005/8/layout/radial3" loCatId="relationship" qsTypeId="urn:microsoft.com/office/officeart/2005/8/quickstyle/3d4" qsCatId="3D" csTypeId="urn:microsoft.com/office/officeart/2005/8/colors/accent3_2" csCatId="accent3" phldr="1"/>
      <dgm:spPr/>
      <dgm:t>
        <a:bodyPr/>
        <a:lstStyle/>
        <a:p>
          <a:endParaRPr lang="en-US"/>
        </a:p>
      </dgm:t>
    </dgm:pt>
    <dgm:pt modelId="{B4A4EE3C-0A1A-41C7-8A14-93C79B603FC1}">
      <dgm:prSet phldrT="[Text]" custT="1"/>
      <dgm:spPr/>
      <dgm:t>
        <a:bodyPr/>
        <a:lstStyle/>
        <a:p>
          <a:r>
            <a:rPr lang="en-US" sz="1400" b="1" dirty="0" smtClean="0"/>
            <a:t>Suppliers</a:t>
          </a:r>
          <a:endParaRPr lang="en-US" sz="1400" b="1" dirty="0"/>
        </a:p>
      </dgm:t>
    </dgm:pt>
    <dgm:pt modelId="{D4CC14A2-D768-4904-AA98-790DF0C55DEC}" type="parTrans" cxnId="{8A80D48C-E8BA-4ADB-B576-3A2E3C756F12}">
      <dgm:prSet/>
      <dgm:spPr/>
      <dgm:t>
        <a:bodyPr/>
        <a:lstStyle/>
        <a:p>
          <a:endParaRPr lang="en-US" sz="1100"/>
        </a:p>
      </dgm:t>
    </dgm:pt>
    <dgm:pt modelId="{9FB8ADFD-E8E1-49CB-B248-EE758FCC847C}" type="sibTrans" cxnId="{8A80D48C-E8BA-4ADB-B576-3A2E3C756F12}">
      <dgm:prSet/>
      <dgm:spPr/>
      <dgm:t>
        <a:bodyPr/>
        <a:lstStyle/>
        <a:p>
          <a:endParaRPr lang="en-US" sz="1100"/>
        </a:p>
      </dgm:t>
    </dgm:pt>
    <dgm:pt modelId="{D471F8E7-70D7-4FBB-B16F-4102635E8C04}">
      <dgm:prSet phldrT="[Text]" custT="1"/>
      <dgm:spPr/>
      <dgm:t>
        <a:bodyPr/>
        <a:lstStyle/>
        <a:p>
          <a:r>
            <a:rPr lang="en-US" sz="1100" dirty="0" smtClean="0"/>
            <a:t>Chassis</a:t>
          </a:r>
          <a:endParaRPr lang="en-US" sz="1100" dirty="0"/>
        </a:p>
      </dgm:t>
    </dgm:pt>
    <dgm:pt modelId="{225C9FF4-F5DF-4426-B22A-A195ABE80CA1}" type="parTrans" cxnId="{61062E6B-B338-4328-B296-7516C3E88212}">
      <dgm:prSet/>
      <dgm:spPr/>
      <dgm:t>
        <a:bodyPr/>
        <a:lstStyle/>
        <a:p>
          <a:endParaRPr lang="en-US" sz="1100"/>
        </a:p>
      </dgm:t>
    </dgm:pt>
    <dgm:pt modelId="{DF843F85-17B8-4391-8118-F6AEEA17A249}" type="sibTrans" cxnId="{61062E6B-B338-4328-B296-7516C3E88212}">
      <dgm:prSet/>
      <dgm:spPr/>
      <dgm:t>
        <a:bodyPr/>
        <a:lstStyle/>
        <a:p>
          <a:endParaRPr lang="en-US" sz="1100"/>
        </a:p>
      </dgm:t>
    </dgm:pt>
    <dgm:pt modelId="{B4588951-21DA-4389-8ABA-4EB4A93D35A1}">
      <dgm:prSet phldrT="[Text]" custT="1"/>
      <dgm:spPr/>
      <dgm:t>
        <a:bodyPr/>
        <a:lstStyle/>
        <a:p>
          <a:endParaRPr lang="en-US" sz="1100" dirty="0"/>
        </a:p>
      </dgm:t>
    </dgm:pt>
    <dgm:pt modelId="{D4F79078-66C5-43F6-8B2F-55FCB7234F72}" type="parTrans" cxnId="{9F360977-0867-4787-BBF6-FF75F83F00CC}">
      <dgm:prSet/>
      <dgm:spPr/>
      <dgm:t>
        <a:bodyPr/>
        <a:lstStyle/>
        <a:p>
          <a:endParaRPr lang="en-US" sz="1100"/>
        </a:p>
      </dgm:t>
    </dgm:pt>
    <dgm:pt modelId="{141CFCF4-D9EC-4521-894C-320FA429070D}" type="sibTrans" cxnId="{9F360977-0867-4787-BBF6-FF75F83F00CC}">
      <dgm:prSet/>
      <dgm:spPr/>
      <dgm:t>
        <a:bodyPr/>
        <a:lstStyle/>
        <a:p>
          <a:endParaRPr lang="en-US" sz="1100"/>
        </a:p>
      </dgm:t>
    </dgm:pt>
    <dgm:pt modelId="{C4EB2D1B-DC1F-4A0A-ACDA-6CBFD12139D3}">
      <dgm:prSet phldrT="[Text]" custT="1"/>
      <dgm:spPr/>
      <dgm:t>
        <a:bodyPr/>
        <a:lstStyle/>
        <a:p>
          <a:r>
            <a:rPr lang="en-US" sz="1100" dirty="0" smtClean="0"/>
            <a:t>Safety</a:t>
          </a:r>
          <a:endParaRPr lang="en-US" sz="1100" dirty="0"/>
        </a:p>
      </dgm:t>
    </dgm:pt>
    <dgm:pt modelId="{49EB634B-BD0A-4216-9989-39AB8967FC79}" type="parTrans" cxnId="{32E4C02D-84B0-4227-9595-8047899EF00C}">
      <dgm:prSet/>
      <dgm:spPr/>
      <dgm:t>
        <a:bodyPr/>
        <a:lstStyle/>
        <a:p>
          <a:endParaRPr lang="en-US" sz="1100"/>
        </a:p>
      </dgm:t>
    </dgm:pt>
    <dgm:pt modelId="{138C29D7-6AA0-459D-A313-902856F01F07}" type="sibTrans" cxnId="{32E4C02D-84B0-4227-9595-8047899EF00C}">
      <dgm:prSet/>
      <dgm:spPr/>
      <dgm:t>
        <a:bodyPr/>
        <a:lstStyle/>
        <a:p>
          <a:endParaRPr lang="en-US" sz="1100"/>
        </a:p>
      </dgm:t>
    </dgm:pt>
    <dgm:pt modelId="{F2EC771F-D26B-43C8-A22C-5AC00029B087}">
      <dgm:prSet phldrT="[Text]" custT="1"/>
      <dgm:spPr/>
      <dgm:t>
        <a:bodyPr/>
        <a:lstStyle/>
        <a:p>
          <a:endParaRPr lang="en-US" sz="1100" dirty="0"/>
        </a:p>
      </dgm:t>
    </dgm:pt>
    <dgm:pt modelId="{7BC75615-BC88-4F8F-8725-D4F01559BDB4}" type="sibTrans" cxnId="{A1D81E6C-B86A-4ECD-891C-49C0621B423B}">
      <dgm:prSet/>
      <dgm:spPr/>
      <dgm:t>
        <a:bodyPr/>
        <a:lstStyle/>
        <a:p>
          <a:endParaRPr lang="en-US" sz="1100"/>
        </a:p>
      </dgm:t>
    </dgm:pt>
    <dgm:pt modelId="{D776CC17-E1FF-4CDD-8782-DA791F854F48}" type="parTrans" cxnId="{A1D81E6C-B86A-4ECD-891C-49C0621B423B}">
      <dgm:prSet/>
      <dgm:spPr/>
      <dgm:t>
        <a:bodyPr/>
        <a:lstStyle/>
        <a:p>
          <a:endParaRPr lang="en-US" sz="1100"/>
        </a:p>
      </dgm:t>
    </dgm:pt>
    <dgm:pt modelId="{4A66434B-E4BA-44AC-B560-F489333E304A}" type="pres">
      <dgm:prSet presAssocID="{B926F1E4-D6DA-4DE0-A3EF-942C9C7CF188}" presName="composite" presStyleCnt="0">
        <dgm:presLayoutVars>
          <dgm:chMax val="1"/>
          <dgm:dir/>
          <dgm:resizeHandles val="exact"/>
        </dgm:presLayoutVars>
      </dgm:prSet>
      <dgm:spPr/>
      <dgm:t>
        <a:bodyPr/>
        <a:lstStyle/>
        <a:p>
          <a:endParaRPr lang="en-US"/>
        </a:p>
      </dgm:t>
    </dgm:pt>
    <dgm:pt modelId="{E3A3E431-7873-4472-A759-CB0A24BC5E77}" type="pres">
      <dgm:prSet presAssocID="{B926F1E4-D6DA-4DE0-A3EF-942C9C7CF188}" presName="radial" presStyleCnt="0">
        <dgm:presLayoutVars>
          <dgm:animLvl val="ctr"/>
        </dgm:presLayoutVars>
      </dgm:prSet>
      <dgm:spPr/>
    </dgm:pt>
    <dgm:pt modelId="{10BD5DFC-36BF-404A-A5F2-89572AD582B0}" type="pres">
      <dgm:prSet presAssocID="{B4A4EE3C-0A1A-41C7-8A14-93C79B603FC1}" presName="centerShape" presStyleLbl="vennNode1" presStyleIdx="0" presStyleCnt="5"/>
      <dgm:spPr/>
      <dgm:t>
        <a:bodyPr/>
        <a:lstStyle/>
        <a:p>
          <a:endParaRPr lang="en-US"/>
        </a:p>
      </dgm:t>
    </dgm:pt>
    <dgm:pt modelId="{2F0CA21D-77F3-43B8-AB14-58EAA0A9ED40}" type="pres">
      <dgm:prSet presAssocID="{D471F8E7-70D7-4FBB-B16F-4102635E8C04}" presName="node" presStyleLbl="vennNode1" presStyleIdx="1" presStyleCnt="5">
        <dgm:presLayoutVars>
          <dgm:bulletEnabled val="1"/>
        </dgm:presLayoutVars>
      </dgm:prSet>
      <dgm:spPr/>
      <dgm:t>
        <a:bodyPr/>
        <a:lstStyle/>
        <a:p>
          <a:endParaRPr lang="en-US"/>
        </a:p>
      </dgm:t>
    </dgm:pt>
    <dgm:pt modelId="{E3A6AE07-55D8-4641-AB22-A9D2D3261AA9}" type="pres">
      <dgm:prSet presAssocID="{B4588951-21DA-4389-8ABA-4EB4A93D35A1}" presName="node" presStyleLbl="vennNode1" presStyleIdx="2" presStyleCnt="5">
        <dgm:presLayoutVars>
          <dgm:bulletEnabled val="1"/>
        </dgm:presLayoutVars>
      </dgm:prSet>
      <dgm:spPr/>
      <dgm:t>
        <a:bodyPr/>
        <a:lstStyle/>
        <a:p>
          <a:endParaRPr lang="en-US"/>
        </a:p>
      </dgm:t>
    </dgm:pt>
    <dgm:pt modelId="{3E2C6FF7-019D-4368-B68A-6ED2F9E93460}" type="pres">
      <dgm:prSet presAssocID="{C4EB2D1B-DC1F-4A0A-ACDA-6CBFD12139D3}" presName="node" presStyleLbl="vennNode1" presStyleIdx="3" presStyleCnt="5">
        <dgm:presLayoutVars>
          <dgm:bulletEnabled val="1"/>
        </dgm:presLayoutVars>
      </dgm:prSet>
      <dgm:spPr/>
      <dgm:t>
        <a:bodyPr/>
        <a:lstStyle/>
        <a:p>
          <a:endParaRPr lang="en-US"/>
        </a:p>
      </dgm:t>
    </dgm:pt>
    <dgm:pt modelId="{6D5B828E-7DC2-4E99-B1D2-A2FF57677313}" type="pres">
      <dgm:prSet presAssocID="{F2EC771F-D26B-43C8-A22C-5AC00029B087}" presName="node" presStyleLbl="vennNode1" presStyleIdx="4" presStyleCnt="5">
        <dgm:presLayoutVars>
          <dgm:bulletEnabled val="1"/>
        </dgm:presLayoutVars>
      </dgm:prSet>
      <dgm:spPr/>
      <dgm:t>
        <a:bodyPr/>
        <a:lstStyle/>
        <a:p>
          <a:endParaRPr lang="en-US"/>
        </a:p>
      </dgm:t>
    </dgm:pt>
  </dgm:ptLst>
  <dgm:cxnLst>
    <dgm:cxn modelId="{55DE74D4-067F-494D-BD3F-BDC08975EA15}" type="presOf" srcId="{C4EB2D1B-DC1F-4A0A-ACDA-6CBFD12139D3}" destId="{3E2C6FF7-019D-4368-B68A-6ED2F9E93460}" srcOrd="0" destOrd="0" presId="urn:microsoft.com/office/officeart/2005/8/layout/radial3"/>
    <dgm:cxn modelId="{3CA02A0B-7317-4CE3-B13C-83FE6DE412EF}" type="presOf" srcId="{D471F8E7-70D7-4FBB-B16F-4102635E8C04}" destId="{2F0CA21D-77F3-43B8-AB14-58EAA0A9ED40}" srcOrd="0" destOrd="0" presId="urn:microsoft.com/office/officeart/2005/8/layout/radial3"/>
    <dgm:cxn modelId="{A1D81E6C-B86A-4ECD-891C-49C0621B423B}" srcId="{B4A4EE3C-0A1A-41C7-8A14-93C79B603FC1}" destId="{F2EC771F-D26B-43C8-A22C-5AC00029B087}" srcOrd="3" destOrd="0" parTransId="{D776CC17-E1FF-4CDD-8782-DA791F854F48}" sibTransId="{7BC75615-BC88-4F8F-8725-D4F01559BDB4}"/>
    <dgm:cxn modelId="{9F977ECE-BF29-4291-AACC-5F901923375E}" type="presOf" srcId="{B4A4EE3C-0A1A-41C7-8A14-93C79B603FC1}" destId="{10BD5DFC-36BF-404A-A5F2-89572AD582B0}" srcOrd="0" destOrd="0" presId="urn:microsoft.com/office/officeart/2005/8/layout/radial3"/>
    <dgm:cxn modelId="{9F360977-0867-4787-BBF6-FF75F83F00CC}" srcId="{B4A4EE3C-0A1A-41C7-8A14-93C79B603FC1}" destId="{B4588951-21DA-4389-8ABA-4EB4A93D35A1}" srcOrd="1" destOrd="0" parTransId="{D4F79078-66C5-43F6-8B2F-55FCB7234F72}" sibTransId="{141CFCF4-D9EC-4521-894C-320FA429070D}"/>
    <dgm:cxn modelId="{40FBCBAB-BE70-46F7-8B1D-FE22CD54FE3A}" type="presOf" srcId="{B926F1E4-D6DA-4DE0-A3EF-942C9C7CF188}" destId="{4A66434B-E4BA-44AC-B560-F489333E304A}" srcOrd="0" destOrd="0" presId="urn:microsoft.com/office/officeart/2005/8/layout/radial3"/>
    <dgm:cxn modelId="{9D5C4FCC-4C6A-46B8-A802-0E219C8CC164}" type="presOf" srcId="{B4588951-21DA-4389-8ABA-4EB4A93D35A1}" destId="{E3A6AE07-55D8-4641-AB22-A9D2D3261AA9}" srcOrd="0" destOrd="0" presId="urn:microsoft.com/office/officeart/2005/8/layout/radial3"/>
    <dgm:cxn modelId="{FDDD5AF0-01F1-4055-B3E2-95147D970696}" type="presOf" srcId="{F2EC771F-D26B-43C8-A22C-5AC00029B087}" destId="{6D5B828E-7DC2-4E99-B1D2-A2FF57677313}" srcOrd="0" destOrd="0" presId="urn:microsoft.com/office/officeart/2005/8/layout/radial3"/>
    <dgm:cxn modelId="{8A80D48C-E8BA-4ADB-B576-3A2E3C756F12}" srcId="{B926F1E4-D6DA-4DE0-A3EF-942C9C7CF188}" destId="{B4A4EE3C-0A1A-41C7-8A14-93C79B603FC1}" srcOrd="0" destOrd="0" parTransId="{D4CC14A2-D768-4904-AA98-790DF0C55DEC}" sibTransId="{9FB8ADFD-E8E1-49CB-B248-EE758FCC847C}"/>
    <dgm:cxn modelId="{61062E6B-B338-4328-B296-7516C3E88212}" srcId="{B4A4EE3C-0A1A-41C7-8A14-93C79B603FC1}" destId="{D471F8E7-70D7-4FBB-B16F-4102635E8C04}" srcOrd="0" destOrd="0" parTransId="{225C9FF4-F5DF-4426-B22A-A195ABE80CA1}" sibTransId="{DF843F85-17B8-4391-8118-F6AEEA17A249}"/>
    <dgm:cxn modelId="{32E4C02D-84B0-4227-9595-8047899EF00C}" srcId="{B4A4EE3C-0A1A-41C7-8A14-93C79B603FC1}" destId="{C4EB2D1B-DC1F-4A0A-ACDA-6CBFD12139D3}" srcOrd="2" destOrd="0" parTransId="{49EB634B-BD0A-4216-9989-39AB8967FC79}" sibTransId="{138C29D7-6AA0-459D-A313-902856F01F07}"/>
    <dgm:cxn modelId="{94353B8F-7AFA-4C45-B928-0458293DDDCF}" type="presParOf" srcId="{4A66434B-E4BA-44AC-B560-F489333E304A}" destId="{E3A3E431-7873-4472-A759-CB0A24BC5E77}" srcOrd="0" destOrd="0" presId="urn:microsoft.com/office/officeart/2005/8/layout/radial3"/>
    <dgm:cxn modelId="{E83BFD14-2B29-4CE9-BDCF-69EF7BBE32F2}" type="presParOf" srcId="{E3A3E431-7873-4472-A759-CB0A24BC5E77}" destId="{10BD5DFC-36BF-404A-A5F2-89572AD582B0}" srcOrd="0" destOrd="0" presId="urn:microsoft.com/office/officeart/2005/8/layout/radial3"/>
    <dgm:cxn modelId="{71248B93-2034-4509-84CA-A6809C0F4D99}" type="presParOf" srcId="{E3A3E431-7873-4472-A759-CB0A24BC5E77}" destId="{2F0CA21D-77F3-43B8-AB14-58EAA0A9ED40}" srcOrd="1" destOrd="0" presId="urn:microsoft.com/office/officeart/2005/8/layout/radial3"/>
    <dgm:cxn modelId="{97854797-3129-417E-84D6-1E8743627F94}" type="presParOf" srcId="{E3A3E431-7873-4472-A759-CB0A24BC5E77}" destId="{E3A6AE07-55D8-4641-AB22-A9D2D3261AA9}" srcOrd="2" destOrd="0" presId="urn:microsoft.com/office/officeart/2005/8/layout/radial3"/>
    <dgm:cxn modelId="{496C6E8D-08E7-468D-9AE1-F1439F4D9BB8}" type="presParOf" srcId="{E3A3E431-7873-4472-A759-CB0A24BC5E77}" destId="{3E2C6FF7-019D-4368-B68A-6ED2F9E93460}" srcOrd="3" destOrd="0" presId="urn:microsoft.com/office/officeart/2005/8/layout/radial3"/>
    <dgm:cxn modelId="{AFF7045F-692A-4DE3-B776-518C5D0EECF1}" type="presParOf" srcId="{E3A3E431-7873-4472-A759-CB0A24BC5E77}" destId="{6D5B828E-7DC2-4E99-B1D2-A2FF57677313}" srcOrd="4" destOrd="0" presId="urn:microsoft.com/office/officeart/2005/8/layout/radial3"/>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BD5DFC-36BF-404A-A5F2-89572AD582B0}">
      <dsp:nvSpPr>
        <dsp:cNvPr id="0" name=""/>
        <dsp:cNvSpPr/>
      </dsp:nvSpPr>
      <dsp:spPr>
        <a:xfrm>
          <a:off x="1779508" y="773668"/>
          <a:ext cx="1927383" cy="1927383"/>
        </a:xfrm>
        <a:prstGeom prst="ellipse">
          <a:avLst/>
        </a:prstGeom>
        <a:solidFill>
          <a:schemeClr val="accent3">
            <a:alpha val="50000"/>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tx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n-US" sz="1400" b="1" kern="1200" dirty="0" smtClean="0"/>
            <a:t>Suppliers</a:t>
          </a:r>
          <a:endParaRPr lang="en-US" sz="1400" b="1" kern="1200" dirty="0"/>
        </a:p>
      </dsp:txBody>
      <dsp:txXfrm>
        <a:off x="2061767" y="1055927"/>
        <a:ext cx="1362865" cy="1362865"/>
      </dsp:txXfrm>
    </dsp:sp>
    <dsp:sp modelId="{2F0CA21D-77F3-43B8-AB14-58EAA0A9ED40}">
      <dsp:nvSpPr>
        <dsp:cNvPr id="0" name=""/>
        <dsp:cNvSpPr/>
      </dsp:nvSpPr>
      <dsp:spPr>
        <a:xfrm>
          <a:off x="2261354" y="344"/>
          <a:ext cx="963691" cy="963691"/>
        </a:xfrm>
        <a:prstGeom prst="ellipse">
          <a:avLst/>
        </a:prstGeom>
        <a:solidFill>
          <a:schemeClr val="accent3">
            <a:alpha val="50000"/>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tx1"/>
        </a:fontRef>
      </dsp:style>
      <dsp:txBody>
        <a:bodyPr spcFirstLastPara="0" vert="horz" wrap="square" lIns="13970" tIns="13970" rIns="13970" bIns="13970" numCol="1" spcCol="1270" anchor="ctr" anchorCtr="0">
          <a:noAutofit/>
        </a:bodyPr>
        <a:lstStyle/>
        <a:p>
          <a:pPr lvl="0" algn="ctr" defTabSz="488950">
            <a:lnSpc>
              <a:spcPct val="90000"/>
            </a:lnSpc>
            <a:spcBef>
              <a:spcPct val="0"/>
            </a:spcBef>
            <a:spcAft>
              <a:spcPct val="35000"/>
            </a:spcAft>
          </a:pPr>
          <a:r>
            <a:rPr lang="en-US" sz="1100" kern="1200" dirty="0" smtClean="0"/>
            <a:t>Chassis</a:t>
          </a:r>
          <a:endParaRPr lang="en-US" sz="1100" kern="1200" dirty="0"/>
        </a:p>
      </dsp:txBody>
      <dsp:txXfrm>
        <a:off x="2402483" y="141473"/>
        <a:ext cx="681433" cy="681433"/>
      </dsp:txXfrm>
    </dsp:sp>
    <dsp:sp modelId="{E3A6AE07-55D8-4641-AB22-A9D2D3261AA9}">
      <dsp:nvSpPr>
        <dsp:cNvPr id="0" name=""/>
        <dsp:cNvSpPr/>
      </dsp:nvSpPr>
      <dsp:spPr>
        <a:xfrm>
          <a:off x="3516524" y="1255514"/>
          <a:ext cx="963691" cy="963691"/>
        </a:xfrm>
        <a:prstGeom prst="ellipse">
          <a:avLst/>
        </a:prstGeom>
        <a:solidFill>
          <a:schemeClr val="accent3">
            <a:alpha val="50000"/>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tx1"/>
        </a:fontRef>
      </dsp:style>
      <dsp:txBody>
        <a:bodyPr spcFirstLastPara="0" vert="horz" wrap="square" lIns="13970" tIns="13970" rIns="13970" bIns="13970" numCol="1" spcCol="1270" anchor="ctr" anchorCtr="0">
          <a:noAutofit/>
        </a:bodyPr>
        <a:lstStyle/>
        <a:p>
          <a:pPr lvl="0" algn="ctr" defTabSz="488950">
            <a:lnSpc>
              <a:spcPct val="90000"/>
            </a:lnSpc>
            <a:spcBef>
              <a:spcPct val="0"/>
            </a:spcBef>
            <a:spcAft>
              <a:spcPct val="35000"/>
            </a:spcAft>
          </a:pPr>
          <a:endParaRPr lang="en-US" sz="1100" kern="1200" dirty="0"/>
        </a:p>
      </dsp:txBody>
      <dsp:txXfrm>
        <a:off x="3657653" y="1396643"/>
        <a:ext cx="681433" cy="681433"/>
      </dsp:txXfrm>
    </dsp:sp>
    <dsp:sp modelId="{3E2C6FF7-019D-4368-B68A-6ED2F9E93460}">
      <dsp:nvSpPr>
        <dsp:cNvPr id="0" name=""/>
        <dsp:cNvSpPr/>
      </dsp:nvSpPr>
      <dsp:spPr>
        <a:xfrm>
          <a:off x="2261354" y="2510684"/>
          <a:ext cx="963691" cy="963691"/>
        </a:xfrm>
        <a:prstGeom prst="ellipse">
          <a:avLst/>
        </a:prstGeom>
        <a:solidFill>
          <a:schemeClr val="accent3">
            <a:alpha val="50000"/>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tx1"/>
        </a:fontRef>
      </dsp:style>
      <dsp:txBody>
        <a:bodyPr spcFirstLastPara="0" vert="horz" wrap="square" lIns="13970" tIns="13970" rIns="13970" bIns="13970" numCol="1" spcCol="1270" anchor="ctr" anchorCtr="0">
          <a:noAutofit/>
        </a:bodyPr>
        <a:lstStyle/>
        <a:p>
          <a:pPr lvl="0" algn="ctr" defTabSz="488950">
            <a:lnSpc>
              <a:spcPct val="90000"/>
            </a:lnSpc>
            <a:spcBef>
              <a:spcPct val="0"/>
            </a:spcBef>
            <a:spcAft>
              <a:spcPct val="35000"/>
            </a:spcAft>
          </a:pPr>
          <a:r>
            <a:rPr lang="en-US" sz="1100" kern="1200" dirty="0" smtClean="0"/>
            <a:t>Safety</a:t>
          </a:r>
          <a:endParaRPr lang="en-US" sz="1100" kern="1200" dirty="0"/>
        </a:p>
      </dsp:txBody>
      <dsp:txXfrm>
        <a:off x="2402483" y="2651813"/>
        <a:ext cx="681433" cy="681433"/>
      </dsp:txXfrm>
    </dsp:sp>
    <dsp:sp modelId="{6D5B828E-7DC2-4E99-B1D2-A2FF57677313}">
      <dsp:nvSpPr>
        <dsp:cNvPr id="0" name=""/>
        <dsp:cNvSpPr/>
      </dsp:nvSpPr>
      <dsp:spPr>
        <a:xfrm>
          <a:off x="1006184" y="1255514"/>
          <a:ext cx="963691" cy="963691"/>
        </a:xfrm>
        <a:prstGeom prst="ellipse">
          <a:avLst/>
        </a:prstGeom>
        <a:solidFill>
          <a:schemeClr val="accent3">
            <a:alpha val="50000"/>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tx1"/>
        </a:fontRef>
      </dsp:style>
      <dsp:txBody>
        <a:bodyPr spcFirstLastPara="0" vert="horz" wrap="square" lIns="13970" tIns="13970" rIns="13970" bIns="13970" numCol="1" spcCol="1270" anchor="ctr" anchorCtr="0">
          <a:noAutofit/>
        </a:bodyPr>
        <a:lstStyle/>
        <a:p>
          <a:pPr lvl="0" algn="ctr" defTabSz="488950">
            <a:lnSpc>
              <a:spcPct val="90000"/>
            </a:lnSpc>
            <a:spcBef>
              <a:spcPct val="0"/>
            </a:spcBef>
            <a:spcAft>
              <a:spcPct val="35000"/>
            </a:spcAft>
          </a:pPr>
          <a:endParaRPr lang="en-US" sz="1100" kern="1200" dirty="0"/>
        </a:p>
      </dsp:txBody>
      <dsp:txXfrm>
        <a:off x="1147313" y="1396643"/>
        <a:ext cx="681433" cy="681433"/>
      </dsp:txXfrm>
    </dsp:sp>
  </dsp:spTree>
</dsp:drawing>
</file>

<file path=ppt/diagrams/layout1.xml><?xml version="1.0" encoding="utf-8"?>
<dgm:layoutDef xmlns:dgm="http://schemas.openxmlformats.org/drawingml/2006/diagram" xmlns:a="http://schemas.openxmlformats.org/drawingml/2006/main" uniqueId="urn:microsoft.com/office/officeart/2005/8/layout/radial3">
  <dgm:title val=""/>
  <dgm:desc val=""/>
  <dgm:catLst>
    <dgm:cat type="relationship" pri="31000"/>
    <dgm:cat type="cycle" pri="1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omposite">
    <dgm:varLst>
      <dgm:chMax val="1"/>
      <dgm:dir/>
      <dgm:resizeHandles val="exact"/>
    </dgm:varLst>
    <dgm:alg type="composite">
      <dgm:param type="ar" val="1"/>
    </dgm:alg>
    <dgm:shape xmlns:r="http://schemas.openxmlformats.org/officeDocument/2006/relationships" r:blip="">
      <dgm:adjLst/>
    </dgm:shape>
    <dgm:presOf/>
    <dgm:constrLst/>
    <dgm:ruleLst/>
    <dgm:layoutNode name="radial">
      <dgm:varLst>
        <dgm:animLvl val="ctr"/>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h" for="ch" forName="centerShape" refType="h"/>
        <dgm:constr type="w" for="ch" forName="node" refType="w" fact="0.5"/>
        <dgm:constr type="h" for="ch" forName="node" refType="h" fact="0.5"/>
        <dgm:constr type="sp" refType="w" refFor="ch" refForName="node" fact="-0.2"/>
        <dgm:constr type="sibSp" refType="w" refFor="ch" refForName="node" fact="-0.2"/>
        <dgm:constr type="primFontSz" for="ch" forName="centerShape" val="65"/>
        <dgm:constr type="primFontSz" for="des" forName="node" val="65"/>
        <dgm:constr type="primFontSz" for="ch" forName="node" refType="primFontSz" refFor="ch" refForName="centerShape" op="lte"/>
      </dgm:constrLst>
      <dgm:ruleLst/>
      <dgm:forEach name="Name6" axis="ch" ptType="node" cnt="1">
        <dgm:layoutNode name="centerShape" styleLbl="vennNode1">
          <dgm:alg type="tx"/>
          <dgm:shape xmlns:r="http://schemas.openxmlformats.org/officeDocument/2006/relationships" type="ellipse"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7" axis="ch" ptType="node">
          <dgm:layoutNode name="node" styleLbl="vennNode1">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D765D44-691D-4237-BCEC-69BC2F85554D}" type="datetimeFigureOut">
              <a:rPr lang="en-US" smtClean="0"/>
              <a:pPr/>
              <a:t>21/12/2017</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C65261C-3A85-4AB8-ADC8-CB695DC4D818}" type="slidenum">
              <a:rPr lang="en-US" smtClean="0"/>
              <a:pPr/>
              <a:t>‹#›</a:t>
            </a:fld>
            <a:endParaRPr lang="en-US"/>
          </a:p>
        </p:txBody>
      </p:sp>
    </p:spTree>
    <p:extLst>
      <p:ext uri="{BB962C8B-B14F-4D97-AF65-F5344CB8AC3E}">
        <p14:creationId xmlns:p14="http://schemas.microsoft.com/office/powerpoint/2010/main" xmlns="" val="1932340157"/>
      </p:ext>
    </p:extLst>
  </p:cSld>
  <p:clrMap bg1="lt1" tx1="dk1" bg2="lt2" tx2="dk2" accent1="accent1" accent2="accent2" accent3="accent3" accent4="accent4" accent5="accent5" accent6="accent6" hlink="hlink" folHlink="folHlink"/>
  <p:notesStyle>
    <a:lvl1pPr marL="0" algn="l" defTabSz="1306220" rtl="0" eaLnBrk="1" latinLnBrk="0" hangingPunct="1">
      <a:defRPr sz="1700" kern="1200">
        <a:solidFill>
          <a:schemeClr val="tx1"/>
        </a:solidFill>
        <a:latin typeface="+mn-lt"/>
        <a:ea typeface="+mn-ea"/>
        <a:cs typeface="+mn-cs"/>
      </a:defRPr>
    </a:lvl1pPr>
    <a:lvl2pPr marL="653110" algn="l" defTabSz="1306220" rtl="0" eaLnBrk="1" latinLnBrk="0" hangingPunct="1">
      <a:defRPr sz="1700" kern="1200">
        <a:solidFill>
          <a:schemeClr val="tx1"/>
        </a:solidFill>
        <a:latin typeface="+mn-lt"/>
        <a:ea typeface="+mn-ea"/>
        <a:cs typeface="+mn-cs"/>
      </a:defRPr>
    </a:lvl2pPr>
    <a:lvl3pPr marL="1306220" algn="l" defTabSz="1306220" rtl="0" eaLnBrk="1" latinLnBrk="0" hangingPunct="1">
      <a:defRPr sz="1700" kern="1200">
        <a:solidFill>
          <a:schemeClr val="tx1"/>
        </a:solidFill>
        <a:latin typeface="+mn-lt"/>
        <a:ea typeface="+mn-ea"/>
        <a:cs typeface="+mn-cs"/>
      </a:defRPr>
    </a:lvl3pPr>
    <a:lvl4pPr marL="1959331" algn="l" defTabSz="1306220" rtl="0" eaLnBrk="1" latinLnBrk="0" hangingPunct="1">
      <a:defRPr sz="1700" kern="1200">
        <a:solidFill>
          <a:schemeClr val="tx1"/>
        </a:solidFill>
        <a:latin typeface="+mn-lt"/>
        <a:ea typeface="+mn-ea"/>
        <a:cs typeface="+mn-cs"/>
      </a:defRPr>
    </a:lvl4pPr>
    <a:lvl5pPr marL="2612441" algn="l" defTabSz="1306220" rtl="0" eaLnBrk="1" latinLnBrk="0" hangingPunct="1">
      <a:defRPr sz="1700" kern="1200">
        <a:solidFill>
          <a:schemeClr val="tx1"/>
        </a:solidFill>
        <a:latin typeface="+mn-lt"/>
        <a:ea typeface="+mn-ea"/>
        <a:cs typeface="+mn-cs"/>
      </a:defRPr>
    </a:lvl5pPr>
    <a:lvl6pPr marL="3265551" algn="l" defTabSz="1306220" rtl="0" eaLnBrk="1" latinLnBrk="0" hangingPunct="1">
      <a:defRPr sz="1700" kern="1200">
        <a:solidFill>
          <a:schemeClr val="tx1"/>
        </a:solidFill>
        <a:latin typeface="+mn-lt"/>
        <a:ea typeface="+mn-ea"/>
        <a:cs typeface="+mn-cs"/>
      </a:defRPr>
    </a:lvl6pPr>
    <a:lvl7pPr marL="3918661" algn="l" defTabSz="1306220" rtl="0" eaLnBrk="1" latinLnBrk="0" hangingPunct="1">
      <a:defRPr sz="1700" kern="1200">
        <a:solidFill>
          <a:schemeClr val="tx1"/>
        </a:solidFill>
        <a:latin typeface="+mn-lt"/>
        <a:ea typeface="+mn-ea"/>
        <a:cs typeface="+mn-cs"/>
      </a:defRPr>
    </a:lvl7pPr>
    <a:lvl8pPr marL="4571771" algn="l" defTabSz="1306220" rtl="0" eaLnBrk="1" latinLnBrk="0" hangingPunct="1">
      <a:defRPr sz="1700" kern="1200">
        <a:solidFill>
          <a:schemeClr val="tx1"/>
        </a:solidFill>
        <a:latin typeface="+mn-lt"/>
        <a:ea typeface="+mn-ea"/>
        <a:cs typeface="+mn-cs"/>
      </a:defRPr>
    </a:lvl8pPr>
    <a:lvl9pPr marL="5224882" algn="l" defTabSz="1306220" rtl="0" eaLnBrk="1" latinLnBrk="0" hangingPunct="1">
      <a:defRPr sz="17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opening slide_b">
    <p:spTree>
      <p:nvGrpSpPr>
        <p:cNvPr id="1" name=""/>
        <p:cNvGrpSpPr/>
        <p:nvPr/>
      </p:nvGrpSpPr>
      <p:grpSpPr>
        <a:xfrm>
          <a:off x="0" y="0"/>
          <a:ext cx="0" cy="0"/>
          <a:chOff x="0" y="0"/>
          <a:chExt cx="0" cy="0"/>
        </a:xfrm>
      </p:grpSpPr>
      <p:sp>
        <p:nvSpPr>
          <p:cNvPr id="9" name="Rectangle 8"/>
          <p:cNvSpPr/>
          <p:nvPr userDrawn="1"/>
        </p:nvSpPr>
        <p:spPr>
          <a:xfrm>
            <a:off x="0" y="7680960"/>
            <a:ext cx="14630400" cy="548640"/>
          </a:xfrm>
          <a:prstGeom prst="rect">
            <a:avLst/>
          </a:prstGeom>
          <a:solidFill>
            <a:srgbClr val="D7DF23"/>
          </a:solidFill>
          <a:ln>
            <a:noFill/>
          </a:ln>
        </p:spPr>
        <p:style>
          <a:lnRef idx="2">
            <a:schemeClr val="accent1">
              <a:shade val="50000"/>
            </a:schemeClr>
          </a:lnRef>
          <a:fillRef idx="1">
            <a:schemeClr val="accent1"/>
          </a:fillRef>
          <a:effectRef idx="0">
            <a:schemeClr val="accent1"/>
          </a:effectRef>
          <a:fontRef idx="minor">
            <a:schemeClr val="lt1"/>
          </a:fontRef>
        </p:style>
        <p:txBody>
          <a:bodyPr lIns="130622" tIns="65311" rIns="130622" bIns="65311" rtlCol="0" anchor="ctr"/>
          <a:lstStyle/>
          <a:p>
            <a:pPr algn="ctr"/>
            <a:endParaRPr lang="en-US"/>
          </a:p>
        </p:txBody>
      </p:sp>
      <p:sp>
        <p:nvSpPr>
          <p:cNvPr id="8" name="Rectangle 7"/>
          <p:cNvSpPr/>
          <p:nvPr userDrawn="1"/>
        </p:nvSpPr>
        <p:spPr>
          <a:xfrm>
            <a:off x="0" y="0"/>
            <a:ext cx="14630400" cy="7680960"/>
          </a:xfrm>
          <a:prstGeom prst="rect">
            <a:avLst/>
          </a:prstGeom>
          <a:solidFill>
            <a:srgbClr val="0089CF"/>
          </a:solidFill>
          <a:ln>
            <a:noFill/>
          </a:ln>
        </p:spPr>
        <p:style>
          <a:lnRef idx="2">
            <a:schemeClr val="accent1">
              <a:shade val="50000"/>
            </a:schemeClr>
          </a:lnRef>
          <a:fillRef idx="1">
            <a:schemeClr val="accent1"/>
          </a:fillRef>
          <a:effectRef idx="0">
            <a:schemeClr val="accent1"/>
          </a:effectRef>
          <a:fontRef idx="minor">
            <a:schemeClr val="lt1"/>
          </a:fontRef>
        </p:style>
        <p:txBody>
          <a:bodyPr lIns="130622" tIns="65311" rIns="130622" bIns="65311" rtlCol="0" anchor="ctr"/>
          <a:lstStyle/>
          <a:p>
            <a:pPr algn="ctr"/>
            <a:endParaRPr lang="en-US"/>
          </a:p>
        </p:txBody>
      </p:sp>
      <p:sp>
        <p:nvSpPr>
          <p:cNvPr id="2" name="Title 1"/>
          <p:cNvSpPr>
            <a:spLocks noGrp="1"/>
          </p:cNvSpPr>
          <p:nvPr>
            <p:ph type="ctrTitle" hasCustomPrompt="1"/>
          </p:nvPr>
        </p:nvSpPr>
        <p:spPr>
          <a:xfrm>
            <a:off x="3291840" y="6286500"/>
            <a:ext cx="8046720" cy="571500"/>
          </a:xfrm>
        </p:spPr>
        <p:txBody>
          <a:bodyPr lIns="0" tIns="0" rIns="0" bIns="0" anchor="ctr" anchorCtr="0">
            <a:normAutofit/>
          </a:bodyPr>
          <a:lstStyle>
            <a:lvl1pPr algn="ctr">
              <a:defRPr sz="2000">
                <a:solidFill>
                  <a:schemeClr val="bg1"/>
                </a:solidFill>
              </a:defRPr>
            </a:lvl1pPr>
          </a:lstStyle>
          <a:p>
            <a:r>
              <a:rPr lang="en-US" dirty="0" smtClean="0"/>
              <a:t>Click to enter name of the presenter</a:t>
            </a:r>
            <a:endParaRPr lang="en-US" dirty="0"/>
          </a:p>
        </p:txBody>
      </p:sp>
      <p:sp>
        <p:nvSpPr>
          <p:cNvPr id="4" name="Date Placeholder 3"/>
          <p:cNvSpPr>
            <a:spLocks noGrp="1"/>
          </p:cNvSpPr>
          <p:nvPr>
            <p:ph type="dt" sz="half" idx="10"/>
          </p:nvPr>
        </p:nvSpPr>
        <p:spPr>
          <a:xfrm>
            <a:off x="6705600" y="6949441"/>
            <a:ext cx="1219200" cy="293370"/>
          </a:xfrm>
        </p:spPr>
        <p:txBody>
          <a:bodyPr lIns="0" tIns="0" rIns="0" bIns="0" anchor="ctr" anchorCtr="0"/>
          <a:lstStyle>
            <a:lvl1pPr algn="ctr">
              <a:defRPr>
                <a:solidFill>
                  <a:schemeClr val="bg1"/>
                </a:solidFill>
              </a:defRPr>
            </a:lvl1pPr>
          </a:lstStyle>
          <a:p>
            <a:fld id="{B2178B7B-80B7-4C10-A4E7-EB2E55A4B330}" type="datetime1">
              <a:rPr lang="en-US" smtClean="0"/>
              <a:pPr/>
              <a:t>21/12/2017</a:t>
            </a:fld>
            <a:endParaRPr lang="en-US" dirty="0"/>
          </a:p>
        </p:txBody>
      </p:sp>
      <p:sp>
        <p:nvSpPr>
          <p:cNvPr id="15" name="Text Placeholder 14"/>
          <p:cNvSpPr>
            <a:spLocks noGrp="1"/>
          </p:cNvSpPr>
          <p:nvPr>
            <p:ph type="body" sz="quarter" idx="13" hasCustomPrompt="1"/>
          </p:nvPr>
        </p:nvSpPr>
        <p:spPr>
          <a:xfrm>
            <a:off x="2560320" y="4389120"/>
            <a:ext cx="9509760" cy="1097280"/>
          </a:xfrm>
        </p:spPr>
        <p:txBody>
          <a:bodyPr lIns="0" tIns="0" rIns="0" bIns="0" anchor="ctr" anchorCtr="0">
            <a:normAutofit/>
          </a:bodyPr>
          <a:lstStyle>
            <a:lvl1pPr algn="ctr">
              <a:buNone/>
              <a:defRPr sz="3400">
                <a:solidFill>
                  <a:schemeClr val="bg1"/>
                </a:solidFill>
              </a:defRPr>
            </a:lvl1pPr>
            <a:lvl2pPr algn="ctr">
              <a:buNone/>
              <a:defRPr/>
            </a:lvl2pPr>
            <a:lvl3pPr algn="ctr">
              <a:buNone/>
              <a:defRPr/>
            </a:lvl3pPr>
            <a:lvl4pPr algn="ctr">
              <a:buNone/>
              <a:defRPr/>
            </a:lvl4pPr>
            <a:lvl5pPr algn="ctr">
              <a:buNone/>
              <a:defRPr/>
            </a:lvl5pPr>
          </a:lstStyle>
          <a:p>
            <a:pPr lvl="0"/>
            <a:r>
              <a:rPr lang="en-US" dirty="0" smtClean="0"/>
              <a:t>Click to enter title of the presentation</a:t>
            </a:r>
            <a:endParaRPr lang="en-US" dirty="0"/>
          </a:p>
        </p:txBody>
      </p:sp>
      <p:pic>
        <p:nvPicPr>
          <p:cNvPr id="10" name="Picture 9" descr="KPIT logo-(RGB).png"/>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4409772" y="1605017"/>
            <a:ext cx="5989384" cy="2743200"/>
          </a:xfrm>
          <a:prstGeom prst="rect">
            <a:avLst/>
          </a:prstGeom>
        </p:spPr>
      </p:pic>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questions slide">
    <p:spTree>
      <p:nvGrpSpPr>
        <p:cNvPr id="1" name=""/>
        <p:cNvGrpSpPr/>
        <p:nvPr/>
      </p:nvGrpSpPr>
      <p:grpSpPr>
        <a:xfrm>
          <a:off x="0" y="0"/>
          <a:ext cx="0" cy="0"/>
          <a:chOff x="0" y="0"/>
          <a:chExt cx="0" cy="0"/>
        </a:xfrm>
      </p:grpSpPr>
      <p:cxnSp>
        <p:nvCxnSpPr>
          <p:cNvPr id="19" name="Straight Connector 18"/>
          <p:cNvCxnSpPr/>
          <p:nvPr userDrawn="1"/>
        </p:nvCxnSpPr>
        <p:spPr>
          <a:xfrm rot="5400000">
            <a:off x="623570" y="7954010"/>
            <a:ext cx="274320" cy="254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a:xfrm rot="5400000">
            <a:off x="1551940" y="7954010"/>
            <a:ext cx="274320" cy="254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21" name="Picture 20" descr="KPIT logo-(RGB).png"/>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13432523" y="7680960"/>
            <a:ext cx="1197877" cy="548640"/>
          </a:xfrm>
          <a:prstGeom prst="rect">
            <a:avLst/>
          </a:prstGeom>
        </p:spPr>
      </p:pic>
      <p:cxnSp>
        <p:nvCxnSpPr>
          <p:cNvPr id="22" name="Straight Connector 21"/>
          <p:cNvCxnSpPr/>
          <p:nvPr userDrawn="1"/>
        </p:nvCxnSpPr>
        <p:spPr>
          <a:xfrm rot="5400000">
            <a:off x="3439160" y="7954010"/>
            <a:ext cx="274320" cy="254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Footer Placeholder 4"/>
          <p:cNvSpPr txBox="1">
            <a:spLocks/>
          </p:cNvSpPr>
          <p:nvPr userDrawn="1"/>
        </p:nvSpPr>
        <p:spPr>
          <a:xfrm>
            <a:off x="1816100" y="7818120"/>
            <a:ext cx="1657350" cy="274320"/>
          </a:xfrm>
          <a:prstGeom prst="rect">
            <a:avLst/>
          </a:prstGeom>
        </p:spPr>
        <p:txBody>
          <a:bodyPr vert="horz" lIns="0" tIns="0" rIns="0" bIns="0" rtlCol="0" anchor="ctr"/>
          <a:lstStyle>
            <a:lvl1pPr>
              <a:defRPr sz="800"/>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smtClean="0">
                <a:ln>
                  <a:noFill/>
                </a:ln>
                <a:solidFill>
                  <a:schemeClr val="tx1"/>
                </a:solidFill>
                <a:effectLst/>
                <a:uLnTx/>
                <a:uFillTx/>
                <a:latin typeface="Segoe UI" pitchFamily="34" charset="0"/>
                <a:ea typeface="+mn-ea"/>
                <a:cs typeface="Segoe UI" pitchFamily="34" charset="0"/>
              </a:rPr>
              <a:t>© KPIT Technologies Limited</a:t>
            </a:r>
          </a:p>
        </p:txBody>
      </p:sp>
      <p:sp>
        <p:nvSpPr>
          <p:cNvPr id="4" name="Date Placeholder 3"/>
          <p:cNvSpPr>
            <a:spLocks noGrp="1"/>
          </p:cNvSpPr>
          <p:nvPr>
            <p:ph type="dt" sz="half" idx="10"/>
          </p:nvPr>
        </p:nvSpPr>
        <p:spPr>
          <a:xfrm>
            <a:off x="914400" y="7818120"/>
            <a:ext cx="731520" cy="274320"/>
          </a:xfrm>
        </p:spPr>
        <p:txBody>
          <a:bodyPr/>
          <a:lstStyle>
            <a:lvl1pPr>
              <a:defRPr sz="1000"/>
            </a:lvl1pPr>
          </a:lstStyle>
          <a:p>
            <a:fld id="{173C4A84-7C60-4089-A564-A39ABE05C7C0}" type="datetime1">
              <a:rPr lang="en-US" smtClean="0"/>
              <a:pPr/>
              <a:t>21/12/2017</a:t>
            </a:fld>
            <a:endParaRPr lang="en-US"/>
          </a:p>
        </p:txBody>
      </p:sp>
      <p:sp>
        <p:nvSpPr>
          <p:cNvPr id="5" name="Footer Placeholder 4"/>
          <p:cNvSpPr>
            <a:spLocks noGrp="1"/>
          </p:cNvSpPr>
          <p:nvPr>
            <p:ph type="ftr" sz="quarter" idx="11"/>
          </p:nvPr>
        </p:nvSpPr>
        <p:spPr>
          <a:xfrm>
            <a:off x="3749040" y="7818120"/>
            <a:ext cx="9509760" cy="274320"/>
          </a:xfrm>
        </p:spPr>
        <p:txBody>
          <a:bodyPr/>
          <a:lstStyle>
            <a:lvl1pPr>
              <a:defRPr sz="1000"/>
            </a:lvl1pPr>
          </a:lstStyle>
          <a:p>
            <a:r>
              <a:rPr lang="en-US" smtClean="0"/>
              <a:t>Sample footer</a:t>
            </a:r>
            <a:endParaRPr lang="en-US" dirty="0"/>
          </a:p>
        </p:txBody>
      </p:sp>
      <p:sp>
        <p:nvSpPr>
          <p:cNvPr id="6" name="Slide Number Placeholder 5"/>
          <p:cNvSpPr>
            <a:spLocks noGrp="1"/>
          </p:cNvSpPr>
          <p:nvPr>
            <p:ph type="sldNum" sz="quarter" idx="12"/>
          </p:nvPr>
        </p:nvSpPr>
        <p:spPr>
          <a:xfrm>
            <a:off x="365760" y="7818120"/>
            <a:ext cx="365760" cy="274320"/>
          </a:xfrm>
        </p:spPr>
        <p:txBody>
          <a:bodyPr/>
          <a:lstStyle>
            <a:lvl1pPr>
              <a:defRPr sz="1000"/>
            </a:lvl1pPr>
          </a:lstStyle>
          <a:p>
            <a:fld id="{19A725F3-83D0-4529-A15C-9D644B8C51E0}" type="slidenum">
              <a:rPr lang="en-US" smtClean="0"/>
              <a:pPr/>
              <a:t>‹#›</a:t>
            </a:fld>
            <a:endParaRPr lang="en-US"/>
          </a:p>
        </p:txBody>
      </p:sp>
      <p:sp>
        <p:nvSpPr>
          <p:cNvPr id="15" name="Rectangle 14"/>
          <p:cNvSpPr/>
          <p:nvPr userDrawn="1"/>
        </p:nvSpPr>
        <p:spPr>
          <a:xfrm>
            <a:off x="0" y="2560320"/>
            <a:ext cx="14630400" cy="2350631"/>
          </a:xfrm>
          <a:prstGeom prst="rect">
            <a:avLst/>
          </a:prstGeom>
          <a:solidFill>
            <a:srgbClr val="0089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userDrawn="1"/>
        </p:nvSpPr>
        <p:spPr>
          <a:xfrm>
            <a:off x="0" y="4946250"/>
            <a:ext cx="14630400" cy="548640"/>
          </a:xfrm>
          <a:prstGeom prst="rect">
            <a:avLst/>
          </a:prstGeom>
          <a:solidFill>
            <a:srgbClr val="D7DF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userDrawn="1"/>
        </p:nvSpPr>
        <p:spPr>
          <a:xfrm>
            <a:off x="7315200" y="3960052"/>
            <a:ext cx="2111475" cy="615553"/>
          </a:xfrm>
          <a:prstGeom prst="rect">
            <a:avLst/>
          </a:prstGeom>
          <a:noFill/>
        </p:spPr>
        <p:txBody>
          <a:bodyPr wrap="none" rtlCol="0">
            <a:spAutoFit/>
          </a:bodyPr>
          <a:lstStyle/>
          <a:p>
            <a:pPr marL="0" marR="0" lvl="0" indent="0" algn="l" defTabSz="1306220" rtl="0" eaLnBrk="1" fontAlgn="auto" latinLnBrk="0" hangingPunct="1">
              <a:lnSpc>
                <a:spcPct val="100000"/>
              </a:lnSpc>
              <a:spcBef>
                <a:spcPts val="0"/>
              </a:spcBef>
              <a:spcAft>
                <a:spcPts val="0"/>
              </a:spcAft>
              <a:buClrTx/>
              <a:buSzTx/>
              <a:buFontTx/>
              <a:buNone/>
              <a:tabLst/>
              <a:defRPr/>
            </a:pPr>
            <a:r>
              <a:rPr lang="en-US" sz="3400" dirty="0" smtClean="0">
                <a:solidFill>
                  <a:schemeClr val="bg1"/>
                </a:solidFill>
                <a:latin typeface="Segoe UI" pitchFamily="34" charset="0"/>
                <a:cs typeface="Segoe UI" pitchFamily="34" charset="0"/>
              </a:rPr>
              <a:t>Questions</a:t>
            </a:r>
          </a:p>
        </p:txBody>
      </p:sp>
      <p:grpSp>
        <p:nvGrpSpPr>
          <p:cNvPr id="24" name="Group 23"/>
          <p:cNvGrpSpPr/>
          <p:nvPr userDrawn="1"/>
        </p:nvGrpSpPr>
        <p:grpSpPr>
          <a:xfrm>
            <a:off x="3595452" y="2691273"/>
            <a:ext cx="2552127" cy="1725981"/>
            <a:chOff x="2627156" y="2000250"/>
            <a:chExt cx="2009647" cy="1359106"/>
          </a:xfrm>
        </p:grpSpPr>
        <p:sp>
          <p:nvSpPr>
            <p:cNvPr id="17" name="Oval Callout 16"/>
            <p:cNvSpPr/>
            <p:nvPr userDrawn="1"/>
          </p:nvSpPr>
          <p:spPr>
            <a:xfrm>
              <a:off x="3481378" y="2000250"/>
              <a:ext cx="1155425" cy="693255"/>
            </a:xfrm>
            <a:prstGeom prst="wedgeEllipseCallout">
              <a:avLst>
                <a:gd name="adj1" fmla="val -41827"/>
                <a:gd name="adj2" fmla="val 73370"/>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Callout 17"/>
            <p:cNvSpPr/>
            <p:nvPr userDrawn="1"/>
          </p:nvSpPr>
          <p:spPr>
            <a:xfrm flipH="1">
              <a:off x="2627156" y="2274294"/>
              <a:ext cx="1589943" cy="1085062"/>
            </a:xfrm>
            <a:prstGeom prst="wedgeEllipseCallout">
              <a:avLst>
                <a:gd name="adj1" fmla="val -41827"/>
                <a:gd name="adj2" fmla="val 73370"/>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act slide">
    <p:spTree>
      <p:nvGrpSpPr>
        <p:cNvPr id="1" name=""/>
        <p:cNvGrpSpPr/>
        <p:nvPr/>
      </p:nvGrpSpPr>
      <p:grpSpPr>
        <a:xfrm>
          <a:off x="0" y="0"/>
          <a:ext cx="0" cy="0"/>
          <a:chOff x="0" y="0"/>
          <a:chExt cx="0" cy="0"/>
        </a:xfrm>
      </p:grpSpPr>
      <p:sp>
        <p:nvSpPr>
          <p:cNvPr id="17" name="Text Placeholder 15"/>
          <p:cNvSpPr>
            <a:spLocks noGrp="1"/>
          </p:cNvSpPr>
          <p:nvPr>
            <p:ph type="body" sz="quarter" idx="14" hasCustomPrompt="1"/>
          </p:nvPr>
        </p:nvSpPr>
        <p:spPr>
          <a:xfrm>
            <a:off x="8904849" y="4183289"/>
            <a:ext cx="4260659" cy="1079436"/>
          </a:xfrm>
        </p:spPr>
        <p:txBody>
          <a:bodyPr lIns="0" tIns="0" rIns="0" bIns="0">
            <a:normAutofit/>
          </a:bodyPr>
          <a:lstStyle>
            <a:lvl1pPr algn="l">
              <a:buNone/>
              <a:defRPr sz="1200"/>
            </a:lvl1pPr>
            <a:lvl2pPr algn="l">
              <a:buNone/>
              <a:defRPr sz="1200"/>
            </a:lvl2pPr>
            <a:lvl3pPr algn="l">
              <a:buNone/>
              <a:defRPr sz="1200"/>
            </a:lvl3pPr>
            <a:lvl4pPr algn="l">
              <a:buNone/>
              <a:defRPr sz="1200"/>
            </a:lvl4pPr>
            <a:lvl5pPr algn="l">
              <a:buNone/>
              <a:defRPr sz="1200"/>
            </a:lvl5pPr>
          </a:lstStyle>
          <a:p>
            <a:pPr lvl="0"/>
            <a:r>
              <a:rPr lang="en-US" dirty="0" smtClean="0"/>
              <a:t>Contact 1</a:t>
            </a:r>
          </a:p>
          <a:p>
            <a:pPr lvl="0"/>
            <a:r>
              <a:rPr lang="en-US" dirty="0" smtClean="0"/>
              <a:t>Contact 2</a:t>
            </a:r>
          </a:p>
          <a:p>
            <a:pPr lvl="0"/>
            <a:r>
              <a:rPr lang="en-US" dirty="0" smtClean="0"/>
              <a:t>E-mail id</a:t>
            </a:r>
            <a:endParaRPr lang="en-US" dirty="0"/>
          </a:p>
        </p:txBody>
      </p:sp>
      <p:sp>
        <p:nvSpPr>
          <p:cNvPr id="19" name="Text Placeholder 15"/>
          <p:cNvSpPr>
            <a:spLocks noGrp="1"/>
          </p:cNvSpPr>
          <p:nvPr>
            <p:ph type="body" sz="quarter" idx="16" hasCustomPrompt="1"/>
          </p:nvPr>
        </p:nvSpPr>
        <p:spPr>
          <a:xfrm>
            <a:off x="8904849" y="6194969"/>
            <a:ext cx="4260659" cy="1116012"/>
          </a:xfrm>
        </p:spPr>
        <p:txBody>
          <a:bodyPr lIns="0" tIns="0" rIns="0" bIns="0">
            <a:normAutofit/>
          </a:bodyPr>
          <a:lstStyle>
            <a:lvl1pPr algn="l">
              <a:buNone/>
              <a:defRPr sz="1200"/>
            </a:lvl1pPr>
            <a:lvl2pPr algn="l">
              <a:buNone/>
              <a:defRPr sz="1200"/>
            </a:lvl2pPr>
            <a:lvl3pPr algn="l">
              <a:buNone/>
              <a:defRPr sz="1200"/>
            </a:lvl3pPr>
            <a:lvl4pPr algn="l">
              <a:buNone/>
              <a:defRPr sz="1200"/>
            </a:lvl4pPr>
            <a:lvl5pPr algn="l">
              <a:buNone/>
              <a:defRPr sz="1200"/>
            </a:lvl5pPr>
          </a:lstStyle>
          <a:p>
            <a:pPr lvl="0"/>
            <a:r>
              <a:rPr lang="en-US" dirty="0" smtClean="0"/>
              <a:t>Contact 1</a:t>
            </a:r>
          </a:p>
          <a:p>
            <a:pPr lvl="0"/>
            <a:r>
              <a:rPr lang="en-US" dirty="0" smtClean="0"/>
              <a:t>Contact 2</a:t>
            </a:r>
          </a:p>
          <a:p>
            <a:pPr lvl="0"/>
            <a:r>
              <a:rPr lang="en-US" dirty="0" smtClean="0"/>
              <a:t>E-mail id</a:t>
            </a:r>
            <a:endParaRPr lang="en-US" dirty="0"/>
          </a:p>
        </p:txBody>
      </p:sp>
      <p:cxnSp>
        <p:nvCxnSpPr>
          <p:cNvPr id="20" name="Straight Connector 19"/>
          <p:cNvCxnSpPr/>
          <p:nvPr userDrawn="1"/>
        </p:nvCxnSpPr>
        <p:spPr>
          <a:xfrm>
            <a:off x="8904849" y="4055716"/>
            <a:ext cx="4270248" cy="1588"/>
          </a:xfrm>
          <a:prstGeom prst="line">
            <a:avLst/>
          </a:prstGeom>
          <a:ln w="15875">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userDrawn="1"/>
        </p:nvCxnSpPr>
        <p:spPr>
          <a:xfrm>
            <a:off x="8904849" y="6067396"/>
            <a:ext cx="4270248" cy="1588"/>
          </a:xfrm>
          <a:prstGeom prst="line">
            <a:avLst/>
          </a:prstGeom>
          <a:ln w="15875">
            <a:solidFill>
              <a:schemeClr val="accent5"/>
            </a:solidFill>
          </a:ln>
        </p:spPr>
        <p:style>
          <a:lnRef idx="1">
            <a:schemeClr val="accent1"/>
          </a:lnRef>
          <a:fillRef idx="0">
            <a:schemeClr val="accent1"/>
          </a:fillRef>
          <a:effectRef idx="0">
            <a:schemeClr val="accent1"/>
          </a:effectRef>
          <a:fontRef idx="minor">
            <a:schemeClr val="tx1"/>
          </a:fontRef>
        </p:style>
      </p:cxnSp>
      <p:sp>
        <p:nvSpPr>
          <p:cNvPr id="22" name="Rectangle 21"/>
          <p:cNvSpPr/>
          <p:nvPr userDrawn="1"/>
        </p:nvSpPr>
        <p:spPr>
          <a:xfrm>
            <a:off x="13990320" y="365760"/>
            <a:ext cx="640080" cy="4572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 Placeholder 23"/>
          <p:cNvSpPr>
            <a:spLocks noGrp="1"/>
          </p:cNvSpPr>
          <p:nvPr>
            <p:ph type="body" sz="quarter" idx="17" hasCustomPrompt="1"/>
          </p:nvPr>
        </p:nvSpPr>
        <p:spPr>
          <a:xfrm>
            <a:off x="8891198" y="3573025"/>
            <a:ext cx="4951412" cy="422201"/>
          </a:xfrm>
        </p:spPr>
        <p:txBody>
          <a:bodyPr lIns="0" tIns="0" rIns="0" bIns="0">
            <a:noAutofit/>
          </a:bodyPr>
          <a:lstStyle>
            <a:lvl1pPr marL="0" indent="0">
              <a:spcBef>
                <a:spcPts val="0"/>
              </a:spcBef>
              <a:buNone/>
              <a:defRPr sz="2000" baseline="0"/>
            </a:lvl1pPr>
          </a:lstStyle>
          <a:p>
            <a:pPr lvl="0"/>
            <a:r>
              <a:rPr lang="en-US" dirty="0" smtClean="0"/>
              <a:t>Name of the presenter 1</a:t>
            </a:r>
            <a:endParaRPr lang="en-US" dirty="0"/>
          </a:p>
        </p:txBody>
      </p:sp>
      <p:sp>
        <p:nvSpPr>
          <p:cNvPr id="26" name="Text Placeholder 23"/>
          <p:cNvSpPr>
            <a:spLocks noGrp="1"/>
          </p:cNvSpPr>
          <p:nvPr>
            <p:ph type="body" sz="quarter" idx="19" hasCustomPrompt="1"/>
          </p:nvPr>
        </p:nvSpPr>
        <p:spPr>
          <a:xfrm>
            <a:off x="8891198" y="5556569"/>
            <a:ext cx="4951412" cy="422201"/>
          </a:xfrm>
        </p:spPr>
        <p:txBody>
          <a:bodyPr lIns="0" tIns="0" rIns="0" bIns="0">
            <a:noAutofit/>
          </a:bodyPr>
          <a:lstStyle>
            <a:lvl1pPr marL="0" indent="0">
              <a:spcBef>
                <a:spcPts val="0"/>
              </a:spcBef>
              <a:buNone/>
              <a:defRPr sz="2000" baseline="0"/>
            </a:lvl1pPr>
          </a:lstStyle>
          <a:p>
            <a:pPr lvl="0"/>
            <a:r>
              <a:rPr lang="en-US" dirty="0" smtClean="0"/>
              <a:t>Name of the presenter 2</a:t>
            </a:r>
            <a:endParaRPr lang="en-US" dirty="0"/>
          </a:p>
        </p:txBody>
      </p:sp>
      <p:sp>
        <p:nvSpPr>
          <p:cNvPr id="18" name="Rectangle 17"/>
          <p:cNvSpPr/>
          <p:nvPr userDrawn="1"/>
        </p:nvSpPr>
        <p:spPr>
          <a:xfrm>
            <a:off x="0" y="7680960"/>
            <a:ext cx="14630400" cy="5486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130622" tIns="65311" rIns="130622" bIns="65311" rtlCol="0" anchor="ctr"/>
          <a:lstStyle/>
          <a:p>
            <a:pPr algn="ctr"/>
            <a:endParaRPr lang="en-US"/>
          </a:p>
        </p:txBody>
      </p:sp>
      <p:sp>
        <p:nvSpPr>
          <p:cNvPr id="23" name="Date Placeholder 3"/>
          <p:cNvSpPr>
            <a:spLocks noGrp="1"/>
          </p:cNvSpPr>
          <p:nvPr>
            <p:ph type="dt" sz="half" idx="10"/>
          </p:nvPr>
        </p:nvSpPr>
        <p:spPr>
          <a:xfrm>
            <a:off x="914400" y="7818120"/>
            <a:ext cx="731520" cy="274320"/>
          </a:xfrm>
        </p:spPr>
        <p:txBody>
          <a:bodyPr/>
          <a:lstStyle>
            <a:lvl1pPr>
              <a:defRPr sz="1000">
                <a:solidFill>
                  <a:schemeClr val="bg1"/>
                </a:solidFill>
              </a:defRPr>
            </a:lvl1pPr>
          </a:lstStyle>
          <a:p>
            <a:fld id="{2AAA71ED-8F0A-4F74-A503-A1718E888FF0}" type="datetime1">
              <a:rPr lang="en-US" smtClean="0"/>
              <a:pPr/>
              <a:t>21/12/2017</a:t>
            </a:fld>
            <a:endParaRPr lang="en-US" dirty="0"/>
          </a:p>
        </p:txBody>
      </p:sp>
      <p:sp>
        <p:nvSpPr>
          <p:cNvPr id="25" name="Footer Placeholder 4"/>
          <p:cNvSpPr>
            <a:spLocks noGrp="1"/>
          </p:cNvSpPr>
          <p:nvPr>
            <p:ph type="ftr" sz="quarter" idx="11"/>
          </p:nvPr>
        </p:nvSpPr>
        <p:spPr>
          <a:xfrm>
            <a:off x="3749040" y="7818120"/>
            <a:ext cx="9418320" cy="274320"/>
          </a:xfrm>
        </p:spPr>
        <p:txBody>
          <a:bodyPr/>
          <a:lstStyle>
            <a:lvl1pPr>
              <a:defRPr sz="1000">
                <a:solidFill>
                  <a:schemeClr val="bg1"/>
                </a:solidFill>
              </a:defRPr>
            </a:lvl1pPr>
          </a:lstStyle>
          <a:p>
            <a:r>
              <a:rPr lang="en-US" smtClean="0"/>
              <a:t>Sample footer</a:t>
            </a:r>
            <a:endParaRPr lang="en-US" dirty="0"/>
          </a:p>
        </p:txBody>
      </p:sp>
      <p:sp>
        <p:nvSpPr>
          <p:cNvPr id="27" name="Slide Number Placeholder 5"/>
          <p:cNvSpPr>
            <a:spLocks noGrp="1"/>
          </p:cNvSpPr>
          <p:nvPr>
            <p:ph type="sldNum" sz="quarter" idx="12"/>
          </p:nvPr>
        </p:nvSpPr>
        <p:spPr>
          <a:xfrm>
            <a:off x="365760" y="7818120"/>
            <a:ext cx="365760" cy="274320"/>
          </a:xfrm>
        </p:spPr>
        <p:txBody>
          <a:bodyPr/>
          <a:lstStyle>
            <a:lvl1pPr>
              <a:defRPr sz="1000">
                <a:solidFill>
                  <a:schemeClr val="bg1"/>
                </a:solidFill>
              </a:defRPr>
            </a:lvl1pPr>
          </a:lstStyle>
          <a:p>
            <a:fld id="{19A725F3-83D0-4529-A15C-9D644B8C51E0}" type="slidenum">
              <a:rPr lang="en-US" smtClean="0"/>
              <a:pPr/>
              <a:t>‹#›</a:t>
            </a:fld>
            <a:endParaRPr lang="en-US"/>
          </a:p>
        </p:txBody>
      </p:sp>
      <p:cxnSp>
        <p:nvCxnSpPr>
          <p:cNvPr id="28" name="Straight Connector 27"/>
          <p:cNvCxnSpPr/>
          <p:nvPr userDrawn="1"/>
        </p:nvCxnSpPr>
        <p:spPr>
          <a:xfrm rot="5400000">
            <a:off x="623570" y="7954010"/>
            <a:ext cx="274320" cy="254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userDrawn="1"/>
        </p:nvCxnSpPr>
        <p:spPr>
          <a:xfrm rot="5400000">
            <a:off x="1551940" y="7954010"/>
            <a:ext cx="274320" cy="254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userDrawn="1"/>
        </p:nvCxnSpPr>
        <p:spPr>
          <a:xfrm rot="5400000">
            <a:off x="3439160" y="7954010"/>
            <a:ext cx="274320" cy="254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31" name="Footer Placeholder 4"/>
          <p:cNvSpPr txBox="1">
            <a:spLocks/>
          </p:cNvSpPr>
          <p:nvPr userDrawn="1"/>
        </p:nvSpPr>
        <p:spPr>
          <a:xfrm>
            <a:off x="1816100" y="7818120"/>
            <a:ext cx="1657350" cy="274320"/>
          </a:xfrm>
          <a:prstGeom prst="rect">
            <a:avLst/>
          </a:prstGeom>
        </p:spPr>
        <p:txBody>
          <a:bodyPr vert="horz" lIns="0" tIns="0" rIns="0" bIns="0" rtlCol="0" anchor="ctr"/>
          <a:lstStyle>
            <a:lvl1pPr>
              <a:defRPr sz="800"/>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smtClean="0">
                <a:ln>
                  <a:noFill/>
                </a:ln>
                <a:solidFill>
                  <a:schemeClr val="bg1"/>
                </a:solidFill>
                <a:effectLst/>
                <a:uLnTx/>
                <a:uFillTx/>
                <a:latin typeface="Segoe UI" pitchFamily="34" charset="0"/>
                <a:ea typeface="+mn-ea"/>
                <a:cs typeface="Segoe UI" pitchFamily="34" charset="0"/>
              </a:rPr>
              <a:t>© KPIT Technologies Limited</a:t>
            </a:r>
          </a:p>
        </p:txBody>
      </p:sp>
      <p:sp>
        <p:nvSpPr>
          <p:cNvPr id="32" name="Rectangle 31"/>
          <p:cNvSpPr/>
          <p:nvPr userDrawn="1"/>
        </p:nvSpPr>
        <p:spPr>
          <a:xfrm>
            <a:off x="0" y="7607030"/>
            <a:ext cx="14630400" cy="7392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130622" tIns="65311" rIns="130622" bIns="65311" rtlCol="0" anchor="ctr"/>
          <a:lstStyle/>
          <a:p>
            <a:pPr algn="ctr"/>
            <a:endParaRPr lang="en-US"/>
          </a:p>
        </p:txBody>
      </p:sp>
      <p:pic>
        <p:nvPicPr>
          <p:cNvPr id="33" name="Picture 32" descr="KPIT logo-(RGB).png"/>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13365782" y="7643997"/>
            <a:ext cx="1278588" cy="585606"/>
          </a:xfrm>
          <a:prstGeom prst="rect">
            <a:avLst/>
          </a:prstGeom>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ending slide">
    <p:spTree>
      <p:nvGrpSpPr>
        <p:cNvPr id="1" name=""/>
        <p:cNvGrpSpPr/>
        <p:nvPr/>
      </p:nvGrpSpPr>
      <p:grpSpPr>
        <a:xfrm>
          <a:off x="0" y="0"/>
          <a:ext cx="0" cy="0"/>
          <a:chOff x="0" y="0"/>
          <a:chExt cx="0" cy="0"/>
        </a:xfrm>
      </p:grpSpPr>
      <p:pic>
        <p:nvPicPr>
          <p:cNvPr id="7" name="Picture 6" descr="KPIT logo-(RGB).png"/>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11755494" y="0"/>
            <a:ext cx="2874906" cy="987552"/>
          </a:xfrm>
          <a:prstGeom prst="rect">
            <a:avLst/>
          </a:prstGeom>
        </p:spPr>
      </p:pic>
      <p:sp>
        <p:nvSpPr>
          <p:cNvPr id="8" name="Rectangle 7"/>
          <p:cNvSpPr/>
          <p:nvPr userDrawn="1"/>
        </p:nvSpPr>
        <p:spPr>
          <a:xfrm>
            <a:off x="0" y="0"/>
            <a:ext cx="14630400" cy="7680960"/>
          </a:xfrm>
          <a:prstGeom prst="rect">
            <a:avLst/>
          </a:prstGeom>
          <a:solidFill>
            <a:srgbClr val="0089CF"/>
          </a:solidFill>
          <a:ln>
            <a:noFill/>
          </a:ln>
        </p:spPr>
        <p:style>
          <a:lnRef idx="2">
            <a:schemeClr val="accent1">
              <a:shade val="50000"/>
            </a:schemeClr>
          </a:lnRef>
          <a:fillRef idx="1">
            <a:schemeClr val="accent1"/>
          </a:fillRef>
          <a:effectRef idx="0">
            <a:schemeClr val="accent1"/>
          </a:effectRef>
          <a:fontRef idx="minor">
            <a:schemeClr val="lt1"/>
          </a:fontRef>
        </p:style>
        <p:txBody>
          <a:bodyPr lIns="130622" tIns="65311" rIns="130622" bIns="65311" rtlCol="0" anchor="ctr"/>
          <a:lstStyle/>
          <a:p>
            <a:pPr algn="ctr"/>
            <a:endParaRPr lang="en-US"/>
          </a:p>
        </p:txBody>
      </p:sp>
      <p:grpSp>
        <p:nvGrpSpPr>
          <p:cNvPr id="2" name="Group 1"/>
          <p:cNvGrpSpPr/>
          <p:nvPr userDrawn="1"/>
        </p:nvGrpSpPr>
        <p:grpSpPr>
          <a:xfrm>
            <a:off x="6433907" y="6264408"/>
            <a:ext cx="1711628" cy="349752"/>
            <a:chOff x="6188136" y="6294888"/>
            <a:chExt cx="1249508" cy="255323"/>
          </a:xfrm>
        </p:grpSpPr>
        <p:pic>
          <p:nvPicPr>
            <p:cNvPr id="17" name="Picture 16" descr="fb.png"/>
            <p:cNvPicPr>
              <a:picLocks noChangeAspect="1"/>
            </p:cNvPicPr>
            <p:nvPr userDrawn="1"/>
          </p:nvPicPr>
          <p:blipFill rotWithShape="1">
            <a:blip r:embed="rId3" cstate="print">
              <a:extLst>
                <a:ext uri="{28A0092B-C50C-407E-A947-70E740481C1C}">
                  <a14:useLocalDpi xmlns:a14="http://schemas.microsoft.com/office/drawing/2010/main" xmlns="" val="0"/>
                </a:ext>
              </a:extLst>
            </a:blip>
            <a:srcRect r="62804" b="-4354"/>
            <a:stretch/>
          </p:blipFill>
          <p:spPr>
            <a:xfrm>
              <a:off x="6188136" y="6294889"/>
              <a:ext cx="230594" cy="219464"/>
            </a:xfrm>
            <a:prstGeom prst="rect">
              <a:avLst/>
            </a:prstGeom>
          </p:spPr>
        </p:pic>
        <p:pic>
          <p:nvPicPr>
            <p:cNvPr id="18" name="Picture 17" descr="linkedin.png"/>
            <p:cNvPicPr>
              <a:picLocks noChangeAspect="1"/>
            </p:cNvPicPr>
            <p:nvPr userDrawn="1"/>
          </p:nvPicPr>
          <p:blipFill rotWithShape="1">
            <a:blip r:embed="rId4" cstate="print">
              <a:extLst>
                <a:ext uri="{28A0092B-C50C-407E-A947-70E740481C1C}">
                  <a14:useLocalDpi xmlns:a14="http://schemas.microsoft.com/office/drawing/2010/main" xmlns="" val="0"/>
                </a:ext>
              </a:extLst>
            </a:blip>
            <a:srcRect t="2" r="62767" b="-15720"/>
            <a:stretch/>
          </p:blipFill>
          <p:spPr>
            <a:xfrm>
              <a:off x="6530317" y="6294889"/>
              <a:ext cx="229072" cy="243370"/>
            </a:xfrm>
            <a:prstGeom prst="rect">
              <a:avLst/>
            </a:prstGeom>
          </p:spPr>
        </p:pic>
        <p:pic>
          <p:nvPicPr>
            <p:cNvPr id="19" name="Picture 18" descr="twitter.png"/>
            <p:cNvPicPr>
              <a:picLocks noChangeAspect="1"/>
            </p:cNvPicPr>
            <p:nvPr userDrawn="1"/>
          </p:nvPicPr>
          <p:blipFill rotWithShape="1">
            <a:blip r:embed="rId5" cstate="print">
              <a:extLst>
                <a:ext uri="{28A0092B-C50C-407E-A947-70E740481C1C}">
                  <a14:useLocalDpi xmlns:a14="http://schemas.microsoft.com/office/drawing/2010/main" xmlns="" val="0"/>
                </a:ext>
              </a:extLst>
            </a:blip>
            <a:srcRect t="-1" r="67940" b="-21401"/>
            <a:stretch/>
          </p:blipFill>
          <p:spPr>
            <a:xfrm>
              <a:off x="6870976" y="6294888"/>
              <a:ext cx="232465" cy="255323"/>
            </a:xfrm>
            <a:prstGeom prst="rect">
              <a:avLst/>
            </a:prstGeom>
          </p:spPr>
        </p:pic>
        <p:pic>
          <p:nvPicPr>
            <p:cNvPr id="22" name="Picture 21" descr="you-tube.png"/>
            <p:cNvPicPr>
              <a:picLocks noChangeAspect="1"/>
            </p:cNvPicPr>
            <p:nvPr userDrawn="1"/>
          </p:nvPicPr>
          <p:blipFill>
            <a:blip r:embed="rId6" cstate="print">
              <a:extLst>
                <a:ext uri="{28A0092B-C50C-407E-A947-70E740481C1C}">
                  <a14:useLocalDpi xmlns:a14="http://schemas.microsoft.com/office/drawing/2010/main" xmlns="" val="0"/>
                </a:ext>
              </a:extLst>
            </a:blip>
            <a:srcRect/>
            <a:stretch>
              <a:fillRect/>
            </a:stretch>
          </p:blipFill>
          <p:spPr>
            <a:xfrm>
              <a:off x="7211635" y="6294889"/>
              <a:ext cx="226009" cy="210312"/>
            </a:xfrm>
            <a:prstGeom prst="rect">
              <a:avLst/>
            </a:prstGeom>
          </p:spPr>
        </p:pic>
      </p:grpSp>
      <p:sp>
        <p:nvSpPr>
          <p:cNvPr id="24" name="Rectangle 23"/>
          <p:cNvSpPr/>
          <p:nvPr userDrawn="1"/>
        </p:nvSpPr>
        <p:spPr>
          <a:xfrm>
            <a:off x="0" y="7680960"/>
            <a:ext cx="14630400" cy="5486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130622" tIns="65311" rIns="130622" bIns="65311" rtlCol="0" anchor="ctr"/>
          <a:lstStyle/>
          <a:p>
            <a:pPr algn="ctr"/>
            <a:endParaRPr lang="en-US"/>
          </a:p>
        </p:txBody>
      </p:sp>
      <p:sp>
        <p:nvSpPr>
          <p:cNvPr id="25" name="Date Placeholder 3"/>
          <p:cNvSpPr>
            <a:spLocks noGrp="1"/>
          </p:cNvSpPr>
          <p:nvPr userDrawn="1">
            <p:ph type="dt" sz="half" idx="10"/>
          </p:nvPr>
        </p:nvSpPr>
        <p:spPr>
          <a:xfrm>
            <a:off x="914400" y="7818120"/>
            <a:ext cx="731520" cy="274320"/>
          </a:xfrm>
        </p:spPr>
        <p:txBody>
          <a:bodyPr/>
          <a:lstStyle>
            <a:lvl1pPr>
              <a:defRPr sz="1000">
                <a:solidFill>
                  <a:schemeClr val="bg1"/>
                </a:solidFill>
              </a:defRPr>
            </a:lvl1pPr>
          </a:lstStyle>
          <a:p>
            <a:fld id="{2AAA71ED-8F0A-4F74-A503-A1718E888FF0}" type="datetime1">
              <a:rPr lang="en-US" smtClean="0"/>
              <a:pPr/>
              <a:t>21/12/2017</a:t>
            </a:fld>
            <a:endParaRPr lang="en-US" dirty="0"/>
          </a:p>
        </p:txBody>
      </p:sp>
      <p:sp>
        <p:nvSpPr>
          <p:cNvPr id="26" name="Footer Placeholder 4"/>
          <p:cNvSpPr>
            <a:spLocks noGrp="1"/>
          </p:cNvSpPr>
          <p:nvPr userDrawn="1">
            <p:ph type="ftr" sz="quarter" idx="11"/>
          </p:nvPr>
        </p:nvSpPr>
        <p:spPr>
          <a:xfrm>
            <a:off x="3749040" y="7818120"/>
            <a:ext cx="9418320" cy="274320"/>
          </a:xfrm>
        </p:spPr>
        <p:txBody>
          <a:bodyPr/>
          <a:lstStyle>
            <a:lvl1pPr>
              <a:defRPr sz="1000">
                <a:solidFill>
                  <a:schemeClr val="bg1"/>
                </a:solidFill>
              </a:defRPr>
            </a:lvl1pPr>
          </a:lstStyle>
          <a:p>
            <a:r>
              <a:rPr lang="en-US" smtClean="0"/>
              <a:t>Sample footer</a:t>
            </a:r>
            <a:endParaRPr lang="en-US" dirty="0"/>
          </a:p>
        </p:txBody>
      </p:sp>
      <p:sp>
        <p:nvSpPr>
          <p:cNvPr id="27" name="Slide Number Placeholder 5"/>
          <p:cNvSpPr>
            <a:spLocks noGrp="1"/>
          </p:cNvSpPr>
          <p:nvPr userDrawn="1">
            <p:ph type="sldNum" sz="quarter" idx="12"/>
          </p:nvPr>
        </p:nvSpPr>
        <p:spPr>
          <a:xfrm>
            <a:off x="365760" y="7818120"/>
            <a:ext cx="365760" cy="274320"/>
          </a:xfrm>
        </p:spPr>
        <p:txBody>
          <a:bodyPr/>
          <a:lstStyle>
            <a:lvl1pPr>
              <a:defRPr sz="1000">
                <a:solidFill>
                  <a:schemeClr val="bg1"/>
                </a:solidFill>
              </a:defRPr>
            </a:lvl1pPr>
          </a:lstStyle>
          <a:p>
            <a:fld id="{19A725F3-83D0-4529-A15C-9D644B8C51E0}" type="slidenum">
              <a:rPr lang="en-US" smtClean="0"/>
              <a:pPr/>
              <a:t>‹#›</a:t>
            </a:fld>
            <a:endParaRPr lang="en-US"/>
          </a:p>
        </p:txBody>
      </p:sp>
      <p:cxnSp>
        <p:nvCxnSpPr>
          <p:cNvPr id="29" name="Straight Connector 28"/>
          <p:cNvCxnSpPr/>
          <p:nvPr userDrawn="1"/>
        </p:nvCxnSpPr>
        <p:spPr>
          <a:xfrm rot="5400000">
            <a:off x="623570" y="7954010"/>
            <a:ext cx="274320" cy="254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userDrawn="1"/>
        </p:nvCxnSpPr>
        <p:spPr>
          <a:xfrm rot="5400000">
            <a:off x="1551940" y="7954010"/>
            <a:ext cx="274320" cy="254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userDrawn="1"/>
        </p:nvCxnSpPr>
        <p:spPr>
          <a:xfrm rot="5400000">
            <a:off x="3439160" y="7954010"/>
            <a:ext cx="274320" cy="254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38" name="Footer Placeholder 4"/>
          <p:cNvSpPr txBox="1">
            <a:spLocks/>
          </p:cNvSpPr>
          <p:nvPr userDrawn="1"/>
        </p:nvSpPr>
        <p:spPr>
          <a:xfrm>
            <a:off x="1816100" y="7818120"/>
            <a:ext cx="1657350" cy="274320"/>
          </a:xfrm>
          <a:prstGeom prst="rect">
            <a:avLst/>
          </a:prstGeom>
        </p:spPr>
        <p:txBody>
          <a:bodyPr vert="horz" lIns="0" tIns="0" rIns="0" bIns="0" rtlCol="0" anchor="ctr"/>
          <a:lstStyle>
            <a:lvl1pPr>
              <a:defRPr sz="800"/>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smtClean="0">
                <a:ln>
                  <a:noFill/>
                </a:ln>
                <a:solidFill>
                  <a:schemeClr val="bg1"/>
                </a:solidFill>
                <a:effectLst/>
                <a:uLnTx/>
                <a:uFillTx/>
                <a:latin typeface="Segoe UI" pitchFamily="34" charset="0"/>
                <a:ea typeface="+mn-ea"/>
                <a:cs typeface="Segoe UI" pitchFamily="34" charset="0"/>
              </a:rPr>
              <a:t>© KPIT Technologies Limited</a:t>
            </a:r>
          </a:p>
        </p:txBody>
      </p:sp>
      <p:sp>
        <p:nvSpPr>
          <p:cNvPr id="39" name="Rectangle 38"/>
          <p:cNvSpPr/>
          <p:nvPr userDrawn="1"/>
        </p:nvSpPr>
        <p:spPr>
          <a:xfrm>
            <a:off x="0" y="7607030"/>
            <a:ext cx="14630400" cy="7392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130622" tIns="65311" rIns="130622" bIns="65311" rtlCol="0" anchor="ctr"/>
          <a:lstStyle/>
          <a:p>
            <a:pPr algn="ctr"/>
            <a:endParaRPr lang="en-US"/>
          </a:p>
        </p:txBody>
      </p:sp>
      <p:pic>
        <p:nvPicPr>
          <p:cNvPr id="40" name="Picture 39" descr="KPIT logo-(RGB).png"/>
          <p:cNvPicPr>
            <a:picLocks noChangeAspect="1"/>
          </p:cNvPicPr>
          <p:nvPr userDrawn="1"/>
        </p:nvPicPr>
        <p:blipFill>
          <a:blip r:embed="rId7" cstate="print">
            <a:extLst>
              <a:ext uri="{28A0092B-C50C-407E-A947-70E740481C1C}">
                <a14:useLocalDpi xmlns:a14="http://schemas.microsoft.com/office/drawing/2010/main" xmlns="" val="0"/>
              </a:ext>
            </a:extLst>
          </a:blip>
          <a:stretch>
            <a:fillRect/>
          </a:stretch>
        </p:blipFill>
        <p:spPr>
          <a:xfrm>
            <a:off x="13365782" y="7643997"/>
            <a:ext cx="1278588" cy="585606"/>
          </a:xfrm>
          <a:prstGeom prst="rect">
            <a:avLst/>
          </a:prstGeom>
        </p:spPr>
      </p:pic>
      <p:sp>
        <p:nvSpPr>
          <p:cNvPr id="3" name="TextBox 2"/>
          <p:cNvSpPr txBox="1"/>
          <p:nvPr userDrawn="1"/>
        </p:nvSpPr>
        <p:spPr>
          <a:xfrm>
            <a:off x="3056023" y="3753840"/>
            <a:ext cx="8458841" cy="538609"/>
          </a:xfrm>
          <a:prstGeom prst="rect">
            <a:avLst/>
          </a:prstGeom>
          <a:noFill/>
        </p:spPr>
        <p:txBody>
          <a:bodyPr wrap="square" rtlCol="0">
            <a:spAutoFit/>
          </a:bodyPr>
          <a:lstStyle/>
          <a:p>
            <a:pPr algn="ctr"/>
            <a:r>
              <a:rPr lang="en-US" sz="2900" dirty="0" smtClean="0">
                <a:solidFill>
                  <a:schemeClr val="bg1"/>
                </a:solidFill>
              </a:rPr>
              <a:t>Thank You</a:t>
            </a:r>
            <a:endParaRPr lang="en-US" sz="2900" dirty="0">
              <a:solidFill>
                <a:schemeClr val="bg1"/>
              </a:solidFill>
            </a:endParaRPr>
          </a:p>
        </p:txBody>
      </p:sp>
      <p:sp>
        <p:nvSpPr>
          <p:cNvPr id="4" name="TextBox 3"/>
          <p:cNvSpPr txBox="1"/>
          <p:nvPr userDrawn="1"/>
        </p:nvSpPr>
        <p:spPr>
          <a:xfrm>
            <a:off x="5581650" y="5549749"/>
            <a:ext cx="3390900" cy="461665"/>
          </a:xfrm>
          <a:prstGeom prst="rect">
            <a:avLst/>
          </a:prstGeom>
          <a:noFill/>
        </p:spPr>
        <p:txBody>
          <a:bodyPr wrap="square" rtlCol="0">
            <a:spAutoFit/>
          </a:bodyPr>
          <a:lstStyle/>
          <a:p>
            <a:pPr algn="ctr"/>
            <a:r>
              <a:rPr lang="en-US" sz="2400" dirty="0" smtClean="0">
                <a:solidFill>
                  <a:schemeClr val="bg1"/>
                </a:solidFill>
              </a:rPr>
              <a:t>www.kpit.com</a:t>
            </a:r>
            <a:endParaRPr lang="en-US" sz="2400" dirty="0">
              <a:solidFill>
                <a:schemeClr val="bg1"/>
              </a:solidFill>
            </a:endParaRPr>
          </a:p>
        </p:txBody>
      </p:sp>
    </p:spTree>
    <p:extLst>
      <p:ext uri="{BB962C8B-B14F-4D97-AF65-F5344CB8AC3E}">
        <p14:creationId xmlns:p14="http://schemas.microsoft.com/office/powerpoint/2010/main" xmlns="" val="2947222180"/>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Contents Slide">
    <p:spTree>
      <p:nvGrpSpPr>
        <p:cNvPr id="1" name=""/>
        <p:cNvGrpSpPr/>
        <p:nvPr/>
      </p:nvGrpSpPr>
      <p:grpSpPr>
        <a:xfrm>
          <a:off x="0" y="0"/>
          <a:ext cx="0" cy="0"/>
          <a:chOff x="0" y="0"/>
          <a:chExt cx="0" cy="0"/>
        </a:xfrm>
      </p:grpSpPr>
      <p:sp>
        <p:nvSpPr>
          <p:cNvPr id="7" name="Content Placeholder 6"/>
          <p:cNvSpPr>
            <a:spLocks noGrp="1"/>
          </p:cNvSpPr>
          <p:nvPr>
            <p:ph sz="quarter" idx="13"/>
          </p:nvPr>
        </p:nvSpPr>
        <p:spPr>
          <a:xfrm>
            <a:off x="243840" y="1090464"/>
            <a:ext cx="14142720" cy="2304800"/>
          </a:xfrm>
        </p:spPr>
        <p:txBody>
          <a:bodyPr>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Title Placeholder 1"/>
          <p:cNvSpPr>
            <a:spLocks noGrp="1"/>
          </p:cNvSpPr>
          <p:nvPr>
            <p:ph type="title"/>
          </p:nvPr>
        </p:nvSpPr>
        <p:spPr bwMode="auto">
          <a:xfrm>
            <a:off x="2418582" y="68580"/>
            <a:ext cx="11687563" cy="822960"/>
          </a:xfrm>
          <a:prstGeom prst="rect">
            <a:avLst/>
          </a:prstGeom>
          <a:noFill/>
          <a:ln w="9525">
            <a:noFill/>
            <a:miter lim="800000"/>
            <a:headEnd/>
            <a:tailEnd/>
          </a:ln>
        </p:spPr>
        <p:txBody>
          <a:bodyPr/>
          <a:lstStyle>
            <a:lvl1pPr>
              <a:defRPr/>
            </a:lvl1pPr>
          </a:lstStyle>
          <a:p>
            <a:pPr lvl="0"/>
            <a:r>
              <a:rPr lang="en-US" smtClean="0"/>
              <a:t>Click to edit Master title style</a:t>
            </a:r>
            <a:endParaRPr lang="en-US" dirty="0" smtClean="0"/>
          </a:p>
        </p:txBody>
      </p:sp>
      <p:sp>
        <p:nvSpPr>
          <p:cNvPr id="4" name="Footer Placeholder 4"/>
          <p:cNvSpPr>
            <a:spLocks noGrp="1"/>
          </p:cNvSpPr>
          <p:nvPr>
            <p:ph type="ftr" sz="quarter" idx="14"/>
          </p:nvPr>
        </p:nvSpPr>
        <p:spPr>
          <a:xfrm>
            <a:off x="12702" y="7877176"/>
            <a:ext cx="3314699" cy="274320"/>
          </a:xfrm>
          <a:prstGeom prst="rect">
            <a:avLst/>
          </a:prstGeom>
        </p:spPr>
        <p:txBody>
          <a:bodyPr anchor="ctr"/>
          <a:lstStyle>
            <a:lvl1pPr algn="l">
              <a:tabLst>
                <a:tab pos="2285886" algn="l"/>
              </a:tabLst>
              <a:defRPr sz="1300">
                <a:solidFill>
                  <a:schemeClr val="bg1"/>
                </a:solidFill>
                <a:cs typeface="+mn-cs"/>
              </a:defRPr>
            </a:lvl1pPr>
          </a:lstStyle>
          <a:p>
            <a:pPr>
              <a:defRPr/>
            </a:pPr>
            <a:r>
              <a:rPr lang="en-US"/>
              <a:t>© KPIT Cummins Infosystems Ltd.</a:t>
            </a:r>
            <a:endParaRPr lang="en-US" dirty="0"/>
          </a:p>
        </p:txBody>
      </p:sp>
      <p:sp>
        <p:nvSpPr>
          <p:cNvPr id="5" name="Slide Number Placeholder 5"/>
          <p:cNvSpPr>
            <a:spLocks noGrp="1"/>
          </p:cNvSpPr>
          <p:nvPr>
            <p:ph type="sldNum" sz="quarter" idx="15"/>
          </p:nvPr>
        </p:nvSpPr>
        <p:spPr>
          <a:xfrm>
            <a:off x="6827520" y="7854316"/>
            <a:ext cx="975360" cy="293370"/>
          </a:xfrm>
          <a:prstGeom prst="rect">
            <a:avLst/>
          </a:prstGeom>
        </p:spPr>
        <p:txBody>
          <a:bodyPr/>
          <a:lstStyle>
            <a:lvl1pPr algn="ctr">
              <a:defRPr sz="1300">
                <a:solidFill>
                  <a:schemeClr val="bg1"/>
                </a:solidFill>
                <a:cs typeface="+mn-cs"/>
              </a:defRPr>
            </a:lvl1pPr>
          </a:lstStyle>
          <a:p>
            <a:pPr>
              <a:defRPr/>
            </a:pPr>
            <a:fld id="{65723C82-3F53-4C1E-8262-ED6C75E8AC72}" type="slidenum">
              <a:rPr lang="en-US"/>
              <a:pPr>
                <a:defRPr/>
              </a:pPr>
              <a:t>‹#›</a:t>
            </a:fld>
            <a:endParaRPr lang="en-US" dirty="0"/>
          </a:p>
        </p:txBody>
      </p:sp>
    </p:spTree>
    <p:extLst>
      <p:ext uri="{BB962C8B-B14F-4D97-AF65-F5344CB8AC3E}">
        <p14:creationId xmlns:p14="http://schemas.microsoft.com/office/powerpoint/2010/main" xmlns="" val="2487589278"/>
      </p:ext>
    </p:extLst>
  </p:cSld>
  <p:clrMapOvr>
    <a:masterClrMapping/>
  </p:clrMapOvr>
  <p:transition>
    <p:fade thruBlk="1"/>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12" name="Rectangle 11"/>
          <p:cNvSpPr/>
          <p:nvPr userDrawn="1"/>
        </p:nvSpPr>
        <p:spPr>
          <a:xfrm>
            <a:off x="0" y="7680960"/>
            <a:ext cx="14630400" cy="5486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130622" tIns="65311" rIns="130622" bIns="65311" rtlCol="0" anchor="ctr"/>
          <a:lstStyle/>
          <a:p>
            <a:pPr algn="ctr"/>
            <a:endParaRPr lang="en-US"/>
          </a:p>
        </p:txBody>
      </p:sp>
      <p:sp>
        <p:nvSpPr>
          <p:cNvPr id="2" name="Title 1"/>
          <p:cNvSpPr>
            <a:spLocks noGrp="1"/>
          </p:cNvSpPr>
          <p:nvPr>
            <p:ph type="title" hasCustomPrompt="1"/>
          </p:nvPr>
        </p:nvSpPr>
        <p:spPr>
          <a:xfrm>
            <a:off x="365760" y="329566"/>
            <a:ext cx="13258800" cy="731520"/>
          </a:xfrm>
        </p:spPr>
        <p:txBody>
          <a:bodyPr lIns="0" tIns="0" rIns="0" bIns="0" anchor="t" anchorCtr="0">
            <a:noAutofit/>
          </a:bodyPr>
          <a:lstStyle>
            <a:lvl1pPr algn="l">
              <a:defRPr sz="3300">
                <a:solidFill>
                  <a:schemeClr val="tx2"/>
                </a:solidFill>
              </a:defRPr>
            </a:lvl1pPr>
          </a:lstStyle>
          <a:p>
            <a:r>
              <a:rPr lang="en-US" dirty="0" smtClean="0"/>
              <a:t>Click to edit title</a:t>
            </a:r>
            <a:endParaRPr lang="en-US" dirty="0"/>
          </a:p>
        </p:txBody>
      </p:sp>
      <p:sp>
        <p:nvSpPr>
          <p:cNvPr id="4" name="Date Placeholder 3"/>
          <p:cNvSpPr>
            <a:spLocks noGrp="1"/>
          </p:cNvSpPr>
          <p:nvPr>
            <p:ph type="dt" sz="half" idx="10"/>
          </p:nvPr>
        </p:nvSpPr>
        <p:spPr>
          <a:xfrm>
            <a:off x="914400" y="7818120"/>
            <a:ext cx="731520" cy="274320"/>
          </a:xfrm>
        </p:spPr>
        <p:txBody>
          <a:bodyPr/>
          <a:lstStyle>
            <a:lvl1pPr>
              <a:defRPr sz="1000">
                <a:solidFill>
                  <a:schemeClr val="bg1"/>
                </a:solidFill>
              </a:defRPr>
            </a:lvl1pPr>
          </a:lstStyle>
          <a:p>
            <a:fld id="{2AAA71ED-8F0A-4F74-A503-A1718E888FF0}" type="datetime1">
              <a:rPr lang="en-US" smtClean="0"/>
              <a:pPr/>
              <a:t>21/12/2017</a:t>
            </a:fld>
            <a:endParaRPr lang="en-US" dirty="0"/>
          </a:p>
        </p:txBody>
      </p:sp>
      <p:sp>
        <p:nvSpPr>
          <p:cNvPr id="5" name="Footer Placeholder 4"/>
          <p:cNvSpPr>
            <a:spLocks noGrp="1"/>
          </p:cNvSpPr>
          <p:nvPr>
            <p:ph type="ftr" sz="quarter" idx="11"/>
          </p:nvPr>
        </p:nvSpPr>
        <p:spPr>
          <a:xfrm>
            <a:off x="3749040" y="7818120"/>
            <a:ext cx="9418320" cy="274320"/>
          </a:xfrm>
        </p:spPr>
        <p:txBody>
          <a:bodyPr/>
          <a:lstStyle>
            <a:lvl1pPr>
              <a:defRPr sz="1000">
                <a:solidFill>
                  <a:schemeClr val="bg1"/>
                </a:solidFill>
              </a:defRPr>
            </a:lvl1pPr>
          </a:lstStyle>
          <a:p>
            <a:r>
              <a:rPr lang="en-US" smtClean="0"/>
              <a:t>Sample footer</a:t>
            </a:r>
            <a:endParaRPr lang="en-US" dirty="0"/>
          </a:p>
        </p:txBody>
      </p:sp>
      <p:sp>
        <p:nvSpPr>
          <p:cNvPr id="6" name="Slide Number Placeholder 5"/>
          <p:cNvSpPr>
            <a:spLocks noGrp="1"/>
          </p:cNvSpPr>
          <p:nvPr>
            <p:ph type="sldNum" sz="quarter" idx="12"/>
          </p:nvPr>
        </p:nvSpPr>
        <p:spPr>
          <a:xfrm>
            <a:off x="365760" y="7818120"/>
            <a:ext cx="365760" cy="274320"/>
          </a:xfrm>
        </p:spPr>
        <p:txBody>
          <a:bodyPr/>
          <a:lstStyle>
            <a:lvl1pPr>
              <a:defRPr sz="1000">
                <a:solidFill>
                  <a:schemeClr val="bg1"/>
                </a:solidFill>
              </a:defRPr>
            </a:lvl1pPr>
          </a:lstStyle>
          <a:p>
            <a:fld id="{19A725F3-83D0-4529-A15C-9D644B8C51E0}" type="slidenum">
              <a:rPr lang="en-US" smtClean="0"/>
              <a:pPr/>
              <a:t>‹#›</a:t>
            </a:fld>
            <a:endParaRPr lang="en-US"/>
          </a:p>
        </p:txBody>
      </p:sp>
      <p:cxnSp>
        <p:nvCxnSpPr>
          <p:cNvPr id="7" name="Straight Connector 6"/>
          <p:cNvCxnSpPr/>
          <p:nvPr userDrawn="1"/>
        </p:nvCxnSpPr>
        <p:spPr>
          <a:xfrm rot="5400000">
            <a:off x="623570" y="7954010"/>
            <a:ext cx="274320" cy="254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userDrawn="1"/>
        </p:nvCxnSpPr>
        <p:spPr>
          <a:xfrm rot="5400000">
            <a:off x="1551940" y="7954010"/>
            <a:ext cx="274320" cy="254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a:xfrm rot="5400000">
            <a:off x="3439160" y="7954010"/>
            <a:ext cx="274320" cy="254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Footer Placeholder 4"/>
          <p:cNvSpPr txBox="1">
            <a:spLocks/>
          </p:cNvSpPr>
          <p:nvPr userDrawn="1"/>
        </p:nvSpPr>
        <p:spPr>
          <a:xfrm>
            <a:off x="1816100" y="7818120"/>
            <a:ext cx="1657350" cy="274320"/>
          </a:xfrm>
          <a:prstGeom prst="rect">
            <a:avLst/>
          </a:prstGeom>
        </p:spPr>
        <p:txBody>
          <a:bodyPr vert="horz" lIns="0" tIns="0" rIns="0" bIns="0" rtlCol="0" anchor="ctr"/>
          <a:lstStyle>
            <a:lvl1pPr>
              <a:defRPr sz="800"/>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smtClean="0">
                <a:ln>
                  <a:noFill/>
                </a:ln>
                <a:solidFill>
                  <a:schemeClr val="bg1"/>
                </a:solidFill>
                <a:effectLst/>
                <a:uLnTx/>
                <a:uFillTx/>
                <a:latin typeface="Segoe UI" pitchFamily="34" charset="0"/>
                <a:ea typeface="+mn-ea"/>
                <a:cs typeface="Segoe UI" pitchFamily="34" charset="0"/>
              </a:rPr>
              <a:t>© KPIT Technologies Limited</a:t>
            </a:r>
          </a:p>
        </p:txBody>
      </p:sp>
      <p:sp>
        <p:nvSpPr>
          <p:cNvPr id="16" name="Rectangle 15"/>
          <p:cNvSpPr/>
          <p:nvPr userDrawn="1"/>
        </p:nvSpPr>
        <p:spPr>
          <a:xfrm>
            <a:off x="13990320" y="365760"/>
            <a:ext cx="640080" cy="4572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userDrawn="1"/>
        </p:nvSpPr>
        <p:spPr>
          <a:xfrm>
            <a:off x="0" y="7607030"/>
            <a:ext cx="14630400" cy="7392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130622" tIns="65311" rIns="130622" bIns="65311" rtlCol="0" anchor="ctr"/>
          <a:lstStyle/>
          <a:p>
            <a:pPr algn="ctr"/>
            <a:endParaRPr lang="en-US"/>
          </a:p>
        </p:txBody>
      </p:sp>
      <p:pic>
        <p:nvPicPr>
          <p:cNvPr id="17" name="Picture 16" descr="KPIT logo-(RGB).png"/>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13365782" y="7643997"/>
            <a:ext cx="1278588" cy="585606"/>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365760" y="332844"/>
            <a:ext cx="13258800" cy="731520"/>
          </a:xfrm>
        </p:spPr>
        <p:txBody>
          <a:bodyPr lIns="0" tIns="0" rIns="0" bIns="0" anchor="t" anchorCtr="0">
            <a:noAutofit/>
          </a:bodyPr>
          <a:lstStyle>
            <a:lvl1pPr marL="0" indent="0">
              <a:spcBef>
                <a:spcPts val="0"/>
              </a:spcBef>
              <a:buNone/>
              <a:defRPr sz="3300">
                <a:solidFill>
                  <a:schemeClr val="tx2"/>
                </a:solidFill>
              </a:defRPr>
            </a:lvl1pPr>
            <a:lvl2pPr marL="653110" indent="0">
              <a:buNone/>
              <a:defRPr sz="2600">
                <a:solidFill>
                  <a:schemeClr val="tx1">
                    <a:tint val="75000"/>
                  </a:schemeClr>
                </a:solidFill>
              </a:defRPr>
            </a:lvl2pPr>
            <a:lvl3pPr marL="1306220" indent="0">
              <a:buNone/>
              <a:defRPr sz="2300">
                <a:solidFill>
                  <a:schemeClr val="tx1">
                    <a:tint val="75000"/>
                  </a:schemeClr>
                </a:solidFill>
              </a:defRPr>
            </a:lvl3pPr>
            <a:lvl4pPr marL="1959331" indent="0">
              <a:buNone/>
              <a:defRPr sz="2000">
                <a:solidFill>
                  <a:schemeClr val="tx1">
                    <a:tint val="75000"/>
                  </a:schemeClr>
                </a:solidFill>
              </a:defRPr>
            </a:lvl4pPr>
            <a:lvl5pPr marL="2612441" indent="0">
              <a:buNone/>
              <a:defRPr sz="2000">
                <a:solidFill>
                  <a:schemeClr val="tx1">
                    <a:tint val="75000"/>
                  </a:schemeClr>
                </a:solidFill>
              </a:defRPr>
            </a:lvl5pPr>
            <a:lvl6pPr marL="3265551" indent="0">
              <a:buNone/>
              <a:defRPr sz="2000">
                <a:solidFill>
                  <a:schemeClr val="tx1">
                    <a:tint val="75000"/>
                  </a:schemeClr>
                </a:solidFill>
              </a:defRPr>
            </a:lvl6pPr>
            <a:lvl7pPr marL="3918661" indent="0">
              <a:buNone/>
              <a:defRPr sz="2000">
                <a:solidFill>
                  <a:schemeClr val="tx1">
                    <a:tint val="75000"/>
                  </a:schemeClr>
                </a:solidFill>
              </a:defRPr>
            </a:lvl7pPr>
            <a:lvl8pPr marL="4571771" indent="0">
              <a:buNone/>
              <a:defRPr sz="2000">
                <a:solidFill>
                  <a:schemeClr val="tx1">
                    <a:tint val="75000"/>
                  </a:schemeClr>
                </a:solidFill>
              </a:defRPr>
            </a:lvl8pPr>
            <a:lvl9pPr marL="5224882" indent="0">
              <a:buNone/>
              <a:defRPr sz="2000">
                <a:solidFill>
                  <a:schemeClr val="tx1">
                    <a:tint val="75000"/>
                  </a:schemeClr>
                </a:solidFill>
              </a:defRPr>
            </a:lvl9pPr>
          </a:lstStyle>
          <a:p>
            <a:pPr lvl="0"/>
            <a:r>
              <a:rPr lang="en-US" dirty="0" smtClean="0"/>
              <a:t>Click to edit the title</a:t>
            </a:r>
          </a:p>
        </p:txBody>
      </p:sp>
      <p:sp>
        <p:nvSpPr>
          <p:cNvPr id="21" name="Rectangle 20"/>
          <p:cNvSpPr/>
          <p:nvPr userDrawn="1"/>
        </p:nvSpPr>
        <p:spPr>
          <a:xfrm>
            <a:off x="13990320" y="365760"/>
            <a:ext cx="640080" cy="4572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 Placeholder 14"/>
          <p:cNvSpPr>
            <a:spLocks noGrp="1"/>
          </p:cNvSpPr>
          <p:nvPr>
            <p:ph type="body" sz="quarter" idx="14" hasCustomPrompt="1"/>
          </p:nvPr>
        </p:nvSpPr>
        <p:spPr>
          <a:xfrm>
            <a:off x="365125" y="851979"/>
            <a:ext cx="13266738" cy="660400"/>
          </a:xfrm>
        </p:spPr>
        <p:txBody>
          <a:bodyPr lIns="0" tIns="0" rIns="0" bIns="0"/>
          <a:lstStyle>
            <a:lvl1pPr marL="0" indent="0">
              <a:spcBef>
                <a:spcPts val="0"/>
              </a:spcBef>
              <a:buNone/>
              <a:defRPr>
                <a:solidFill>
                  <a:schemeClr val="tx1"/>
                </a:solidFill>
              </a:defRPr>
            </a:lvl1pPr>
            <a:lvl2pPr marL="0" indent="0">
              <a:spcBef>
                <a:spcPts val="0"/>
              </a:spcBef>
              <a:buNone/>
              <a:defRPr>
                <a:solidFill>
                  <a:schemeClr val="tx1"/>
                </a:solidFill>
              </a:defRPr>
            </a:lvl2pPr>
            <a:lvl3pPr marL="0" indent="0">
              <a:spcBef>
                <a:spcPts val="0"/>
              </a:spcBef>
              <a:buNone/>
              <a:defRPr>
                <a:solidFill>
                  <a:schemeClr val="tx1"/>
                </a:solidFill>
              </a:defRPr>
            </a:lvl3pPr>
            <a:lvl4pPr marL="0" indent="0">
              <a:spcBef>
                <a:spcPts val="0"/>
              </a:spcBef>
              <a:buNone/>
              <a:defRPr>
                <a:solidFill>
                  <a:schemeClr val="tx1"/>
                </a:solidFill>
              </a:defRPr>
            </a:lvl4pPr>
            <a:lvl5pPr marL="0" indent="0">
              <a:spcBef>
                <a:spcPts val="0"/>
              </a:spcBef>
              <a:buNone/>
              <a:defRPr>
                <a:solidFill>
                  <a:schemeClr val="tx1"/>
                </a:solidFill>
              </a:defRPr>
            </a:lvl5pPr>
          </a:lstStyle>
          <a:p>
            <a:pPr lvl="0"/>
            <a:r>
              <a:rPr lang="en-US" dirty="0" smtClean="0"/>
              <a:t>Click to add subtitle</a:t>
            </a:r>
            <a:endParaRPr lang="en-US" dirty="0"/>
          </a:p>
        </p:txBody>
      </p:sp>
      <p:sp>
        <p:nvSpPr>
          <p:cNvPr id="14" name="Content Placeholder 13"/>
          <p:cNvSpPr>
            <a:spLocks noGrp="1"/>
          </p:cNvSpPr>
          <p:nvPr>
            <p:ph sz="quarter" idx="15"/>
          </p:nvPr>
        </p:nvSpPr>
        <p:spPr>
          <a:xfrm>
            <a:off x="333346" y="1857340"/>
            <a:ext cx="13382281" cy="562014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2" name="Rectangle 21"/>
          <p:cNvSpPr/>
          <p:nvPr userDrawn="1"/>
        </p:nvSpPr>
        <p:spPr>
          <a:xfrm>
            <a:off x="0" y="7680960"/>
            <a:ext cx="14630400" cy="5486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130622" tIns="65311" rIns="130622" bIns="65311" rtlCol="0" anchor="ctr"/>
          <a:lstStyle/>
          <a:p>
            <a:pPr algn="ctr"/>
            <a:endParaRPr lang="en-US"/>
          </a:p>
        </p:txBody>
      </p:sp>
      <p:sp>
        <p:nvSpPr>
          <p:cNvPr id="23" name="Date Placeholder 3"/>
          <p:cNvSpPr>
            <a:spLocks noGrp="1"/>
          </p:cNvSpPr>
          <p:nvPr>
            <p:ph type="dt" sz="half" idx="10"/>
          </p:nvPr>
        </p:nvSpPr>
        <p:spPr>
          <a:xfrm>
            <a:off x="914400" y="7818120"/>
            <a:ext cx="731520" cy="274320"/>
          </a:xfrm>
        </p:spPr>
        <p:txBody>
          <a:bodyPr/>
          <a:lstStyle>
            <a:lvl1pPr>
              <a:defRPr sz="1000">
                <a:solidFill>
                  <a:schemeClr val="bg1"/>
                </a:solidFill>
              </a:defRPr>
            </a:lvl1pPr>
          </a:lstStyle>
          <a:p>
            <a:fld id="{2AAA71ED-8F0A-4F74-A503-A1718E888FF0}" type="datetime1">
              <a:rPr lang="en-US" smtClean="0"/>
              <a:pPr/>
              <a:t>21/12/2017</a:t>
            </a:fld>
            <a:endParaRPr lang="en-US" dirty="0"/>
          </a:p>
        </p:txBody>
      </p:sp>
      <p:sp>
        <p:nvSpPr>
          <p:cNvPr id="24" name="Footer Placeholder 4"/>
          <p:cNvSpPr>
            <a:spLocks noGrp="1"/>
          </p:cNvSpPr>
          <p:nvPr>
            <p:ph type="ftr" sz="quarter" idx="11"/>
          </p:nvPr>
        </p:nvSpPr>
        <p:spPr>
          <a:xfrm>
            <a:off x="3749040" y="7818120"/>
            <a:ext cx="9418320" cy="274320"/>
          </a:xfrm>
        </p:spPr>
        <p:txBody>
          <a:bodyPr/>
          <a:lstStyle>
            <a:lvl1pPr>
              <a:defRPr sz="1000">
                <a:solidFill>
                  <a:schemeClr val="bg1"/>
                </a:solidFill>
              </a:defRPr>
            </a:lvl1pPr>
          </a:lstStyle>
          <a:p>
            <a:r>
              <a:rPr lang="en-US" smtClean="0"/>
              <a:t>Sample footer</a:t>
            </a:r>
            <a:endParaRPr lang="en-US" dirty="0"/>
          </a:p>
        </p:txBody>
      </p:sp>
      <p:sp>
        <p:nvSpPr>
          <p:cNvPr id="25" name="Slide Number Placeholder 5"/>
          <p:cNvSpPr>
            <a:spLocks noGrp="1"/>
          </p:cNvSpPr>
          <p:nvPr>
            <p:ph type="sldNum" sz="quarter" idx="12"/>
          </p:nvPr>
        </p:nvSpPr>
        <p:spPr>
          <a:xfrm>
            <a:off x="365760" y="7818120"/>
            <a:ext cx="365760" cy="274320"/>
          </a:xfrm>
        </p:spPr>
        <p:txBody>
          <a:bodyPr/>
          <a:lstStyle>
            <a:lvl1pPr>
              <a:defRPr sz="1000">
                <a:solidFill>
                  <a:schemeClr val="bg1"/>
                </a:solidFill>
              </a:defRPr>
            </a:lvl1pPr>
          </a:lstStyle>
          <a:p>
            <a:fld id="{19A725F3-83D0-4529-A15C-9D644B8C51E0}" type="slidenum">
              <a:rPr lang="en-US" smtClean="0"/>
              <a:pPr/>
              <a:t>‹#›</a:t>
            </a:fld>
            <a:endParaRPr lang="en-US"/>
          </a:p>
        </p:txBody>
      </p:sp>
      <p:cxnSp>
        <p:nvCxnSpPr>
          <p:cNvPr id="26" name="Straight Connector 25"/>
          <p:cNvCxnSpPr/>
          <p:nvPr userDrawn="1"/>
        </p:nvCxnSpPr>
        <p:spPr>
          <a:xfrm rot="5400000">
            <a:off x="623570" y="7954010"/>
            <a:ext cx="274320" cy="254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userDrawn="1"/>
        </p:nvCxnSpPr>
        <p:spPr>
          <a:xfrm rot="5400000">
            <a:off x="1551940" y="7954010"/>
            <a:ext cx="274320" cy="254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userDrawn="1"/>
        </p:nvCxnSpPr>
        <p:spPr>
          <a:xfrm rot="5400000">
            <a:off x="3439160" y="7954010"/>
            <a:ext cx="274320" cy="254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29" name="Footer Placeholder 4"/>
          <p:cNvSpPr txBox="1">
            <a:spLocks/>
          </p:cNvSpPr>
          <p:nvPr userDrawn="1"/>
        </p:nvSpPr>
        <p:spPr>
          <a:xfrm>
            <a:off x="1816100" y="7818120"/>
            <a:ext cx="1657350" cy="274320"/>
          </a:xfrm>
          <a:prstGeom prst="rect">
            <a:avLst/>
          </a:prstGeom>
        </p:spPr>
        <p:txBody>
          <a:bodyPr vert="horz" lIns="0" tIns="0" rIns="0" bIns="0" rtlCol="0" anchor="ctr"/>
          <a:lstStyle>
            <a:lvl1pPr>
              <a:defRPr sz="800"/>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smtClean="0">
                <a:ln>
                  <a:noFill/>
                </a:ln>
                <a:solidFill>
                  <a:schemeClr val="bg1"/>
                </a:solidFill>
                <a:effectLst/>
                <a:uLnTx/>
                <a:uFillTx/>
                <a:latin typeface="Segoe UI" pitchFamily="34" charset="0"/>
                <a:ea typeface="+mn-ea"/>
                <a:cs typeface="Segoe UI" pitchFamily="34" charset="0"/>
              </a:rPr>
              <a:t>© KPIT Technologies Limited</a:t>
            </a:r>
          </a:p>
        </p:txBody>
      </p:sp>
      <p:sp>
        <p:nvSpPr>
          <p:cNvPr id="30" name="Rectangle 29"/>
          <p:cNvSpPr/>
          <p:nvPr userDrawn="1"/>
        </p:nvSpPr>
        <p:spPr>
          <a:xfrm>
            <a:off x="0" y="7607030"/>
            <a:ext cx="14630400" cy="7392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130622" tIns="65311" rIns="130622" bIns="65311" rtlCol="0" anchor="ctr"/>
          <a:lstStyle/>
          <a:p>
            <a:pPr algn="ctr"/>
            <a:endParaRPr lang="en-US"/>
          </a:p>
        </p:txBody>
      </p:sp>
      <p:pic>
        <p:nvPicPr>
          <p:cNvPr id="31" name="Picture 30" descr="KPIT logo-(RGB).png"/>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13365782" y="7643997"/>
            <a:ext cx="1278588" cy="585606"/>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subtitle and conten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365760" y="332844"/>
            <a:ext cx="13258800" cy="731520"/>
          </a:xfrm>
        </p:spPr>
        <p:txBody>
          <a:bodyPr lIns="0" tIns="0" rIns="0" bIns="0" anchor="t" anchorCtr="0">
            <a:noAutofit/>
          </a:bodyPr>
          <a:lstStyle>
            <a:lvl1pPr marL="0" indent="0">
              <a:spcBef>
                <a:spcPts val="0"/>
              </a:spcBef>
              <a:buNone/>
              <a:defRPr sz="3300">
                <a:solidFill>
                  <a:schemeClr val="tx2"/>
                </a:solidFill>
              </a:defRPr>
            </a:lvl1pPr>
            <a:lvl2pPr marL="653110" indent="0">
              <a:buNone/>
              <a:defRPr sz="2600">
                <a:solidFill>
                  <a:schemeClr val="tx1">
                    <a:tint val="75000"/>
                  </a:schemeClr>
                </a:solidFill>
              </a:defRPr>
            </a:lvl2pPr>
            <a:lvl3pPr marL="1306220" indent="0">
              <a:buNone/>
              <a:defRPr sz="2300">
                <a:solidFill>
                  <a:schemeClr val="tx1">
                    <a:tint val="75000"/>
                  </a:schemeClr>
                </a:solidFill>
              </a:defRPr>
            </a:lvl3pPr>
            <a:lvl4pPr marL="1959331" indent="0">
              <a:buNone/>
              <a:defRPr sz="2000">
                <a:solidFill>
                  <a:schemeClr val="tx1">
                    <a:tint val="75000"/>
                  </a:schemeClr>
                </a:solidFill>
              </a:defRPr>
            </a:lvl4pPr>
            <a:lvl5pPr marL="2612441" indent="0">
              <a:buNone/>
              <a:defRPr sz="2000">
                <a:solidFill>
                  <a:schemeClr val="tx1">
                    <a:tint val="75000"/>
                  </a:schemeClr>
                </a:solidFill>
              </a:defRPr>
            </a:lvl5pPr>
            <a:lvl6pPr marL="3265551" indent="0">
              <a:buNone/>
              <a:defRPr sz="2000">
                <a:solidFill>
                  <a:schemeClr val="tx1">
                    <a:tint val="75000"/>
                  </a:schemeClr>
                </a:solidFill>
              </a:defRPr>
            </a:lvl6pPr>
            <a:lvl7pPr marL="3918661" indent="0">
              <a:buNone/>
              <a:defRPr sz="2000">
                <a:solidFill>
                  <a:schemeClr val="tx1">
                    <a:tint val="75000"/>
                  </a:schemeClr>
                </a:solidFill>
              </a:defRPr>
            </a:lvl7pPr>
            <a:lvl8pPr marL="4571771" indent="0">
              <a:buNone/>
              <a:defRPr sz="2000">
                <a:solidFill>
                  <a:schemeClr val="tx1">
                    <a:tint val="75000"/>
                  </a:schemeClr>
                </a:solidFill>
              </a:defRPr>
            </a:lvl8pPr>
            <a:lvl9pPr marL="5224882" indent="0">
              <a:buNone/>
              <a:defRPr sz="2000">
                <a:solidFill>
                  <a:schemeClr val="tx1">
                    <a:tint val="75000"/>
                  </a:schemeClr>
                </a:solidFill>
              </a:defRPr>
            </a:lvl9pPr>
          </a:lstStyle>
          <a:p>
            <a:pPr lvl="0"/>
            <a:r>
              <a:rPr lang="en-US" dirty="0" smtClean="0"/>
              <a:t>Click to edit the title</a:t>
            </a:r>
          </a:p>
        </p:txBody>
      </p:sp>
      <p:sp>
        <p:nvSpPr>
          <p:cNvPr id="21" name="Rectangle 20"/>
          <p:cNvSpPr/>
          <p:nvPr userDrawn="1"/>
        </p:nvSpPr>
        <p:spPr>
          <a:xfrm>
            <a:off x="13990320" y="365760"/>
            <a:ext cx="640080" cy="4572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Content Placeholder 13"/>
          <p:cNvSpPr>
            <a:spLocks noGrp="1"/>
          </p:cNvSpPr>
          <p:nvPr>
            <p:ph sz="quarter" idx="15"/>
          </p:nvPr>
        </p:nvSpPr>
        <p:spPr>
          <a:xfrm>
            <a:off x="333346" y="1520458"/>
            <a:ext cx="13382281" cy="562014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2" name="Rectangle 21"/>
          <p:cNvSpPr/>
          <p:nvPr userDrawn="1"/>
        </p:nvSpPr>
        <p:spPr>
          <a:xfrm>
            <a:off x="0" y="7680960"/>
            <a:ext cx="14630400" cy="5486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130622" tIns="65311" rIns="130622" bIns="65311" rtlCol="0" anchor="ctr"/>
          <a:lstStyle/>
          <a:p>
            <a:pPr algn="ctr"/>
            <a:endParaRPr lang="en-US"/>
          </a:p>
        </p:txBody>
      </p:sp>
      <p:sp>
        <p:nvSpPr>
          <p:cNvPr id="23" name="Date Placeholder 3"/>
          <p:cNvSpPr>
            <a:spLocks noGrp="1"/>
          </p:cNvSpPr>
          <p:nvPr>
            <p:ph type="dt" sz="half" idx="10"/>
          </p:nvPr>
        </p:nvSpPr>
        <p:spPr>
          <a:xfrm>
            <a:off x="914400" y="7818120"/>
            <a:ext cx="731520" cy="274320"/>
          </a:xfrm>
        </p:spPr>
        <p:txBody>
          <a:bodyPr/>
          <a:lstStyle>
            <a:lvl1pPr>
              <a:defRPr sz="1000">
                <a:solidFill>
                  <a:schemeClr val="bg1"/>
                </a:solidFill>
              </a:defRPr>
            </a:lvl1pPr>
          </a:lstStyle>
          <a:p>
            <a:fld id="{2AAA71ED-8F0A-4F74-A503-A1718E888FF0}" type="datetime1">
              <a:rPr lang="en-US" smtClean="0"/>
              <a:pPr/>
              <a:t>21/12/2017</a:t>
            </a:fld>
            <a:endParaRPr lang="en-US" dirty="0"/>
          </a:p>
        </p:txBody>
      </p:sp>
      <p:sp>
        <p:nvSpPr>
          <p:cNvPr id="24" name="Footer Placeholder 4"/>
          <p:cNvSpPr>
            <a:spLocks noGrp="1"/>
          </p:cNvSpPr>
          <p:nvPr>
            <p:ph type="ftr" sz="quarter" idx="11"/>
          </p:nvPr>
        </p:nvSpPr>
        <p:spPr>
          <a:xfrm>
            <a:off x="3749040" y="7818120"/>
            <a:ext cx="9418320" cy="274320"/>
          </a:xfrm>
        </p:spPr>
        <p:txBody>
          <a:bodyPr/>
          <a:lstStyle>
            <a:lvl1pPr>
              <a:defRPr sz="1000">
                <a:solidFill>
                  <a:schemeClr val="bg1"/>
                </a:solidFill>
              </a:defRPr>
            </a:lvl1pPr>
          </a:lstStyle>
          <a:p>
            <a:r>
              <a:rPr lang="en-US" smtClean="0"/>
              <a:t>Sample footer</a:t>
            </a:r>
            <a:endParaRPr lang="en-US" dirty="0"/>
          </a:p>
        </p:txBody>
      </p:sp>
      <p:sp>
        <p:nvSpPr>
          <p:cNvPr id="25" name="Slide Number Placeholder 5"/>
          <p:cNvSpPr>
            <a:spLocks noGrp="1"/>
          </p:cNvSpPr>
          <p:nvPr>
            <p:ph type="sldNum" sz="quarter" idx="12"/>
          </p:nvPr>
        </p:nvSpPr>
        <p:spPr>
          <a:xfrm>
            <a:off x="365760" y="7818120"/>
            <a:ext cx="365760" cy="274320"/>
          </a:xfrm>
        </p:spPr>
        <p:txBody>
          <a:bodyPr/>
          <a:lstStyle>
            <a:lvl1pPr>
              <a:defRPr sz="1000">
                <a:solidFill>
                  <a:schemeClr val="bg1"/>
                </a:solidFill>
              </a:defRPr>
            </a:lvl1pPr>
          </a:lstStyle>
          <a:p>
            <a:fld id="{19A725F3-83D0-4529-A15C-9D644B8C51E0}" type="slidenum">
              <a:rPr lang="en-US" smtClean="0"/>
              <a:pPr/>
              <a:t>‹#›</a:t>
            </a:fld>
            <a:endParaRPr lang="en-US"/>
          </a:p>
        </p:txBody>
      </p:sp>
      <p:cxnSp>
        <p:nvCxnSpPr>
          <p:cNvPr id="26" name="Straight Connector 25"/>
          <p:cNvCxnSpPr/>
          <p:nvPr userDrawn="1"/>
        </p:nvCxnSpPr>
        <p:spPr>
          <a:xfrm rot="5400000">
            <a:off x="623570" y="7954010"/>
            <a:ext cx="274320" cy="254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userDrawn="1"/>
        </p:nvCxnSpPr>
        <p:spPr>
          <a:xfrm rot="5400000">
            <a:off x="1551940" y="7954010"/>
            <a:ext cx="274320" cy="254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userDrawn="1"/>
        </p:nvCxnSpPr>
        <p:spPr>
          <a:xfrm rot="5400000">
            <a:off x="3439160" y="7954010"/>
            <a:ext cx="274320" cy="254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29" name="Footer Placeholder 4"/>
          <p:cNvSpPr txBox="1">
            <a:spLocks/>
          </p:cNvSpPr>
          <p:nvPr userDrawn="1"/>
        </p:nvSpPr>
        <p:spPr>
          <a:xfrm>
            <a:off x="1816100" y="7818120"/>
            <a:ext cx="1657350" cy="274320"/>
          </a:xfrm>
          <a:prstGeom prst="rect">
            <a:avLst/>
          </a:prstGeom>
        </p:spPr>
        <p:txBody>
          <a:bodyPr vert="horz" lIns="0" tIns="0" rIns="0" bIns="0" rtlCol="0" anchor="ctr"/>
          <a:lstStyle>
            <a:lvl1pPr>
              <a:defRPr sz="800"/>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smtClean="0">
                <a:ln>
                  <a:noFill/>
                </a:ln>
                <a:solidFill>
                  <a:schemeClr val="bg1"/>
                </a:solidFill>
                <a:effectLst/>
                <a:uLnTx/>
                <a:uFillTx/>
                <a:latin typeface="Segoe UI" pitchFamily="34" charset="0"/>
                <a:ea typeface="+mn-ea"/>
                <a:cs typeface="Segoe UI" pitchFamily="34" charset="0"/>
              </a:rPr>
              <a:t>© KPIT Technologies Limited</a:t>
            </a:r>
          </a:p>
        </p:txBody>
      </p:sp>
      <p:sp>
        <p:nvSpPr>
          <p:cNvPr id="30" name="Rectangle 29"/>
          <p:cNvSpPr/>
          <p:nvPr userDrawn="1"/>
        </p:nvSpPr>
        <p:spPr>
          <a:xfrm>
            <a:off x="0" y="7607030"/>
            <a:ext cx="14630400" cy="7392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130622" tIns="65311" rIns="130622" bIns="65311" rtlCol="0" anchor="ctr"/>
          <a:lstStyle/>
          <a:p>
            <a:pPr algn="ctr"/>
            <a:endParaRPr lang="en-US"/>
          </a:p>
        </p:txBody>
      </p:sp>
      <p:pic>
        <p:nvPicPr>
          <p:cNvPr id="31" name="Picture 30" descr="KPIT logo-(RGB).png"/>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13365782" y="7643997"/>
            <a:ext cx="1278588" cy="585606"/>
          </a:xfrm>
          <a:prstGeom prst="rect">
            <a:avLst/>
          </a:prstGeom>
        </p:spPr>
      </p:pic>
    </p:spTree>
    <p:extLst>
      <p:ext uri="{BB962C8B-B14F-4D97-AF65-F5344CB8AC3E}">
        <p14:creationId xmlns:p14="http://schemas.microsoft.com/office/powerpoint/2010/main" xmlns="" val="458136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365760" y="332844"/>
            <a:ext cx="13258800" cy="731520"/>
          </a:xfrm>
        </p:spPr>
        <p:txBody>
          <a:bodyPr lIns="0" tIns="0" rIns="0" bIns="0" anchor="t" anchorCtr="0">
            <a:noAutofit/>
          </a:bodyPr>
          <a:lstStyle>
            <a:lvl1pPr marL="0" indent="0">
              <a:spcBef>
                <a:spcPts val="0"/>
              </a:spcBef>
              <a:buNone/>
              <a:defRPr sz="3300">
                <a:solidFill>
                  <a:schemeClr val="tx2"/>
                </a:solidFill>
              </a:defRPr>
            </a:lvl1pPr>
            <a:lvl2pPr marL="653110" indent="0">
              <a:buNone/>
              <a:defRPr sz="2600">
                <a:solidFill>
                  <a:schemeClr val="tx1">
                    <a:tint val="75000"/>
                  </a:schemeClr>
                </a:solidFill>
              </a:defRPr>
            </a:lvl2pPr>
            <a:lvl3pPr marL="1306220" indent="0">
              <a:buNone/>
              <a:defRPr sz="2300">
                <a:solidFill>
                  <a:schemeClr val="tx1">
                    <a:tint val="75000"/>
                  </a:schemeClr>
                </a:solidFill>
              </a:defRPr>
            </a:lvl3pPr>
            <a:lvl4pPr marL="1959331" indent="0">
              <a:buNone/>
              <a:defRPr sz="2000">
                <a:solidFill>
                  <a:schemeClr val="tx1">
                    <a:tint val="75000"/>
                  </a:schemeClr>
                </a:solidFill>
              </a:defRPr>
            </a:lvl4pPr>
            <a:lvl5pPr marL="2612441" indent="0">
              <a:buNone/>
              <a:defRPr sz="2000">
                <a:solidFill>
                  <a:schemeClr val="tx1">
                    <a:tint val="75000"/>
                  </a:schemeClr>
                </a:solidFill>
              </a:defRPr>
            </a:lvl5pPr>
            <a:lvl6pPr marL="3265551" indent="0">
              <a:buNone/>
              <a:defRPr sz="2000">
                <a:solidFill>
                  <a:schemeClr val="tx1">
                    <a:tint val="75000"/>
                  </a:schemeClr>
                </a:solidFill>
              </a:defRPr>
            </a:lvl6pPr>
            <a:lvl7pPr marL="3918661" indent="0">
              <a:buNone/>
              <a:defRPr sz="2000">
                <a:solidFill>
                  <a:schemeClr val="tx1">
                    <a:tint val="75000"/>
                  </a:schemeClr>
                </a:solidFill>
              </a:defRPr>
            </a:lvl7pPr>
            <a:lvl8pPr marL="4571771" indent="0">
              <a:buNone/>
              <a:defRPr sz="2000">
                <a:solidFill>
                  <a:schemeClr val="tx1">
                    <a:tint val="75000"/>
                  </a:schemeClr>
                </a:solidFill>
              </a:defRPr>
            </a:lvl8pPr>
            <a:lvl9pPr marL="5224882" indent="0">
              <a:buNone/>
              <a:defRPr sz="2000">
                <a:solidFill>
                  <a:schemeClr val="tx1">
                    <a:tint val="75000"/>
                  </a:schemeClr>
                </a:solidFill>
              </a:defRPr>
            </a:lvl9pPr>
          </a:lstStyle>
          <a:p>
            <a:pPr lvl="0"/>
            <a:r>
              <a:rPr lang="en-US" dirty="0" smtClean="0"/>
              <a:t>Click to edit the title</a:t>
            </a:r>
          </a:p>
        </p:txBody>
      </p:sp>
      <p:sp>
        <p:nvSpPr>
          <p:cNvPr id="12" name="Text Placeholder 11"/>
          <p:cNvSpPr>
            <a:spLocks noGrp="1"/>
          </p:cNvSpPr>
          <p:nvPr>
            <p:ph type="body" sz="quarter" idx="13" hasCustomPrompt="1"/>
          </p:nvPr>
        </p:nvSpPr>
        <p:spPr>
          <a:xfrm>
            <a:off x="365760" y="1209823"/>
            <a:ext cx="13637261" cy="6262732"/>
          </a:xfrm>
        </p:spPr>
        <p:txBody>
          <a:bodyPr lIns="0" tIns="0" rIns="0" bIns="0">
            <a:normAutofit/>
          </a:bodyPr>
          <a:lstStyle>
            <a:lvl1pPr marL="0" indent="0">
              <a:spcBef>
                <a:spcPts val="857"/>
              </a:spcBef>
              <a:buNone/>
              <a:defRPr sz="2400"/>
            </a:lvl1pPr>
            <a:lvl2pPr marL="0" indent="0">
              <a:spcBef>
                <a:spcPts val="857"/>
              </a:spcBef>
              <a:buNone/>
              <a:defRPr sz="2600"/>
            </a:lvl2pPr>
            <a:lvl3pPr marL="0" indent="0">
              <a:spcBef>
                <a:spcPts val="857"/>
              </a:spcBef>
              <a:buNone/>
              <a:defRPr sz="2600"/>
            </a:lvl3pPr>
            <a:lvl4pPr marL="0" indent="0">
              <a:spcBef>
                <a:spcPts val="857"/>
              </a:spcBef>
              <a:buNone/>
              <a:defRPr sz="2600"/>
            </a:lvl4pPr>
            <a:lvl5pPr marL="0" indent="0">
              <a:spcBef>
                <a:spcPts val="857"/>
              </a:spcBef>
              <a:buNone/>
              <a:defRPr sz="2600"/>
            </a:lvl5pPr>
          </a:lstStyle>
          <a:p>
            <a:pPr lvl="0"/>
            <a:r>
              <a:rPr lang="en-US" dirty="0" smtClean="0"/>
              <a:t> </a:t>
            </a:r>
          </a:p>
        </p:txBody>
      </p:sp>
      <p:sp>
        <p:nvSpPr>
          <p:cNvPr id="21" name="Rectangle 20"/>
          <p:cNvSpPr/>
          <p:nvPr userDrawn="1"/>
        </p:nvSpPr>
        <p:spPr>
          <a:xfrm>
            <a:off x="13990320" y="365760"/>
            <a:ext cx="640080" cy="4572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 Placeholder 6"/>
          <p:cNvSpPr>
            <a:spLocks noGrp="1"/>
          </p:cNvSpPr>
          <p:nvPr>
            <p:ph type="body" sz="quarter" idx="14" hasCustomPrompt="1"/>
          </p:nvPr>
        </p:nvSpPr>
        <p:spPr>
          <a:xfrm>
            <a:off x="381023" y="1206467"/>
            <a:ext cx="11128040" cy="914400"/>
          </a:xfrm>
        </p:spPr>
        <p:txBody>
          <a:bodyPr/>
          <a:lstStyle/>
          <a:p>
            <a:pPr lvl="0"/>
            <a:r>
              <a:rPr lang="en-US" dirty="0" smtClean="0"/>
              <a:t>Click to add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5" name="Rectangle 14"/>
          <p:cNvSpPr/>
          <p:nvPr userDrawn="1"/>
        </p:nvSpPr>
        <p:spPr>
          <a:xfrm>
            <a:off x="0" y="7680960"/>
            <a:ext cx="14630400" cy="5486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130622" tIns="65311" rIns="130622" bIns="65311" rtlCol="0" anchor="ctr"/>
          <a:lstStyle/>
          <a:p>
            <a:pPr algn="ctr"/>
            <a:endParaRPr lang="en-US"/>
          </a:p>
        </p:txBody>
      </p:sp>
      <p:sp>
        <p:nvSpPr>
          <p:cNvPr id="22" name="Date Placeholder 3"/>
          <p:cNvSpPr>
            <a:spLocks noGrp="1"/>
          </p:cNvSpPr>
          <p:nvPr>
            <p:ph type="dt" sz="half" idx="10"/>
          </p:nvPr>
        </p:nvSpPr>
        <p:spPr>
          <a:xfrm>
            <a:off x="914400" y="7818120"/>
            <a:ext cx="731520" cy="274320"/>
          </a:xfrm>
        </p:spPr>
        <p:txBody>
          <a:bodyPr/>
          <a:lstStyle>
            <a:lvl1pPr>
              <a:defRPr sz="1000">
                <a:solidFill>
                  <a:schemeClr val="bg1"/>
                </a:solidFill>
              </a:defRPr>
            </a:lvl1pPr>
          </a:lstStyle>
          <a:p>
            <a:fld id="{2AAA71ED-8F0A-4F74-A503-A1718E888FF0}" type="datetime1">
              <a:rPr lang="en-US" smtClean="0"/>
              <a:pPr/>
              <a:t>21/12/2017</a:t>
            </a:fld>
            <a:endParaRPr lang="en-US" dirty="0"/>
          </a:p>
        </p:txBody>
      </p:sp>
      <p:sp>
        <p:nvSpPr>
          <p:cNvPr id="23" name="Footer Placeholder 4"/>
          <p:cNvSpPr>
            <a:spLocks noGrp="1"/>
          </p:cNvSpPr>
          <p:nvPr>
            <p:ph type="ftr" sz="quarter" idx="11"/>
          </p:nvPr>
        </p:nvSpPr>
        <p:spPr>
          <a:xfrm>
            <a:off x="3749040" y="7818120"/>
            <a:ext cx="9418320" cy="274320"/>
          </a:xfrm>
        </p:spPr>
        <p:txBody>
          <a:bodyPr/>
          <a:lstStyle>
            <a:lvl1pPr>
              <a:defRPr sz="1000">
                <a:solidFill>
                  <a:schemeClr val="bg1"/>
                </a:solidFill>
              </a:defRPr>
            </a:lvl1pPr>
          </a:lstStyle>
          <a:p>
            <a:r>
              <a:rPr lang="en-US" smtClean="0"/>
              <a:t>Sample footer</a:t>
            </a:r>
            <a:endParaRPr lang="en-US" dirty="0"/>
          </a:p>
        </p:txBody>
      </p:sp>
      <p:sp>
        <p:nvSpPr>
          <p:cNvPr id="24" name="Slide Number Placeholder 5"/>
          <p:cNvSpPr>
            <a:spLocks noGrp="1"/>
          </p:cNvSpPr>
          <p:nvPr>
            <p:ph type="sldNum" sz="quarter" idx="12"/>
          </p:nvPr>
        </p:nvSpPr>
        <p:spPr>
          <a:xfrm>
            <a:off x="365760" y="7818120"/>
            <a:ext cx="365760" cy="274320"/>
          </a:xfrm>
        </p:spPr>
        <p:txBody>
          <a:bodyPr/>
          <a:lstStyle>
            <a:lvl1pPr>
              <a:defRPr sz="1000">
                <a:solidFill>
                  <a:schemeClr val="bg1"/>
                </a:solidFill>
              </a:defRPr>
            </a:lvl1pPr>
          </a:lstStyle>
          <a:p>
            <a:fld id="{19A725F3-83D0-4529-A15C-9D644B8C51E0}" type="slidenum">
              <a:rPr lang="en-US" smtClean="0"/>
              <a:pPr/>
              <a:t>‹#›</a:t>
            </a:fld>
            <a:endParaRPr lang="en-US"/>
          </a:p>
        </p:txBody>
      </p:sp>
      <p:cxnSp>
        <p:nvCxnSpPr>
          <p:cNvPr id="25" name="Straight Connector 24"/>
          <p:cNvCxnSpPr/>
          <p:nvPr userDrawn="1"/>
        </p:nvCxnSpPr>
        <p:spPr>
          <a:xfrm rot="5400000">
            <a:off x="623570" y="7954010"/>
            <a:ext cx="274320" cy="254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userDrawn="1"/>
        </p:nvCxnSpPr>
        <p:spPr>
          <a:xfrm rot="5400000">
            <a:off x="1551940" y="7954010"/>
            <a:ext cx="274320" cy="254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userDrawn="1"/>
        </p:nvCxnSpPr>
        <p:spPr>
          <a:xfrm rot="5400000">
            <a:off x="3439160" y="7954010"/>
            <a:ext cx="274320" cy="254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28" name="Footer Placeholder 4"/>
          <p:cNvSpPr txBox="1">
            <a:spLocks/>
          </p:cNvSpPr>
          <p:nvPr userDrawn="1"/>
        </p:nvSpPr>
        <p:spPr>
          <a:xfrm>
            <a:off x="1816100" y="7818120"/>
            <a:ext cx="1657350" cy="274320"/>
          </a:xfrm>
          <a:prstGeom prst="rect">
            <a:avLst/>
          </a:prstGeom>
        </p:spPr>
        <p:txBody>
          <a:bodyPr vert="horz" lIns="0" tIns="0" rIns="0" bIns="0" rtlCol="0" anchor="ctr"/>
          <a:lstStyle>
            <a:lvl1pPr>
              <a:defRPr sz="800"/>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smtClean="0">
                <a:ln>
                  <a:noFill/>
                </a:ln>
                <a:solidFill>
                  <a:schemeClr val="bg1"/>
                </a:solidFill>
                <a:effectLst/>
                <a:uLnTx/>
                <a:uFillTx/>
                <a:latin typeface="Segoe UI" pitchFamily="34" charset="0"/>
                <a:ea typeface="+mn-ea"/>
                <a:cs typeface="Segoe UI" pitchFamily="34" charset="0"/>
              </a:rPr>
              <a:t>© KPIT Technologies Limited</a:t>
            </a:r>
          </a:p>
        </p:txBody>
      </p:sp>
      <p:sp>
        <p:nvSpPr>
          <p:cNvPr id="29" name="Rectangle 28"/>
          <p:cNvSpPr/>
          <p:nvPr userDrawn="1"/>
        </p:nvSpPr>
        <p:spPr>
          <a:xfrm>
            <a:off x="0" y="7607030"/>
            <a:ext cx="14630400" cy="7392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130622" tIns="65311" rIns="130622" bIns="65311" rtlCol="0" anchor="ctr"/>
          <a:lstStyle/>
          <a:p>
            <a:pPr algn="ctr"/>
            <a:endParaRPr lang="en-US"/>
          </a:p>
        </p:txBody>
      </p:sp>
      <p:pic>
        <p:nvPicPr>
          <p:cNvPr id="30" name="Picture 29" descr="KPIT logo-(RGB).png"/>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13365782" y="7643997"/>
            <a:ext cx="1278588" cy="585606"/>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and picture">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365760" y="332844"/>
            <a:ext cx="13258800" cy="731520"/>
          </a:xfrm>
        </p:spPr>
        <p:txBody>
          <a:bodyPr lIns="0" tIns="0" rIns="0" bIns="0" anchor="t" anchorCtr="0">
            <a:noAutofit/>
          </a:bodyPr>
          <a:lstStyle>
            <a:lvl1pPr marL="0" indent="0">
              <a:spcBef>
                <a:spcPts val="0"/>
              </a:spcBef>
              <a:buNone/>
              <a:defRPr sz="3300">
                <a:solidFill>
                  <a:schemeClr val="tx2"/>
                </a:solidFill>
              </a:defRPr>
            </a:lvl1pPr>
            <a:lvl2pPr marL="653110" indent="0">
              <a:buNone/>
              <a:defRPr sz="2600">
                <a:solidFill>
                  <a:schemeClr val="tx1">
                    <a:tint val="75000"/>
                  </a:schemeClr>
                </a:solidFill>
              </a:defRPr>
            </a:lvl2pPr>
            <a:lvl3pPr marL="1306220" indent="0">
              <a:buNone/>
              <a:defRPr sz="2300">
                <a:solidFill>
                  <a:schemeClr val="tx1">
                    <a:tint val="75000"/>
                  </a:schemeClr>
                </a:solidFill>
              </a:defRPr>
            </a:lvl3pPr>
            <a:lvl4pPr marL="1959331" indent="0">
              <a:buNone/>
              <a:defRPr sz="2000">
                <a:solidFill>
                  <a:schemeClr val="tx1">
                    <a:tint val="75000"/>
                  </a:schemeClr>
                </a:solidFill>
              </a:defRPr>
            </a:lvl4pPr>
            <a:lvl5pPr marL="2612441" indent="0">
              <a:buNone/>
              <a:defRPr sz="2000">
                <a:solidFill>
                  <a:schemeClr val="tx1">
                    <a:tint val="75000"/>
                  </a:schemeClr>
                </a:solidFill>
              </a:defRPr>
            </a:lvl5pPr>
            <a:lvl6pPr marL="3265551" indent="0">
              <a:buNone/>
              <a:defRPr sz="2000">
                <a:solidFill>
                  <a:schemeClr val="tx1">
                    <a:tint val="75000"/>
                  </a:schemeClr>
                </a:solidFill>
              </a:defRPr>
            </a:lvl6pPr>
            <a:lvl7pPr marL="3918661" indent="0">
              <a:buNone/>
              <a:defRPr sz="2000">
                <a:solidFill>
                  <a:schemeClr val="tx1">
                    <a:tint val="75000"/>
                  </a:schemeClr>
                </a:solidFill>
              </a:defRPr>
            </a:lvl7pPr>
            <a:lvl8pPr marL="4571771" indent="0">
              <a:buNone/>
              <a:defRPr sz="2000">
                <a:solidFill>
                  <a:schemeClr val="tx1">
                    <a:tint val="75000"/>
                  </a:schemeClr>
                </a:solidFill>
              </a:defRPr>
            </a:lvl8pPr>
            <a:lvl9pPr marL="5224882" indent="0">
              <a:buNone/>
              <a:defRPr sz="2000">
                <a:solidFill>
                  <a:schemeClr val="tx1">
                    <a:tint val="75000"/>
                  </a:schemeClr>
                </a:solidFill>
              </a:defRPr>
            </a:lvl9pPr>
          </a:lstStyle>
          <a:p>
            <a:pPr lvl="0"/>
            <a:r>
              <a:rPr lang="en-US" dirty="0" smtClean="0"/>
              <a:t>Click to edit the title</a:t>
            </a:r>
          </a:p>
        </p:txBody>
      </p:sp>
      <p:sp>
        <p:nvSpPr>
          <p:cNvPr id="12" name="Text Placeholder 11"/>
          <p:cNvSpPr>
            <a:spLocks noGrp="1"/>
          </p:cNvSpPr>
          <p:nvPr>
            <p:ph type="body" sz="quarter" idx="13" hasCustomPrompt="1"/>
          </p:nvPr>
        </p:nvSpPr>
        <p:spPr>
          <a:xfrm>
            <a:off x="365760" y="1209822"/>
            <a:ext cx="6803136" cy="6262732"/>
          </a:xfrm>
        </p:spPr>
        <p:txBody>
          <a:bodyPr lIns="0" tIns="0" rIns="0" bIns="0">
            <a:normAutofit/>
          </a:bodyPr>
          <a:lstStyle>
            <a:lvl1pPr marL="0" indent="0">
              <a:spcBef>
                <a:spcPts val="857"/>
              </a:spcBef>
              <a:buFont typeface="Arial"/>
              <a:buChar char="•"/>
              <a:defRPr sz="2000"/>
            </a:lvl1pPr>
            <a:lvl2pPr marL="0" indent="0">
              <a:spcBef>
                <a:spcPts val="857"/>
              </a:spcBef>
              <a:buNone/>
              <a:defRPr sz="2600"/>
            </a:lvl2pPr>
            <a:lvl3pPr marL="0" indent="0">
              <a:spcBef>
                <a:spcPts val="857"/>
              </a:spcBef>
              <a:buNone/>
              <a:defRPr sz="2600"/>
            </a:lvl3pPr>
            <a:lvl4pPr marL="0" indent="0">
              <a:spcBef>
                <a:spcPts val="857"/>
              </a:spcBef>
              <a:buNone/>
              <a:defRPr sz="2600"/>
            </a:lvl4pPr>
            <a:lvl5pPr marL="0" indent="0">
              <a:spcBef>
                <a:spcPts val="857"/>
              </a:spcBef>
              <a:buNone/>
              <a:defRPr sz="2600"/>
            </a:lvl5pPr>
          </a:lstStyle>
          <a:p>
            <a:pPr lvl="0"/>
            <a:r>
              <a:rPr lang="en-US" dirty="0" smtClean="0"/>
              <a:t>Click to edit the body text</a:t>
            </a:r>
          </a:p>
        </p:txBody>
      </p:sp>
      <p:sp>
        <p:nvSpPr>
          <p:cNvPr id="10" name="Chart Placeholder 9"/>
          <p:cNvSpPr>
            <a:spLocks noGrp="1"/>
          </p:cNvSpPr>
          <p:nvPr>
            <p:ph type="chart" sz="quarter" idx="14" hasCustomPrompt="1"/>
          </p:nvPr>
        </p:nvSpPr>
        <p:spPr>
          <a:xfrm>
            <a:off x="7498080" y="1223889"/>
            <a:ext cx="6591302" cy="6270382"/>
          </a:xfrm>
        </p:spPr>
        <p:txBody>
          <a:bodyPr lIns="0" tIns="0" rIns="0" bIns="0">
            <a:normAutofit/>
          </a:bodyPr>
          <a:lstStyle>
            <a:lvl1pPr>
              <a:buFontTx/>
              <a:buNone/>
              <a:defRPr sz="2600"/>
            </a:lvl1pPr>
          </a:lstStyle>
          <a:p>
            <a:r>
              <a:rPr lang="en-US" dirty="0" smtClean="0"/>
              <a:t>Click to place a chart</a:t>
            </a:r>
            <a:endParaRPr lang="en-US" dirty="0"/>
          </a:p>
        </p:txBody>
      </p:sp>
      <p:sp>
        <p:nvSpPr>
          <p:cNvPr id="27" name="Rectangle 26"/>
          <p:cNvSpPr/>
          <p:nvPr userDrawn="1"/>
        </p:nvSpPr>
        <p:spPr>
          <a:xfrm>
            <a:off x="13990320" y="365760"/>
            <a:ext cx="640080" cy="4572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userDrawn="1"/>
        </p:nvSpPr>
        <p:spPr>
          <a:xfrm>
            <a:off x="0" y="7680960"/>
            <a:ext cx="14630400" cy="5486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130622" tIns="65311" rIns="130622" bIns="65311" rtlCol="0" anchor="ctr"/>
          <a:lstStyle/>
          <a:p>
            <a:pPr algn="ctr"/>
            <a:endParaRPr lang="en-US"/>
          </a:p>
        </p:txBody>
      </p:sp>
      <p:sp>
        <p:nvSpPr>
          <p:cNvPr id="16" name="Date Placeholder 3"/>
          <p:cNvSpPr>
            <a:spLocks noGrp="1"/>
          </p:cNvSpPr>
          <p:nvPr>
            <p:ph type="dt" sz="half" idx="10"/>
          </p:nvPr>
        </p:nvSpPr>
        <p:spPr>
          <a:xfrm>
            <a:off x="914400" y="7818120"/>
            <a:ext cx="731520" cy="274320"/>
          </a:xfrm>
        </p:spPr>
        <p:txBody>
          <a:bodyPr/>
          <a:lstStyle>
            <a:lvl1pPr>
              <a:defRPr sz="1000">
                <a:solidFill>
                  <a:schemeClr val="bg1"/>
                </a:solidFill>
              </a:defRPr>
            </a:lvl1pPr>
          </a:lstStyle>
          <a:p>
            <a:fld id="{2AAA71ED-8F0A-4F74-A503-A1718E888FF0}" type="datetime1">
              <a:rPr lang="en-US" smtClean="0"/>
              <a:pPr/>
              <a:t>21/12/2017</a:t>
            </a:fld>
            <a:endParaRPr lang="en-US" dirty="0"/>
          </a:p>
        </p:txBody>
      </p:sp>
      <p:sp>
        <p:nvSpPr>
          <p:cNvPr id="17" name="Footer Placeholder 4"/>
          <p:cNvSpPr>
            <a:spLocks noGrp="1"/>
          </p:cNvSpPr>
          <p:nvPr>
            <p:ph type="ftr" sz="quarter" idx="11"/>
          </p:nvPr>
        </p:nvSpPr>
        <p:spPr>
          <a:xfrm>
            <a:off x="3749040" y="7818120"/>
            <a:ext cx="9418320" cy="274320"/>
          </a:xfrm>
        </p:spPr>
        <p:txBody>
          <a:bodyPr/>
          <a:lstStyle>
            <a:lvl1pPr>
              <a:defRPr sz="1000">
                <a:solidFill>
                  <a:schemeClr val="bg1"/>
                </a:solidFill>
              </a:defRPr>
            </a:lvl1pPr>
          </a:lstStyle>
          <a:p>
            <a:r>
              <a:rPr lang="en-US" smtClean="0"/>
              <a:t>Sample footer</a:t>
            </a:r>
            <a:endParaRPr lang="en-US" dirty="0"/>
          </a:p>
        </p:txBody>
      </p:sp>
      <p:sp>
        <p:nvSpPr>
          <p:cNvPr id="18" name="Slide Number Placeholder 5"/>
          <p:cNvSpPr>
            <a:spLocks noGrp="1"/>
          </p:cNvSpPr>
          <p:nvPr>
            <p:ph type="sldNum" sz="quarter" idx="12"/>
          </p:nvPr>
        </p:nvSpPr>
        <p:spPr>
          <a:xfrm>
            <a:off x="365760" y="7818120"/>
            <a:ext cx="365760" cy="274320"/>
          </a:xfrm>
        </p:spPr>
        <p:txBody>
          <a:bodyPr/>
          <a:lstStyle>
            <a:lvl1pPr>
              <a:defRPr sz="1000">
                <a:solidFill>
                  <a:schemeClr val="bg1"/>
                </a:solidFill>
              </a:defRPr>
            </a:lvl1pPr>
          </a:lstStyle>
          <a:p>
            <a:fld id="{19A725F3-83D0-4529-A15C-9D644B8C51E0}" type="slidenum">
              <a:rPr lang="en-US" smtClean="0"/>
              <a:pPr/>
              <a:t>‹#›</a:t>
            </a:fld>
            <a:endParaRPr lang="en-US"/>
          </a:p>
        </p:txBody>
      </p:sp>
      <p:cxnSp>
        <p:nvCxnSpPr>
          <p:cNvPr id="19" name="Straight Connector 18"/>
          <p:cNvCxnSpPr/>
          <p:nvPr userDrawn="1"/>
        </p:nvCxnSpPr>
        <p:spPr>
          <a:xfrm rot="5400000">
            <a:off x="623570" y="7954010"/>
            <a:ext cx="274320" cy="254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a:xfrm rot="5400000">
            <a:off x="1551940" y="7954010"/>
            <a:ext cx="274320" cy="254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userDrawn="1"/>
        </p:nvCxnSpPr>
        <p:spPr>
          <a:xfrm rot="5400000">
            <a:off x="3439160" y="7954010"/>
            <a:ext cx="274320" cy="254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29" name="Footer Placeholder 4"/>
          <p:cNvSpPr txBox="1">
            <a:spLocks/>
          </p:cNvSpPr>
          <p:nvPr userDrawn="1"/>
        </p:nvSpPr>
        <p:spPr>
          <a:xfrm>
            <a:off x="1816100" y="7818120"/>
            <a:ext cx="1657350" cy="274320"/>
          </a:xfrm>
          <a:prstGeom prst="rect">
            <a:avLst/>
          </a:prstGeom>
        </p:spPr>
        <p:txBody>
          <a:bodyPr vert="horz" lIns="0" tIns="0" rIns="0" bIns="0" rtlCol="0" anchor="ctr"/>
          <a:lstStyle>
            <a:lvl1pPr>
              <a:defRPr sz="800"/>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smtClean="0">
                <a:ln>
                  <a:noFill/>
                </a:ln>
                <a:solidFill>
                  <a:schemeClr val="bg1"/>
                </a:solidFill>
                <a:effectLst/>
                <a:uLnTx/>
                <a:uFillTx/>
                <a:latin typeface="Segoe UI" pitchFamily="34" charset="0"/>
                <a:ea typeface="+mn-ea"/>
                <a:cs typeface="Segoe UI" pitchFamily="34" charset="0"/>
              </a:rPr>
              <a:t>© KPIT Technologies Limited</a:t>
            </a:r>
          </a:p>
        </p:txBody>
      </p:sp>
      <p:sp>
        <p:nvSpPr>
          <p:cNvPr id="30" name="Rectangle 29"/>
          <p:cNvSpPr/>
          <p:nvPr userDrawn="1"/>
        </p:nvSpPr>
        <p:spPr>
          <a:xfrm>
            <a:off x="0" y="7607030"/>
            <a:ext cx="14630400" cy="7392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130622" tIns="65311" rIns="130622" bIns="65311" rtlCol="0" anchor="ctr"/>
          <a:lstStyle/>
          <a:p>
            <a:pPr algn="ctr"/>
            <a:endParaRPr lang="en-US"/>
          </a:p>
        </p:txBody>
      </p:sp>
      <p:pic>
        <p:nvPicPr>
          <p:cNvPr id="31" name="Picture 30" descr="KPIT logo-(RGB).png"/>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13365782" y="7643997"/>
            <a:ext cx="1278588" cy="585606"/>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perator slide">
    <p:spTree>
      <p:nvGrpSpPr>
        <p:cNvPr id="1" name=""/>
        <p:cNvGrpSpPr/>
        <p:nvPr/>
      </p:nvGrpSpPr>
      <p:grpSpPr>
        <a:xfrm>
          <a:off x="0" y="0"/>
          <a:ext cx="0" cy="0"/>
          <a:chOff x="0" y="0"/>
          <a:chExt cx="0" cy="0"/>
        </a:xfrm>
      </p:grpSpPr>
      <p:cxnSp>
        <p:nvCxnSpPr>
          <p:cNvPr id="19" name="Straight Connector 18"/>
          <p:cNvCxnSpPr/>
          <p:nvPr userDrawn="1"/>
        </p:nvCxnSpPr>
        <p:spPr>
          <a:xfrm rot="5400000">
            <a:off x="623570" y="7954010"/>
            <a:ext cx="274320" cy="254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a:xfrm rot="5400000">
            <a:off x="1551940" y="7954010"/>
            <a:ext cx="274320" cy="254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21" name="Picture 20" descr="KPIT logo-(RGB).png"/>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13432523" y="7680960"/>
            <a:ext cx="1197877" cy="548640"/>
          </a:xfrm>
          <a:prstGeom prst="rect">
            <a:avLst/>
          </a:prstGeom>
        </p:spPr>
      </p:pic>
      <p:cxnSp>
        <p:nvCxnSpPr>
          <p:cNvPr id="22" name="Straight Connector 21"/>
          <p:cNvCxnSpPr/>
          <p:nvPr userDrawn="1"/>
        </p:nvCxnSpPr>
        <p:spPr>
          <a:xfrm rot="5400000">
            <a:off x="3439160" y="7954010"/>
            <a:ext cx="274320" cy="254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Footer Placeholder 4"/>
          <p:cNvSpPr txBox="1">
            <a:spLocks/>
          </p:cNvSpPr>
          <p:nvPr userDrawn="1"/>
        </p:nvSpPr>
        <p:spPr>
          <a:xfrm>
            <a:off x="1816100" y="7818120"/>
            <a:ext cx="1657350" cy="274320"/>
          </a:xfrm>
          <a:prstGeom prst="rect">
            <a:avLst/>
          </a:prstGeom>
        </p:spPr>
        <p:txBody>
          <a:bodyPr vert="horz" lIns="0" tIns="0" rIns="0" bIns="0" rtlCol="0" anchor="ctr"/>
          <a:lstStyle>
            <a:lvl1pPr>
              <a:defRPr sz="800"/>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smtClean="0">
                <a:ln>
                  <a:noFill/>
                </a:ln>
                <a:solidFill>
                  <a:schemeClr val="tx1"/>
                </a:solidFill>
                <a:effectLst/>
                <a:uLnTx/>
                <a:uFillTx/>
                <a:latin typeface="Segoe UI" pitchFamily="34" charset="0"/>
                <a:ea typeface="+mn-ea"/>
                <a:cs typeface="Segoe UI" pitchFamily="34" charset="0"/>
              </a:rPr>
              <a:t>© KPIT Technologies Limited</a:t>
            </a:r>
          </a:p>
        </p:txBody>
      </p:sp>
      <p:sp>
        <p:nvSpPr>
          <p:cNvPr id="4" name="Date Placeholder 3"/>
          <p:cNvSpPr>
            <a:spLocks noGrp="1"/>
          </p:cNvSpPr>
          <p:nvPr>
            <p:ph type="dt" sz="half" idx="10"/>
          </p:nvPr>
        </p:nvSpPr>
        <p:spPr>
          <a:xfrm>
            <a:off x="914400" y="7818120"/>
            <a:ext cx="731520" cy="274320"/>
          </a:xfrm>
        </p:spPr>
        <p:txBody>
          <a:bodyPr/>
          <a:lstStyle>
            <a:lvl1pPr>
              <a:defRPr sz="1000"/>
            </a:lvl1pPr>
          </a:lstStyle>
          <a:p>
            <a:fld id="{173C4A84-7C60-4089-A564-A39ABE05C7C0}" type="datetime1">
              <a:rPr lang="en-US" smtClean="0"/>
              <a:pPr/>
              <a:t>21/12/2017</a:t>
            </a:fld>
            <a:endParaRPr lang="en-US"/>
          </a:p>
        </p:txBody>
      </p:sp>
      <p:sp>
        <p:nvSpPr>
          <p:cNvPr id="5" name="Footer Placeholder 4"/>
          <p:cNvSpPr>
            <a:spLocks noGrp="1"/>
          </p:cNvSpPr>
          <p:nvPr>
            <p:ph type="ftr" sz="quarter" idx="11"/>
          </p:nvPr>
        </p:nvSpPr>
        <p:spPr>
          <a:xfrm>
            <a:off x="3749040" y="7818120"/>
            <a:ext cx="9509760" cy="274320"/>
          </a:xfrm>
        </p:spPr>
        <p:txBody>
          <a:bodyPr/>
          <a:lstStyle>
            <a:lvl1pPr>
              <a:defRPr sz="1000"/>
            </a:lvl1pPr>
          </a:lstStyle>
          <a:p>
            <a:r>
              <a:rPr lang="en-US" smtClean="0"/>
              <a:t>Sample footer</a:t>
            </a:r>
            <a:endParaRPr lang="en-US" dirty="0"/>
          </a:p>
        </p:txBody>
      </p:sp>
      <p:sp>
        <p:nvSpPr>
          <p:cNvPr id="6" name="Slide Number Placeholder 5"/>
          <p:cNvSpPr>
            <a:spLocks noGrp="1"/>
          </p:cNvSpPr>
          <p:nvPr>
            <p:ph type="sldNum" sz="quarter" idx="12"/>
          </p:nvPr>
        </p:nvSpPr>
        <p:spPr>
          <a:xfrm>
            <a:off x="365760" y="7818120"/>
            <a:ext cx="365760" cy="274320"/>
          </a:xfrm>
        </p:spPr>
        <p:txBody>
          <a:bodyPr/>
          <a:lstStyle>
            <a:lvl1pPr>
              <a:defRPr sz="1000"/>
            </a:lvl1pPr>
          </a:lstStyle>
          <a:p>
            <a:fld id="{19A725F3-83D0-4529-A15C-9D644B8C51E0}" type="slidenum">
              <a:rPr lang="en-US" smtClean="0"/>
              <a:pPr/>
              <a:t>‹#›</a:t>
            </a:fld>
            <a:endParaRPr lang="en-US"/>
          </a:p>
        </p:txBody>
      </p:sp>
      <p:sp>
        <p:nvSpPr>
          <p:cNvPr id="15" name="Rectangle 14"/>
          <p:cNvSpPr/>
          <p:nvPr userDrawn="1"/>
        </p:nvSpPr>
        <p:spPr>
          <a:xfrm>
            <a:off x="0" y="2560320"/>
            <a:ext cx="14630400" cy="2350631"/>
          </a:xfrm>
          <a:prstGeom prst="rect">
            <a:avLst/>
          </a:prstGeom>
          <a:solidFill>
            <a:srgbClr val="0089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userDrawn="1"/>
        </p:nvSpPr>
        <p:spPr>
          <a:xfrm>
            <a:off x="0" y="4946250"/>
            <a:ext cx="14630400" cy="548640"/>
          </a:xfrm>
          <a:prstGeom prst="rect">
            <a:avLst/>
          </a:prstGeom>
          <a:solidFill>
            <a:srgbClr val="D7DF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 Placeholder 9"/>
          <p:cNvSpPr>
            <a:spLocks noGrp="1"/>
          </p:cNvSpPr>
          <p:nvPr userDrawn="1">
            <p:ph type="body" sz="quarter" idx="13" hasCustomPrompt="1"/>
          </p:nvPr>
        </p:nvSpPr>
        <p:spPr>
          <a:xfrm>
            <a:off x="3131110" y="2841674"/>
            <a:ext cx="8229600" cy="1828800"/>
          </a:xfrm>
        </p:spPr>
        <p:txBody>
          <a:bodyPr lIns="0" tIns="0" rIns="0" bIns="0" anchor="b" anchorCtr="0">
            <a:normAutofit/>
          </a:bodyPr>
          <a:lstStyle>
            <a:lvl1pPr marL="0" indent="0" algn="ctr">
              <a:buNone/>
              <a:defRPr sz="3400">
                <a:solidFill>
                  <a:schemeClr val="bg1"/>
                </a:solidFill>
              </a:defRPr>
            </a:lvl1pPr>
          </a:lstStyle>
          <a:p>
            <a:pPr lvl="0"/>
            <a:r>
              <a:rPr lang="en-US" dirty="0" smtClean="0"/>
              <a:t>Click to enter section title</a:t>
            </a:r>
            <a:endParaRPr lang="en-US" dirty="0"/>
          </a:p>
        </p:txBody>
      </p:sp>
      <p:sp>
        <p:nvSpPr>
          <p:cNvPr id="25" name="Text Placeholder 24"/>
          <p:cNvSpPr>
            <a:spLocks noGrp="1"/>
          </p:cNvSpPr>
          <p:nvPr userDrawn="1">
            <p:ph type="body" sz="quarter" idx="14" hasCustomPrompt="1"/>
          </p:nvPr>
        </p:nvSpPr>
        <p:spPr>
          <a:xfrm>
            <a:off x="4564856" y="5036234"/>
            <a:ext cx="5500687" cy="393895"/>
          </a:xfrm>
        </p:spPr>
        <p:txBody>
          <a:bodyPr lIns="91440" tIns="0" rIns="91440" bIns="0">
            <a:normAutofit/>
          </a:bodyPr>
          <a:lstStyle>
            <a:lvl1pPr marL="0" indent="0" algn="ctr">
              <a:spcBef>
                <a:spcPts val="0"/>
              </a:spcBef>
              <a:buNone/>
              <a:defRPr sz="20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rPr lang="en-US" dirty="0" smtClean="0"/>
              <a:t>Subtitle</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icture or map">
    <p:spTree>
      <p:nvGrpSpPr>
        <p:cNvPr id="1" name=""/>
        <p:cNvGrpSpPr/>
        <p:nvPr/>
      </p:nvGrpSpPr>
      <p:grpSpPr>
        <a:xfrm>
          <a:off x="0" y="0"/>
          <a:ext cx="0" cy="0"/>
          <a:chOff x="0" y="0"/>
          <a:chExt cx="0" cy="0"/>
        </a:xfrm>
      </p:grpSpPr>
      <p:sp>
        <p:nvSpPr>
          <p:cNvPr id="10" name="Picture Placeholder 9"/>
          <p:cNvSpPr>
            <a:spLocks noGrp="1"/>
          </p:cNvSpPr>
          <p:nvPr>
            <p:ph type="pic" sz="quarter" idx="13" hasCustomPrompt="1"/>
          </p:nvPr>
        </p:nvSpPr>
        <p:spPr>
          <a:xfrm>
            <a:off x="548640" y="1108710"/>
            <a:ext cx="13431520" cy="6286500"/>
          </a:xfrm>
        </p:spPr>
        <p:txBody>
          <a:bodyPr>
            <a:normAutofit/>
          </a:bodyPr>
          <a:lstStyle>
            <a:lvl1pPr>
              <a:buNone/>
              <a:defRPr sz="2600"/>
            </a:lvl1pPr>
          </a:lstStyle>
          <a:p>
            <a:r>
              <a:rPr lang="en-US" dirty="0" smtClean="0"/>
              <a:t>Click to place map / picture</a:t>
            </a:r>
            <a:endParaRPr lang="en-US" dirty="0"/>
          </a:p>
        </p:txBody>
      </p:sp>
      <p:sp>
        <p:nvSpPr>
          <p:cNvPr id="25" name="Rectangle 24"/>
          <p:cNvSpPr/>
          <p:nvPr userDrawn="1"/>
        </p:nvSpPr>
        <p:spPr>
          <a:xfrm>
            <a:off x="13990320" y="365760"/>
            <a:ext cx="640080" cy="4572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0" y="7680960"/>
            <a:ext cx="14630400" cy="5486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130622" tIns="65311" rIns="130622" bIns="65311" rtlCol="0" anchor="ctr"/>
          <a:lstStyle/>
          <a:p>
            <a:pPr algn="ctr"/>
            <a:endParaRPr lang="en-US"/>
          </a:p>
        </p:txBody>
      </p:sp>
      <p:sp>
        <p:nvSpPr>
          <p:cNvPr id="14" name="Date Placeholder 3"/>
          <p:cNvSpPr>
            <a:spLocks noGrp="1"/>
          </p:cNvSpPr>
          <p:nvPr>
            <p:ph type="dt" sz="half" idx="10"/>
          </p:nvPr>
        </p:nvSpPr>
        <p:spPr>
          <a:xfrm>
            <a:off x="914400" y="7818120"/>
            <a:ext cx="731520" cy="274320"/>
          </a:xfrm>
        </p:spPr>
        <p:txBody>
          <a:bodyPr/>
          <a:lstStyle>
            <a:lvl1pPr>
              <a:defRPr sz="1000">
                <a:solidFill>
                  <a:schemeClr val="bg1"/>
                </a:solidFill>
              </a:defRPr>
            </a:lvl1pPr>
          </a:lstStyle>
          <a:p>
            <a:fld id="{2AAA71ED-8F0A-4F74-A503-A1718E888FF0}" type="datetime1">
              <a:rPr lang="en-US" smtClean="0"/>
              <a:pPr/>
              <a:t>21/12/2017</a:t>
            </a:fld>
            <a:endParaRPr lang="en-US" dirty="0"/>
          </a:p>
        </p:txBody>
      </p:sp>
      <p:sp>
        <p:nvSpPr>
          <p:cNvPr id="15" name="Footer Placeholder 4"/>
          <p:cNvSpPr>
            <a:spLocks noGrp="1"/>
          </p:cNvSpPr>
          <p:nvPr>
            <p:ph type="ftr" sz="quarter" idx="11"/>
          </p:nvPr>
        </p:nvSpPr>
        <p:spPr>
          <a:xfrm>
            <a:off x="3749040" y="7818120"/>
            <a:ext cx="9418320" cy="274320"/>
          </a:xfrm>
        </p:spPr>
        <p:txBody>
          <a:bodyPr/>
          <a:lstStyle>
            <a:lvl1pPr>
              <a:defRPr sz="1000">
                <a:solidFill>
                  <a:schemeClr val="bg1"/>
                </a:solidFill>
              </a:defRPr>
            </a:lvl1pPr>
          </a:lstStyle>
          <a:p>
            <a:r>
              <a:rPr lang="en-US" smtClean="0"/>
              <a:t>Sample footer</a:t>
            </a:r>
            <a:endParaRPr lang="en-US" dirty="0"/>
          </a:p>
        </p:txBody>
      </p:sp>
      <p:sp>
        <p:nvSpPr>
          <p:cNvPr id="16" name="Slide Number Placeholder 5"/>
          <p:cNvSpPr>
            <a:spLocks noGrp="1"/>
          </p:cNvSpPr>
          <p:nvPr>
            <p:ph type="sldNum" sz="quarter" idx="12"/>
          </p:nvPr>
        </p:nvSpPr>
        <p:spPr>
          <a:xfrm>
            <a:off x="365760" y="7818120"/>
            <a:ext cx="365760" cy="274320"/>
          </a:xfrm>
        </p:spPr>
        <p:txBody>
          <a:bodyPr/>
          <a:lstStyle>
            <a:lvl1pPr>
              <a:defRPr sz="1000">
                <a:solidFill>
                  <a:schemeClr val="bg1"/>
                </a:solidFill>
              </a:defRPr>
            </a:lvl1pPr>
          </a:lstStyle>
          <a:p>
            <a:fld id="{19A725F3-83D0-4529-A15C-9D644B8C51E0}" type="slidenum">
              <a:rPr lang="en-US" smtClean="0"/>
              <a:pPr/>
              <a:t>‹#›</a:t>
            </a:fld>
            <a:endParaRPr lang="en-US"/>
          </a:p>
        </p:txBody>
      </p:sp>
      <p:cxnSp>
        <p:nvCxnSpPr>
          <p:cNvPr id="17" name="Straight Connector 16"/>
          <p:cNvCxnSpPr/>
          <p:nvPr userDrawn="1"/>
        </p:nvCxnSpPr>
        <p:spPr>
          <a:xfrm rot="5400000">
            <a:off x="623570" y="7954010"/>
            <a:ext cx="274320" cy="254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userDrawn="1"/>
        </p:nvCxnSpPr>
        <p:spPr>
          <a:xfrm rot="5400000">
            <a:off x="1551940" y="7954010"/>
            <a:ext cx="274320" cy="254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userDrawn="1"/>
        </p:nvCxnSpPr>
        <p:spPr>
          <a:xfrm rot="5400000">
            <a:off x="3439160" y="7954010"/>
            <a:ext cx="274320" cy="254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27" name="Footer Placeholder 4"/>
          <p:cNvSpPr txBox="1">
            <a:spLocks/>
          </p:cNvSpPr>
          <p:nvPr userDrawn="1"/>
        </p:nvSpPr>
        <p:spPr>
          <a:xfrm>
            <a:off x="1816100" y="7818120"/>
            <a:ext cx="1657350" cy="274320"/>
          </a:xfrm>
          <a:prstGeom prst="rect">
            <a:avLst/>
          </a:prstGeom>
        </p:spPr>
        <p:txBody>
          <a:bodyPr vert="horz" lIns="0" tIns="0" rIns="0" bIns="0" rtlCol="0" anchor="ctr"/>
          <a:lstStyle>
            <a:lvl1pPr>
              <a:defRPr sz="800"/>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smtClean="0">
                <a:ln>
                  <a:noFill/>
                </a:ln>
                <a:solidFill>
                  <a:schemeClr val="bg1"/>
                </a:solidFill>
                <a:effectLst/>
                <a:uLnTx/>
                <a:uFillTx/>
                <a:latin typeface="Segoe UI" pitchFamily="34" charset="0"/>
                <a:ea typeface="+mn-ea"/>
                <a:cs typeface="Segoe UI" pitchFamily="34" charset="0"/>
              </a:rPr>
              <a:t>© KPIT Technologies Limited</a:t>
            </a:r>
          </a:p>
        </p:txBody>
      </p:sp>
      <p:sp>
        <p:nvSpPr>
          <p:cNvPr id="28" name="Rectangle 27"/>
          <p:cNvSpPr/>
          <p:nvPr userDrawn="1"/>
        </p:nvSpPr>
        <p:spPr>
          <a:xfrm>
            <a:off x="0" y="7607030"/>
            <a:ext cx="14630400" cy="7392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130622" tIns="65311" rIns="130622" bIns="65311" rtlCol="0" anchor="ctr"/>
          <a:lstStyle/>
          <a:p>
            <a:pPr algn="ctr"/>
            <a:endParaRPr lang="en-US"/>
          </a:p>
        </p:txBody>
      </p:sp>
      <p:pic>
        <p:nvPicPr>
          <p:cNvPr id="29" name="Picture 28" descr="KPIT logo-(RGB).png"/>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13365782" y="7643997"/>
            <a:ext cx="1278588" cy="585606"/>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
        <p:nvSpPr>
          <p:cNvPr id="17" name="Rectangle 16"/>
          <p:cNvSpPr/>
          <p:nvPr userDrawn="1"/>
        </p:nvSpPr>
        <p:spPr>
          <a:xfrm>
            <a:off x="13990320" y="365760"/>
            <a:ext cx="640080" cy="4572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userDrawn="1"/>
        </p:nvSpPr>
        <p:spPr>
          <a:xfrm>
            <a:off x="0" y="7680960"/>
            <a:ext cx="14630400" cy="5486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130622" tIns="65311" rIns="130622" bIns="65311" rtlCol="0" anchor="ctr"/>
          <a:lstStyle/>
          <a:p>
            <a:pPr algn="ctr"/>
            <a:endParaRPr lang="en-US"/>
          </a:p>
        </p:txBody>
      </p:sp>
      <p:sp>
        <p:nvSpPr>
          <p:cNvPr id="19" name="Date Placeholder 3"/>
          <p:cNvSpPr>
            <a:spLocks noGrp="1"/>
          </p:cNvSpPr>
          <p:nvPr>
            <p:ph type="dt" sz="half" idx="10"/>
          </p:nvPr>
        </p:nvSpPr>
        <p:spPr>
          <a:xfrm>
            <a:off x="914400" y="7818120"/>
            <a:ext cx="731520" cy="274320"/>
          </a:xfrm>
        </p:spPr>
        <p:txBody>
          <a:bodyPr/>
          <a:lstStyle>
            <a:lvl1pPr>
              <a:defRPr sz="1000">
                <a:solidFill>
                  <a:schemeClr val="bg1"/>
                </a:solidFill>
              </a:defRPr>
            </a:lvl1pPr>
          </a:lstStyle>
          <a:p>
            <a:fld id="{2AAA71ED-8F0A-4F74-A503-A1718E888FF0}" type="datetime1">
              <a:rPr lang="en-US" smtClean="0"/>
              <a:pPr/>
              <a:t>21/12/2017</a:t>
            </a:fld>
            <a:endParaRPr lang="en-US" dirty="0"/>
          </a:p>
        </p:txBody>
      </p:sp>
      <p:sp>
        <p:nvSpPr>
          <p:cNvPr id="20" name="Footer Placeholder 4"/>
          <p:cNvSpPr>
            <a:spLocks noGrp="1"/>
          </p:cNvSpPr>
          <p:nvPr>
            <p:ph type="ftr" sz="quarter" idx="11"/>
          </p:nvPr>
        </p:nvSpPr>
        <p:spPr>
          <a:xfrm>
            <a:off x="3749040" y="7818120"/>
            <a:ext cx="9418320" cy="274320"/>
          </a:xfrm>
        </p:spPr>
        <p:txBody>
          <a:bodyPr/>
          <a:lstStyle>
            <a:lvl1pPr>
              <a:defRPr sz="1000">
                <a:solidFill>
                  <a:schemeClr val="bg1"/>
                </a:solidFill>
              </a:defRPr>
            </a:lvl1pPr>
          </a:lstStyle>
          <a:p>
            <a:r>
              <a:rPr lang="en-US" smtClean="0"/>
              <a:t>Sample footer</a:t>
            </a:r>
            <a:endParaRPr lang="en-US" dirty="0"/>
          </a:p>
        </p:txBody>
      </p:sp>
      <p:sp>
        <p:nvSpPr>
          <p:cNvPr id="21" name="Slide Number Placeholder 5"/>
          <p:cNvSpPr>
            <a:spLocks noGrp="1"/>
          </p:cNvSpPr>
          <p:nvPr>
            <p:ph type="sldNum" sz="quarter" idx="12"/>
          </p:nvPr>
        </p:nvSpPr>
        <p:spPr>
          <a:xfrm>
            <a:off x="365760" y="7818120"/>
            <a:ext cx="365760" cy="274320"/>
          </a:xfrm>
        </p:spPr>
        <p:txBody>
          <a:bodyPr/>
          <a:lstStyle>
            <a:lvl1pPr>
              <a:defRPr sz="1000">
                <a:solidFill>
                  <a:schemeClr val="bg1"/>
                </a:solidFill>
              </a:defRPr>
            </a:lvl1pPr>
          </a:lstStyle>
          <a:p>
            <a:fld id="{19A725F3-83D0-4529-A15C-9D644B8C51E0}" type="slidenum">
              <a:rPr lang="en-US" smtClean="0"/>
              <a:pPr/>
              <a:t>‹#›</a:t>
            </a:fld>
            <a:endParaRPr lang="en-US"/>
          </a:p>
        </p:txBody>
      </p:sp>
      <p:cxnSp>
        <p:nvCxnSpPr>
          <p:cNvPr id="22" name="Straight Connector 21"/>
          <p:cNvCxnSpPr/>
          <p:nvPr userDrawn="1"/>
        </p:nvCxnSpPr>
        <p:spPr>
          <a:xfrm rot="5400000">
            <a:off x="623570" y="7954010"/>
            <a:ext cx="274320" cy="254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userDrawn="1"/>
        </p:nvCxnSpPr>
        <p:spPr>
          <a:xfrm rot="5400000">
            <a:off x="1551940" y="7954010"/>
            <a:ext cx="274320" cy="254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a:xfrm rot="5400000">
            <a:off x="3439160" y="7954010"/>
            <a:ext cx="274320" cy="254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25" name="Footer Placeholder 4"/>
          <p:cNvSpPr txBox="1">
            <a:spLocks/>
          </p:cNvSpPr>
          <p:nvPr userDrawn="1"/>
        </p:nvSpPr>
        <p:spPr>
          <a:xfrm>
            <a:off x="1816100" y="7818120"/>
            <a:ext cx="1657350" cy="274320"/>
          </a:xfrm>
          <a:prstGeom prst="rect">
            <a:avLst/>
          </a:prstGeom>
        </p:spPr>
        <p:txBody>
          <a:bodyPr vert="horz" lIns="0" tIns="0" rIns="0" bIns="0" rtlCol="0" anchor="ctr"/>
          <a:lstStyle>
            <a:lvl1pPr>
              <a:defRPr sz="800"/>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smtClean="0">
                <a:ln>
                  <a:noFill/>
                </a:ln>
                <a:solidFill>
                  <a:schemeClr val="bg1"/>
                </a:solidFill>
                <a:effectLst/>
                <a:uLnTx/>
                <a:uFillTx/>
                <a:latin typeface="Segoe UI" pitchFamily="34" charset="0"/>
                <a:ea typeface="+mn-ea"/>
                <a:cs typeface="Segoe UI" pitchFamily="34" charset="0"/>
              </a:rPr>
              <a:t>© KPIT Technologies Limited</a:t>
            </a:r>
          </a:p>
        </p:txBody>
      </p:sp>
      <p:sp>
        <p:nvSpPr>
          <p:cNvPr id="26" name="Rectangle 25"/>
          <p:cNvSpPr/>
          <p:nvPr userDrawn="1"/>
        </p:nvSpPr>
        <p:spPr>
          <a:xfrm>
            <a:off x="0" y="7607030"/>
            <a:ext cx="14630400" cy="7392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130622" tIns="65311" rIns="130622" bIns="65311" rtlCol="0" anchor="ctr"/>
          <a:lstStyle/>
          <a:p>
            <a:pPr algn="ctr"/>
            <a:endParaRPr lang="en-US"/>
          </a:p>
        </p:txBody>
      </p:sp>
      <p:pic>
        <p:nvPicPr>
          <p:cNvPr id="27" name="Picture 26" descr="KPIT logo-(RGB).png"/>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13365782" y="7643997"/>
            <a:ext cx="1278588" cy="585606"/>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31520" y="329566"/>
            <a:ext cx="13167360" cy="1371600"/>
          </a:xfrm>
          <a:prstGeom prst="rect">
            <a:avLst/>
          </a:prstGeom>
        </p:spPr>
        <p:txBody>
          <a:bodyPr vert="horz" lIns="130622" tIns="65311" rIns="130622" bIns="65311"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731520" y="1920240"/>
            <a:ext cx="13167360" cy="5431156"/>
          </a:xfrm>
          <a:prstGeom prst="rect">
            <a:avLst/>
          </a:prstGeom>
        </p:spPr>
        <p:txBody>
          <a:bodyPr vert="horz" lIns="130622" tIns="65311" rIns="130622" bIns="6531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219200" y="7772401"/>
            <a:ext cx="1219200" cy="293370"/>
          </a:xfrm>
          <a:prstGeom prst="rect">
            <a:avLst/>
          </a:prstGeom>
        </p:spPr>
        <p:txBody>
          <a:bodyPr vert="horz" lIns="0" tIns="0" rIns="0" bIns="0" rtlCol="0" anchor="ctr"/>
          <a:lstStyle>
            <a:lvl1pPr algn="l">
              <a:defRPr sz="1400">
                <a:solidFill>
                  <a:schemeClr val="tx1"/>
                </a:solidFill>
                <a:latin typeface="Segoe UI" pitchFamily="34" charset="0"/>
                <a:cs typeface="Segoe UI" pitchFamily="34" charset="0"/>
              </a:defRPr>
            </a:lvl1pPr>
          </a:lstStyle>
          <a:p>
            <a:fld id="{347DFF8D-94D4-43DD-8BFB-E5E31B38334E}" type="datetime1">
              <a:rPr lang="en-US" smtClean="0"/>
              <a:pPr/>
              <a:t>21/12/2017</a:t>
            </a:fld>
            <a:endParaRPr lang="en-US"/>
          </a:p>
        </p:txBody>
      </p:sp>
      <p:sp>
        <p:nvSpPr>
          <p:cNvPr id="5" name="Footer Placeholder 4"/>
          <p:cNvSpPr>
            <a:spLocks noGrp="1"/>
          </p:cNvSpPr>
          <p:nvPr>
            <p:ph type="ftr" sz="quarter" idx="3"/>
          </p:nvPr>
        </p:nvSpPr>
        <p:spPr>
          <a:xfrm>
            <a:off x="2682240" y="7772401"/>
            <a:ext cx="11460480" cy="293370"/>
          </a:xfrm>
          <a:prstGeom prst="rect">
            <a:avLst/>
          </a:prstGeom>
        </p:spPr>
        <p:txBody>
          <a:bodyPr vert="horz" lIns="0" tIns="0" rIns="0" bIns="0" rtlCol="0" anchor="ctr"/>
          <a:lstStyle>
            <a:lvl1pPr algn="l">
              <a:defRPr sz="1400">
                <a:solidFill>
                  <a:schemeClr val="tx1"/>
                </a:solidFill>
                <a:latin typeface="Segoe UI" pitchFamily="34" charset="0"/>
                <a:cs typeface="Segoe UI" pitchFamily="34" charset="0"/>
              </a:defRPr>
            </a:lvl1pPr>
          </a:lstStyle>
          <a:p>
            <a:endParaRPr lang="en-US" dirty="0"/>
          </a:p>
        </p:txBody>
      </p:sp>
      <p:sp>
        <p:nvSpPr>
          <p:cNvPr id="6" name="Slide Number Placeholder 5"/>
          <p:cNvSpPr>
            <a:spLocks noGrp="1"/>
          </p:cNvSpPr>
          <p:nvPr>
            <p:ph type="sldNum" sz="quarter" idx="4"/>
          </p:nvPr>
        </p:nvSpPr>
        <p:spPr>
          <a:xfrm>
            <a:off x="243840" y="7772401"/>
            <a:ext cx="609600" cy="293370"/>
          </a:xfrm>
          <a:prstGeom prst="rect">
            <a:avLst/>
          </a:prstGeom>
        </p:spPr>
        <p:txBody>
          <a:bodyPr vert="horz" lIns="0" tIns="0" rIns="0" bIns="0" rtlCol="0" anchor="ctr"/>
          <a:lstStyle>
            <a:lvl1pPr algn="l">
              <a:defRPr sz="1400">
                <a:solidFill>
                  <a:schemeClr val="tx1"/>
                </a:solidFill>
                <a:latin typeface="Segoe UI" pitchFamily="34" charset="0"/>
                <a:cs typeface="Segoe UI" pitchFamily="34" charset="0"/>
              </a:defRPr>
            </a:lvl1pPr>
          </a:lstStyle>
          <a:p>
            <a:fld id="{19A725F3-83D0-4529-A15C-9D644B8C51E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4" r:id="rId1"/>
    <p:sldLayoutId id="2147483650" r:id="rId2"/>
    <p:sldLayoutId id="2147483668" r:id="rId3"/>
    <p:sldLayoutId id="2147483669" r:id="rId4"/>
    <p:sldLayoutId id="2147483651" r:id="rId5"/>
    <p:sldLayoutId id="2147483662" r:id="rId6"/>
    <p:sldLayoutId id="2147483663" r:id="rId7"/>
    <p:sldLayoutId id="2147483660" r:id="rId8"/>
    <p:sldLayoutId id="2147483661" r:id="rId9"/>
    <p:sldLayoutId id="2147483666" r:id="rId10"/>
    <p:sldLayoutId id="2147483667" r:id="rId11"/>
    <p:sldLayoutId id="2147483670" r:id="rId12"/>
    <p:sldLayoutId id="2147483671" r:id="rId13"/>
  </p:sldLayoutIdLst>
  <p:timing>
    <p:tnLst>
      <p:par>
        <p:cTn id="1" dur="indefinite" restart="never" nodeType="tmRoot"/>
      </p:par>
    </p:tnLst>
  </p:timing>
  <p:hf hdr="0" ftr="0"/>
  <p:txStyles>
    <p:titleStyle>
      <a:lvl1pPr algn="l" defTabSz="1306220" rtl="0" eaLnBrk="1" latinLnBrk="0" hangingPunct="1">
        <a:spcBef>
          <a:spcPct val="0"/>
        </a:spcBef>
        <a:buNone/>
        <a:defRPr sz="2600" kern="1200">
          <a:solidFill>
            <a:schemeClr val="tx1"/>
          </a:solidFill>
          <a:latin typeface="Segoe UI" pitchFamily="34" charset="0"/>
          <a:ea typeface="+mj-ea"/>
          <a:cs typeface="Segoe UI" pitchFamily="34" charset="0"/>
        </a:defRPr>
      </a:lvl1pPr>
    </p:titleStyle>
    <p:bodyStyle>
      <a:lvl1pPr marL="489833" indent="-489833" algn="l" defTabSz="1306220" rtl="0" eaLnBrk="1" latinLnBrk="0" hangingPunct="1">
        <a:spcBef>
          <a:spcPct val="20000"/>
        </a:spcBef>
        <a:buFont typeface="Arial" pitchFamily="34" charset="0"/>
        <a:buChar char="•"/>
        <a:defRPr sz="2600" kern="1200">
          <a:solidFill>
            <a:schemeClr val="tx1"/>
          </a:solidFill>
          <a:latin typeface="Segoe UI" pitchFamily="34" charset="0"/>
          <a:ea typeface="+mn-ea"/>
          <a:cs typeface="Segoe UI" pitchFamily="34" charset="0"/>
        </a:defRPr>
      </a:lvl1pPr>
      <a:lvl2pPr marL="1061304" indent="-408194" algn="l" defTabSz="1306220" rtl="0" eaLnBrk="1" latinLnBrk="0" hangingPunct="1">
        <a:spcBef>
          <a:spcPct val="20000"/>
        </a:spcBef>
        <a:buFont typeface="Arial" pitchFamily="34" charset="0"/>
        <a:buChar char="–"/>
        <a:defRPr sz="2400" kern="1200">
          <a:solidFill>
            <a:schemeClr val="tx1"/>
          </a:solidFill>
          <a:latin typeface="Segoe UI" pitchFamily="34" charset="0"/>
          <a:ea typeface="+mn-ea"/>
          <a:cs typeface="Segoe UI" pitchFamily="34" charset="0"/>
        </a:defRPr>
      </a:lvl2pPr>
      <a:lvl3pPr marL="1632776" indent="-326555" algn="l" defTabSz="1306220" rtl="0" eaLnBrk="1" latinLnBrk="0" hangingPunct="1">
        <a:spcBef>
          <a:spcPct val="20000"/>
        </a:spcBef>
        <a:buFont typeface="Arial" pitchFamily="34" charset="0"/>
        <a:buChar char="•"/>
        <a:defRPr sz="2400" kern="1200">
          <a:solidFill>
            <a:schemeClr val="tx1"/>
          </a:solidFill>
          <a:latin typeface="Segoe UI" pitchFamily="34" charset="0"/>
          <a:ea typeface="+mn-ea"/>
          <a:cs typeface="Segoe UI" pitchFamily="34" charset="0"/>
        </a:defRPr>
      </a:lvl3pPr>
      <a:lvl4pPr marL="2285886" indent="-326555" algn="l" defTabSz="1306220" rtl="0" eaLnBrk="1" latinLnBrk="0" hangingPunct="1">
        <a:spcBef>
          <a:spcPct val="20000"/>
        </a:spcBef>
        <a:buFont typeface="Arial" pitchFamily="34" charset="0"/>
        <a:buChar char="–"/>
        <a:defRPr sz="2400" kern="1200">
          <a:solidFill>
            <a:schemeClr val="tx1"/>
          </a:solidFill>
          <a:latin typeface="Segoe UI" pitchFamily="34" charset="0"/>
          <a:ea typeface="+mn-ea"/>
          <a:cs typeface="Segoe UI" pitchFamily="34" charset="0"/>
        </a:defRPr>
      </a:lvl4pPr>
      <a:lvl5pPr marL="2938996" indent="-326555" algn="l" defTabSz="1306220" rtl="0" eaLnBrk="1" latinLnBrk="0" hangingPunct="1">
        <a:spcBef>
          <a:spcPct val="20000"/>
        </a:spcBef>
        <a:buFont typeface="Arial" pitchFamily="34" charset="0"/>
        <a:buChar char="»"/>
        <a:defRPr sz="2400" kern="1200">
          <a:solidFill>
            <a:schemeClr val="tx1"/>
          </a:solidFill>
          <a:latin typeface="Segoe UI" pitchFamily="34" charset="0"/>
          <a:ea typeface="+mn-ea"/>
          <a:cs typeface="Segoe UI" pitchFamily="34" charset="0"/>
        </a:defRPr>
      </a:lvl5pPr>
      <a:lvl6pPr marL="3592106" indent="-326555" algn="l" defTabSz="1306220" rtl="0" eaLnBrk="1" latinLnBrk="0" hangingPunct="1">
        <a:spcBef>
          <a:spcPct val="20000"/>
        </a:spcBef>
        <a:buFont typeface="Arial" pitchFamily="34" charset="0"/>
        <a:buChar char="•"/>
        <a:defRPr sz="2900" kern="1200">
          <a:solidFill>
            <a:schemeClr val="tx1"/>
          </a:solidFill>
          <a:latin typeface="+mn-lt"/>
          <a:ea typeface="+mn-ea"/>
          <a:cs typeface="+mn-cs"/>
        </a:defRPr>
      </a:lvl6pPr>
      <a:lvl7pPr marL="4245216" indent="-326555" algn="l" defTabSz="1306220" rtl="0" eaLnBrk="1" latinLnBrk="0" hangingPunct="1">
        <a:spcBef>
          <a:spcPct val="20000"/>
        </a:spcBef>
        <a:buFont typeface="Arial" pitchFamily="34" charset="0"/>
        <a:buChar char="•"/>
        <a:defRPr sz="2900" kern="1200">
          <a:solidFill>
            <a:schemeClr val="tx1"/>
          </a:solidFill>
          <a:latin typeface="+mn-lt"/>
          <a:ea typeface="+mn-ea"/>
          <a:cs typeface="+mn-cs"/>
        </a:defRPr>
      </a:lvl7pPr>
      <a:lvl8pPr marL="4898327" indent="-326555" algn="l" defTabSz="1306220" rtl="0" eaLnBrk="1" latinLnBrk="0" hangingPunct="1">
        <a:spcBef>
          <a:spcPct val="20000"/>
        </a:spcBef>
        <a:buFont typeface="Arial" pitchFamily="34" charset="0"/>
        <a:buChar char="•"/>
        <a:defRPr sz="2900" kern="1200">
          <a:solidFill>
            <a:schemeClr val="tx1"/>
          </a:solidFill>
          <a:latin typeface="+mn-lt"/>
          <a:ea typeface="+mn-ea"/>
          <a:cs typeface="+mn-cs"/>
        </a:defRPr>
      </a:lvl8pPr>
      <a:lvl9pPr marL="5551437" indent="-326555" algn="l" defTabSz="1306220" rtl="0" eaLnBrk="1" latinLnBrk="0" hangingPunct="1">
        <a:spcBef>
          <a:spcPct val="20000"/>
        </a:spcBef>
        <a:buFont typeface="Arial" pitchFamily="34" charset="0"/>
        <a:buChar char="•"/>
        <a:defRPr sz="2900" kern="1200">
          <a:solidFill>
            <a:schemeClr val="tx1"/>
          </a:solidFill>
          <a:latin typeface="+mn-lt"/>
          <a:ea typeface="+mn-ea"/>
          <a:cs typeface="+mn-cs"/>
        </a:defRPr>
      </a:lvl9pPr>
    </p:bodyStyle>
    <p:otherStyle>
      <a:defPPr>
        <a:defRPr lang="en-US"/>
      </a:defPPr>
      <a:lvl1pPr marL="0" algn="l" defTabSz="1306220" rtl="0" eaLnBrk="1" latinLnBrk="0" hangingPunct="1">
        <a:defRPr sz="2600" kern="1200">
          <a:solidFill>
            <a:schemeClr val="tx1"/>
          </a:solidFill>
          <a:latin typeface="+mn-lt"/>
          <a:ea typeface="+mn-ea"/>
          <a:cs typeface="+mn-cs"/>
        </a:defRPr>
      </a:lvl1pPr>
      <a:lvl2pPr marL="653110" algn="l" defTabSz="1306220" rtl="0" eaLnBrk="1" latinLnBrk="0" hangingPunct="1">
        <a:defRPr sz="2600" kern="1200">
          <a:solidFill>
            <a:schemeClr val="tx1"/>
          </a:solidFill>
          <a:latin typeface="+mn-lt"/>
          <a:ea typeface="+mn-ea"/>
          <a:cs typeface="+mn-cs"/>
        </a:defRPr>
      </a:lvl2pPr>
      <a:lvl3pPr marL="1306220" algn="l" defTabSz="1306220" rtl="0" eaLnBrk="1" latinLnBrk="0" hangingPunct="1">
        <a:defRPr sz="2600" kern="1200">
          <a:solidFill>
            <a:schemeClr val="tx1"/>
          </a:solidFill>
          <a:latin typeface="+mn-lt"/>
          <a:ea typeface="+mn-ea"/>
          <a:cs typeface="+mn-cs"/>
        </a:defRPr>
      </a:lvl3pPr>
      <a:lvl4pPr marL="1959331" algn="l" defTabSz="1306220" rtl="0" eaLnBrk="1" latinLnBrk="0" hangingPunct="1">
        <a:defRPr sz="2600" kern="1200">
          <a:solidFill>
            <a:schemeClr val="tx1"/>
          </a:solidFill>
          <a:latin typeface="+mn-lt"/>
          <a:ea typeface="+mn-ea"/>
          <a:cs typeface="+mn-cs"/>
        </a:defRPr>
      </a:lvl4pPr>
      <a:lvl5pPr marL="2612441" algn="l" defTabSz="1306220" rtl="0" eaLnBrk="1" latinLnBrk="0" hangingPunct="1">
        <a:defRPr sz="2600" kern="1200">
          <a:solidFill>
            <a:schemeClr val="tx1"/>
          </a:solidFill>
          <a:latin typeface="+mn-lt"/>
          <a:ea typeface="+mn-ea"/>
          <a:cs typeface="+mn-cs"/>
        </a:defRPr>
      </a:lvl5pPr>
      <a:lvl6pPr marL="3265551" algn="l" defTabSz="1306220" rtl="0" eaLnBrk="1" latinLnBrk="0" hangingPunct="1">
        <a:defRPr sz="2600" kern="1200">
          <a:solidFill>
            <a:schemeClr val="tx1"/>
          </a:solidFill>
          <a:latin typeface="+mn-lt"/>
          <a:ea typeface="+mn-ea"/>
          <a:cs typeface="+mn-cs"/>
        </a:defRPr>
      </a:lvl6pPr>
      <a:lvl7pPr marL="3918661" algn="l" defTabSz="1306220" rtl="0" eaLnBrk="1" latinLnBrk="0" hangingPunct="1">
        <a:defRPr sz="2600" kern="1200">
          <a:solidFill>
            <a:schemeClr val="tx1"/>
          </a:solidFill>
          <a:latin typeface="+mn-lt"/>
          <a:ea typeface="+mn-ea"/>
          <a:cs typeface="+mn-cs"/>
        </a:defRPr>
      </a:lvl7pPr>
      <a:lvl8pPr marL="4571771" algn="l" defTabSz="1306220" rtl="0" eaLnBrk="1" latinLnBrk="0" hangingPunct="1">
        <a:defRPr sz="2600" kern="1200">
          <a:solidFill>
            <a:schemeClr val="tx1"/>
          </a:solidFill>
          <a:latin typeface="+mn-lt"/>
          <a:ea typeface="+mn-ea"/>
          <a:cs typeface="+mn-cs"/>
        </a:defRPr>
      </a:lvl8pPr>
      <a:lvl9pPr marL="5224882" algn="l" defTabSz="1306220" rtl="0" eaLnBrk="1" latinLnBrk="0" hangingPunct="1">
        <a:defRPr sz="2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slide" Target="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slide" Target="slide20.xml"/><Relationship Id="rId3" Type="http://schemas.openxmlformats.org/officeDocument/2006/relationships/slide" Target="slide16.xml"/><Relationship Id="rId7" Type="http://schemas.openxmlformats.org/officeDocument/2006/relationships/slide" Target="slide6.xml"/><Relationship Id="rId2" Type="http://schemas.openxmlformats.org/officeDocument/2006/relationships/slide" Target="slide15.xml"/><Relationship Id="rId1" Type="http://schemas.openxmlformats.org/officeDocument/2006/relationships/slideLayout" Target="../slideLayouts/slideLayout2.xml"/><Relationship Id="rId6" Type="http://schemas.openxmlformats.org/officeDocument/2006/relationships/slide" Target="slide5.xml"/><Relationship Id="rId5" Type="http://schemas.openxmlformats.org/officeDocument/2006/relationships/slide" Target="slide7.xml"/><Relationship Id="rId4" Type="http://schemas.openxmlformats.org/officeDocument/2006/relationships/slide" Target="slide9.xml"/></Relationships>
</file>

<file path=ppt/slides/_rels/slide21.xml.rels><?xml version="1.0" encoding="UTF-8" standalone="yes"?>
<Relationships xmlns="http://schemas.openxmlformats.org/package/2006/relationships"><Relationship Id="rId2" Type="http://schemas.openxmlformats.org/officeDocument/2006/relationships/image" Target="../media/image8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3" Type="http://schemas.openxmlformats.org/officeDocument/2006/relationships/image" Target="../media/image20.png"/><Relationship Id="rId18" Type="http://schemas.openxmlformats.org/officeDocument/2006/relationships/image" Target="../media/image25.png"/><Relationship Id="rId26" Type="http://schemas.openxmlformats.org/officeDocument/2006/relationships/image" Target="../media/image33.png"/><Relationship Id="rId39" Type="http://schemas.openxmlformats.org/officeDocument/2006/relationships/image" Target="../media/image46.png"/><Relationship Id="rId21" Type="http://schemas.openxmlformats.org/officeDocument/2006/relationships/image" Target="../media/image28.png"/><Relationship Id="rId34" Type="http://schemas.openxmlformats.org/officeDocument/2006/relationships/image" Target="../media/image41.png"/><Relationship Id="rId42" Type="http://schemas.openxmlformats.org/officeDocument/2006/relationships/image" Target="../media/image49.emf"/><Relationship Id="rId47" Type="http://schemas.openxmlformats.org/officeDocument/2006/relationships/image" Target="../media/image54.png"/><Relationship Id="rId50" Type="http://schemas.openxmlformats.org/officeDocument/2006/relationships/image" Target="../media/image57.png"/><Relationship Id="rId55" Type="http://schemas.openxmlformats.org/officeDocument/2006/relationships/image" Target="../media/image62.png"/><Relationship Id="rId63" Type="http://schemas.openxmlformats.org/officeDocument/2006/relationships/image" Target="../media/image70.png"/><Relationship Id="rId68" Type="http://schemas.openxmlformats.org/officeDocument/2006/relationships/image" Target="../media/image75.png"/><Relationship Id="rId7" Type="http://schemas.openxmlformats.org/officeDocument/2006/relationships/image" Target="../media/image14.emf"/><Relationship Id="rId71" Type="http://schemas.openxmlformats.org/officeDocument/2006/relationships/image" Target="../media/image78.png"/><Relationship Id="rId2" Type="http://schemas.openxmlformats.org/officeDocument/2006/relationships/image" Target="../media/image9.png"/><Relationship Id="rId16" Type="http://schemas.openxmlformats.org/officeDocument/2006/relationships/image" Target="../media/image23.png"/><Relationship Id="rId29" Type="http://schemas.openxmlformats.org/officeDocument/2006/relationships/image" Target="../media/image36.png"/><Relationship Id="rId11" Type="http://schemas.openxmlformats.org/officeDocument/2006/relationships/image" Target="../media/image18.png"/><Relationship Id="rId24" Type="http://schemas.openxmlformats.org/officeDocument/2006/relationships/image" Target="../media/image31.png"/><Relationship Id="rId32" Type="http://schemas.openxmlformats.org/officeDocument/2006/relationships/image" Target="../media/image39.emf"/><Relationship Id="rId37" Type="http://schemas.openxmlformats.org/officeDocument/2006/relationships/image" Target="../media/image44.png"/><Relationship Id="rId40" Type="http://schemas.openxmlformats.org/officeDocument/2006/relationships/image" Target="../media/image47.png"/><Relationship Id="rId45" Type="http://schemas.openxmlformats.org/officeDocument/2006/relationships/image" Target="../media/image52.emf"/><Relationship Id="rId53" Type="http://schemas.openxmlformats.org/officeDocument/2006/relationships/image" Target="../media/image60.emf"/><Relationship Id="rId58" Type="http://schemas.openxmlformats.org/officeDocument/2006/relationships/image" Target="../media/image65.png"/><Relationship Id="rId66" Type="http://schemas.openxmlformats.org/officeDocument/2006/relationships/image" Target="../media/image73.png"/><Relationship Id="rId74" Type="http://schemas.openxmlformats.org/officeDocument/2006/relationships/image" Target="../media/image81.png"/><Relationship Id="rId5" Type="http://schemas.openxmlformats.org/officeDocument/2006/relationships/image" Target="../media/image12.png"/><Relationship Id="rId15" Type="http://schemas.openxmlformats.org/officeDocument/2006/relationships/image" Target="../media/image22.png"/><Relationship Id="rId23" Type="http://schemas.openxmlformats.org/officeDocument/2006/relationships/image" Target="../media/image30.png"/><Relationship Id="rId28" Type="http://schemas.openxmlformats.org/officeDocument/2006/relationships/image" Target="../media/image35.png"/><Relationship Id="rId36" Type="http://schemas.openxmlformats.org/officeDocument/2006/relationships/image" Target="../media/image43.emf"/><Relationship Id="rId49" Type="http://schemas.openxmlformats.org/officeDocument/2006/relationships/image" Target="../media/image56.png"/><Relationship Id="rId57" Type="http://schemas.openxmlformats.org/officeDocument/2006/relationships/image" Target="../media/image64.png"/><Relationship Id="rId61" Type="http://schemas.openxmlformats.org/officeDocument/2006/relationships/image" Target="../media/image68.png"/><Relationship Id="rId10" Type="http://schemas.openxmlformats.org/officeDocument/2006/relationships/image" Target="../media/image17.png"/><Relationship Id="rId19" Type="http://schemas.openxmlformats.org/officeDocument/2006/relationships/image" Target="../media/image26.png"/><Relationship Id="rId31" Type="http://schemas.openxmlformats.org/officeDocument/2006/relationships/image" Target="../media/image38.png"/><Relationship Id="rId44" Type="http://schemas.openxmlformats.org/officeDocument/2006/relationships/image" Target="../media/image51.png"/><Relationship Id="rId52" Type="http://schemas.openxmlformats.org/officeDocument/2006/relationships/image" Target="../media/image59.png"/><Relationship Id="rId60" Type="http://schemas.openxmlformats.org/officeDocument/2006/relationships/image" Target="../media/image67.png"/><Relationship Id="rId65" Type="http://schemas.openxmlformats.org/officeDocument/2006/relationships/image" Target="../media/image72.emf"/><Relationship Id="rId73" Type="http://schemas.openxmlformats.org/officeDocument/2006/relationships/image" Target="../media/image80.png"/><Relationship Id="rId4" Type="http://schemas.openxmlformats.org/officeDocument/2006/relationships/image" Target="../media/image11.png"/><Relationship Id="rId9" Type="http://schemas.openxmlformats.org/officeDocument/2006/relationships/image" Target="../media/image16.png"/><Relationship Id="rId14" Type="http://schemas.openxmlformats.org/officeDocument/2006/relationships/image" Target="../media/image21.png"/><Relationship Id="rId22" Type="http://schemas.openxmlformats.org/officeDocument/2006/relationships/image" Target="../media/image29.png"/><Relationship Id="rId27" Type="http://schemas.openxmlformats.org/officeDocument/2006/relationships/image" Target="../media/image34.png"/><Relationship Id="rId30" Type="http://schemas.openxmlformats.org/officeDocument/2006/relationships/image" Target="../media/image37.png"/><Relationship Id="rId35" Type="http://schemas.openxmlformats.org/officeDocument/2006/relationships/image" Target="../media/image42.emf"/><Relationship Id="rId43" Type="http://schemas.openxmlformats.org/officeDocument/2006/relationships/image" Target="../media/image50.png"/><Relationship Id="rId48" Type="http://schemas.openxmlformats.org/officeDocument/2006/relationships/image" Target="../media/image55.png"/><Relationship Id="rId56" Type="http://schemas.openxmlformats.org/officeDocument/2006/relationships/image" Target="../media/image63.png"/><Relationship Id="rId64" Type="http://schemas.openxmlformats.org/officeDocument/2006/relationships/image" Target="../media/image71.emf"/><Relationship Id="rId69" Type="http://schemas.openxmlformats.org/officeDocument/2006/relationships/image" Target="../media/image76.png"/><Relationship Id="rId8" Type="http://schemas.openxmlformats.org/officeDocument/2006/relationships/image" Target="../media/image15.emf"/><Relationship Id="rId51" Type="http://schemas.openxmlformats.org/officeDocument/2006/relationships/image" Target="../media/image58.png"/><Relationship Id="rId72" Type="http://schemas.openxmlformats.org/officeDocument/2006/relationships/image" Target="../media/image79.png"/><Relationship Id="rId3" Type="http://schemas.openxmlformats.org/officeDocument/2006/relationships/image" Target="../media/image10.png"/><Relationship Id="rId12" Type="http://schemas.openxmlformats.org/officeDocument/2006/relationships/image" Target="../media/image19.png"/><Relationship Id="rId17" Type="http://schemas.openxmlformats.org/officeDocument/2006/relationships/image" Target="../media/image24.png"/><Relationship Id="rId25" Type="http://schemas.openxmlformats.org/officeDocument/2006/relationships/image" Target="../media/image32.png"/><Relationship Id="rId33" Type="http://schemas.openxmlformats.org/officeDocument/2006/relationships/image" Target="../media/image40.emf"/><Relationship Id="rId38" Type="http://schemas.openxmlformats.org/officeDocument/2006/relationships/image" Target="../media/image45.png"/><Relationship Id="rId46" Type="http://schemas.openxmlformats.org/officeDocument/2006/relationships/image" Target="../media/image53.emf"/><Relationship Id="rId59" Type="http://schemas.openxmlformats.org/officeDocument/2006/relationships/image" Target="../media/image66.png"/><Relationship Id="rId67" Type="http://schemas.openxmlformats.org/officeDocument/2006/relationships/image" Target="../media/image74.png"/><Relationship Id="rId20" Type="http://schemas.openxmlformats.org/officeDocument/2006/relationships/image" Target="../media/image27.png"/><Relationship Id="rId41" Type="http://schemas.openxmlformats.org/officeDocument/2006/relationships/image" Target="../media/image48.emf"/><Relationship Id="rId54" Type="http://schemas.openxmlformats.org/officeDocument/2006/relationships/image" Target="../media/image61.emf"/><Relationship Id="rId62" Type="http://schemas.openxmlformats.org/officeDocument/2006/relationships/image" Target="../media/image69.png"/><Relationship Id="rId70" Type="http://schemas.openxmlformats.org/officeDocument/2006/relationships/image" Target="../media/image77.png"/><Relationship Id="rId1" Type="http://schemas.openxmlformats.org/officeDocument/2006/relationships/slideLayout" Target="../slideLayouts/slideLayout2.xml"/><Relationship Id="rId6" Type="http://schemas.openxmlformats.org/officeDocument/2006/relationships/image" Target="../media/image1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82.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lang="en-US" dirty="0"/>
              <a:t>Agenda</a:t>
            </a:r>
            <a:endParaRPr lang="en-IN" dirty="0"/>
          </a:p>
        </p:txBody>
      </p:sp>
      <p:sp>
        <p:nvSpPr>
          <p:cNvPr id="3" name="Content Placeholder 2"/>
          <p:cNvSpPr>
            <a:spLocks noGrp="1"/>
          </p:cNvSpPr>
          <p:nvPr>
            <p:ph sz="quarter" idx="15"/>
          </p:nvPr>
        </p:nvSpPr>
        <p:spPr/>
        <p:txBody>
          <a:bodyPr/>
          <a:lstStyle/>
          <a:p>
            <a:r>
              <a:rPr lang="en-US" dirty="0" smtClean="0"/>
              <a:t>AUTOSAR Introduction</a:t>
            </a:r>
          </a:p>
          <a:p>
            <a:pPr marL="0" indent="0">
              <a:buNone/>
            </a:pPr>
            <a:endParaRPr lang="en-US" dirty="0" smtClean="0"/>
          </a:p>
          <a:p>
            <a:r>
              <a:rPr lang="en-US" dirty="0" smtClean="0"/>
              <a:t>AUTOSAR Vision</a:t>
            </a:r>
          </a:p>
          <a:p>
            <a:pPr marL="0" indent="0">
              <a:buNone/>
            </a:pPr>
            <a:endParaRPr lang="en-US" dirty="0" smtClean="0"/>
          </a:p>
          <a:p>
            <a:r>
              <a:rPr lang="en-US" dirty="0" smtClean="0"/>
              <a:t>AUTOSAR Concept</a:t>
            </a:r>
          </a:p>
          <a:p>
            <a:pPr marL="0" indent="0">
              <a:buNone/>
            </a:pPr>
            <a:endParaRPr lang="en-US" dirty="0" smtClean="0"/>
          </a:p>
          <a:p>
            <a:r>
              <a:rPr lang="en-US" dirty="0" smtClean="0"/>
              <a:t>AUTOSAR ECU Software Architecture</a:t>
            </a:r>
          </a:p>
          <a:p>
            <a:pPr marL="0" indent="0">
              <a:buNone/>
            </a:pPr>
            <a:endParaRPr lang="en-US" dirty="0" smtClean="0"/>
          </a:p>
          <a:p>
            <a:r>
              <a:rPr lang="en-US" dirty="0" smtClean="0"/>
              <a:t>AUTOSAR Benefits</a:t>
            </a:r>
          </a:p>
          <a:p>
            <a:pPr marL="0" indent="0">
              <a:buNone/>
            </a:pPr>
            <a:endParaRPr lang="en-US" dirty="0" smtClean="0"/>
          </a:p>
          <a:p>
            <a:r>
              <a:rPr lang="en-US" dirty="0" smtClean="0"/>
              <a:t>AUTOSAR Layered Software Architecture</a:t>
            </a:r>
          </a:p>
          <a:p>
            <a:endParaRPr lang="en-US" dirty="0" smtClean="0"/>
          </a:p>
          <a:p>
            <a:endParaRPr lang="en-IN" dirty="0"/>
          </a:p>
        </p:txBody>
      </p:sp>
      <p:sp>
        <p:nvSpPr>
          <p:cNvPr id="4" name="Date Placeholder 3"/>
          <p:cNvSpPr>
            <a:spLocks noGrp="1"/>
          </p:cNvSpPr>
          <p:nvPr>
            <p:ph type="dt" sz="half" idx="10"/>
          </p:nvPr>
        </p:nvSpPr>
        <p:spPr/>
        <p:txBody>
          <a:bodyPr/>
          <a:lstStyle/>
          <a:p>
            <a:fld id="{2AAA71ED-8F0A-4F74-A503-A1718E888FF0}" type="datetime1">
              <a:rPr lang="en-US" smtClean="0"/>
              <a:pPr/>
              <a:t>21/12/2017</a:t>
            </a:fld>
            <a:endParaRPr lang="en-US" dirty="0"/>
          </a:p>
        </p:txBody>
      </p:sp>
      <p:sp>
        <p:nvSpPr>
          <p:cNvPr id="5" name="Slide Number Placeholder 4"/>
          <p:cNvSpPr>
            <a:spLocks noGrp="1"/>
          </p:cNvSpPr>
          <p:nvPr>
            <p:ph type="sldNum" sz="quarter" idx="12"/>
          </p:nvPr>
        </p:nvSpPr>
        <p:spPr/>
        <p:txBody>
          <a:bodyPr/>
          <a:lstStyle/>
          <a:p>
            <a:fld id="{19A725F3-83D0-4529-A15C-9D644B8C51E0}" type="slidenum">
              <a:rPr lang="en-US" smtClean="0"/>
              <a:pPr/>
              <a:t>1</a:t>
            </a:fld>
            <a:endParaRPr lang="en-US"/>
          </a:p>
        </p:txBody>
      </p:sp>
    </p:spTree>
    <p:extLst>
      <p:ext uri="{BB962C8B-B14F-4D97-AF65-F5344CB8AC3E}">
        <p14:creationId xmlns:p14="http://schemas.microsoft.com/office/powerpoint/2010/main" xmlns="" val="16768533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AUTOSAR Layered Software Architecture</a:t>
            </a:r>
          </a:p>
        </p:txBody>
      </p:sp>
      <p:sp>
        <p:nvSpPr>
          <p:cNvPr id="5" name="Slide Number Placeholder 4"/>
          <p:cNvSpPr>
            <a:spLocks noGrp="1"/>
          </p:cNvSpPr>
          <p:nvPr>
            <p:ph type="sldNum" sz="quarter" idx="12"/>
          </p:nvPr>
        </p:nvSpPr>
        <p:spPr/>
        <p:txBody>
          <a:bodyPr/>
          <a:lstStyle/>
          <a:p>
            <a:pPr>
              <a:defRPr/>
            </a:pPr>
            <a:fld id="{65723C82-3F53-4C1E-8262-ED6C75E8AC72}" type="slidenum">
              <a:rPr lang="en-US" smtClean="0"/>
              <a:pPr>
                <a:defRPr/>
              </a:pPr>
              <a:t>10</a:t>
            </a:fld>
            <a:endParaRPr lang="en-US" dirty="0"/>
          </a:p>
        </p:txBody>
      </p:sp>
      <p:sp>
        <p:nvSpPr>
          <p:cNvPr id="6" name="Text Box 4"/>
          <p:cNvSpPr txBox="1">
            <a:spLocks noChangeArrowheads="1"/>
          </p:cNvSpPr>
          <p:nvPr/>
        </p:nvSpPr>
        <p:spPr bwMode="auto">
          <a:xfrm>
            <a:off x="487680" y="1051560"/>
            <a:ext cx="13776960" cy="4948601"/>
          </a:xfrm>
          <a:prstGeom prst="rect">
            <a:avLst/>
          </a:prstGeom>
          <a:noFill/>
          <a:ln w="9525">
            <a:noFill/>
            <a:miter lim="800000"/>
            <a:headEnd/>
            <a:tailEnd/>
          </a:ln>
        </p:spPr>
        <p:txBody>
          <a:bodyPr wrap="square" lIns="130622" tIns="65311" rIns="130622" bIns="65311">
            <a:spAutoFit/>
          </a:bodyPr>
          <a:lstStyle/>
          <a:p>
            <a:endParaRPr lang="en-IN" sz="2400" dirty="0"/>
          </a:p>
          <a:p>
            <a:r>
              <a:rPr lang="en-IN" sz="2400" dirty="0"/>
              <a:t>The </a:t>
            </a:r>
            <a:r>
              <a:rPr lang="en-IN" sz="2400" b="1" dirty="0"/>
              <a:t>Layered Software Architecture </a:t>
            </a:r>
            <a:r>
              <a:rPr lang="en-IN" sz="2400" dirty="0"/>
              <a:t>describes the software architecture of AUTOSAR: </a:t>
            </a:r>
          </a:p>
          <a:p>
            <a:r>
              <a:rPr lang="en-IN" sz="2400" dirty="0"/>
              <a:t>it describes in an top-down approach the hierarchical structure of AUTOSAR software and </a:t>
            </a:r>
          </a:p>
          <a:p>
            <a:r>
              <a:rPr lang="en-IN" sz="2400" dirty="0"/>
              <a:t>maps the Basic Software Modules to software layers and </a:t>
            </a:r>
          </a:p>
          <a:p>
            <a:r>
              <a:rPr lang="en-IN" sz="2400" dirty="0"/>
              <a:t>shows their relationship. </a:t>
            </a:r>
          </a:p>
          <a:p>
            <a:endParaRPr lang="en-IN" sz="2400" dirty="0"/>
          </a:p>
          <a:p>
            <a:r>
              <a:rPr lang="en-IN" sz="2400" b="1" dirty="0" smtClean="0"/>
              <a:t>AUTOSAR extensibility </a:t>
            </a:r>
            <a:endParaRPr lang="en-IN" sz="2400" dirty="0" smtClean="0"/>
          </a:p>
          <a:p>
            <a:r>
              <a:rPr lang="en-IN" sz="2400" dirty="0" smtClean="0"/>
              <a:t>The AUTOSAR Software Architecture is a generic approach: </a:t>
            </a:r>
          </a:p>
          <a:p>
            <a:r>
              <a:rPr lang="en-IN" sz="2400" dirty="0" smtClean="0"/>
              <a:t>Standard modules can be extended in functionality, while still being compliant, </a:t>
            </a:r>
          </a:p>
          <a:p>
            <a:r>
              <a:rPr lang="en-IN" sz="2400" dirty="0" smtClean="0"/>
              <a:t>still, their configuration has to be considered in the automatic Basic SW configuration process! </a:t>
            </a:r>
          </a:p>
          <a:p>
            <a:r>
              <a:rPr lang="en-IN" sz="2400" dirty="0" smtClean="0"/>
              <a:t>non-standard modules can be integrated into AUTOSAR-based systems as Complex Drivers and </a:t>
            </a:r>
          </a:p>
          <a:p>
            <a:r>
              <a:rPr lang="en-IN" sz="2400" dirty="0" smtClean="0"/>
              <a:t>further layers cannot be added. </a:t>
            </a:r>
          </a:p>
          <a:p>
            <a:pPr algn="just"/>
            <a:endParaRPr lang="en-US" sz="2300" dirty="0">
              <a:latin typeface="Segoe UI" pitchFamily="34" charset="0"/>
            </a:endParaRPr>
          </a:p>
        </p:txBody>
      </p:sp>
      <p:sp>
        <p:nvSpPr>
          <p:cNvPr id="8" name="Date Placeholder 1"/>
          <p:cNvSpPr>
            <a:spLocks noGrp="1"/>
          </p:cNvSpPr>
          <p:nvPr>
            <p:ph type="dt" sz="half" idx="10"/>
          </p:nvPr>
        </p:nvSpPr>
        <p:spPr>
          <a:xfrm>
            <a:off x="914400" y="7818120"/>
            <a:ext cx="731520" cy="274320"/>
          </a:xfrm>
        </p:spPr>
        <p:txBody>
          <a:bodyPr/>
          <a:lstStyle/>
          <a:p>
            <a:fld id="{2AAA71ED-8F0A-4F74-A503-A1718E888FF0}" type="datetime1">
              <a:rPr lang="en-US" smtClean="0"/>
              <a:pPr/>
              <a:t>21/12/2017</a:t>
            </a:fld>
            <a:endParaRPr lang="en-US" dirty="0"/>
          </a:p>
        </p:txBody>
      </p:sp>
    </p:spTree>
    <p:extLst>
      <p:ext uri="{BB962C8B-B14F-4D97-AF65-F5344CB8AC3E}">
        <p14:creationId xmlns:p14="http://schemas.microsoft.com/office/powerpoint/2010/main" xmlns="" val="1959801880"/>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Generic Layered Architecture</a:t>
            </a:r>
            <a:endParaRPr lang="en-US" dirty="0"/>
          </a:p>
        </p:txBody>
      </p:sp>
      <p:sp>
        <p:nvSpPr>
          <p:cNvPr id="5" name="Slide Number Placeholder 4"/>
          <p:cNvSpPr>
            <a:spLocks noGrp="1"/>
          </p:cNvSpPr>
          <p:nvPr>
            <p:ph type="sldNum" sz="quarter" idx="12"/>
          </p:nvPr>
        </p:nvSpPr>
        <p:spPr/>
        <p:txBody>
          <a:bodyPr/>
          <a:lstStyle/>
          <a:p>
            <a:pPr>
              <a:defRPr/>
            </a:pPr>
            <a:fld id="{65723C82-3F53-4C1E-8262-ED6C75E8AC72}" type="slidenum">
              <a:rPr lang="en-US" smtClean="0"/>
              <a:pPr>
                <a:defRPr/>
              </a:pPr>
              <a:t>11</a:t>
            </a:fld>
            <a:endParaRPr lang="en-US" dirty="0"/>
          </a:p>
        </p:txBody>
      </p:sp>
      <p:sp>
        <p:nvSpPr>
          <p:cNvPr id="9" name="Rectangle 8"/>
          <p:cNvSpPr/>
          <p:nvPr/>
        </p:nvSpPr>
        <p:spPr>
          <a:xfrm>
            <a:off x="289560" y="3749040"/>
            <a:ext cx="9144000" cy="640080"/>
          </a:xfrm>
          <a:prstGeom prst="rect">
            <a:avLst/>
          </a:prstGeom>
          <a:solidFill>
            <a:schemeClr val="bg1">
              <a:lumMod val="8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30622" tIns="65311" rIns="130622" bIns="65311" rtlCol="0" anchor="ctr"/>
          <a:lstStyle/>
          <a:p>
            <a:pPr algn="ctr"/>
            <a:r>
              <a:rPr lang="en-US" sz="2000" dirty="0">
                <a:solidFill>
                  <a:schemeClr val="tx1"/>
                </a:solidFill>
              </a:rPr>
              <a:t>Application</a:t>
            </a:r>
          </a:p>
        </p:txBody>
      </p:sp>
      <p:sp>
        <p:nvSpPr>
          <p:cNvPr id="10" name="Rectangle 9"/>
          <p:cNvSpPr/>
          <p:nvPr/>
        </p:nvSpPr>
        <p:spPr>
          <a:xfrm>
            <a:off x="289560" y="4549140"/>
            <a:ext cx="9144000" cy="1280160"/>
          </a:xfrm>
          <a:prstGeom prst="rect">
            <a:avLst/>
          </a:prstGeom>
          <a:solidFill>
            <a:schemeClr val="accent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30622" tIns="65311" rIns="130622" bIns="65311" rtlCol="0" anchor="ctr"/>
          <a:lstStyle/>
          <a:p>
            <a:pPr algn="ctr"/>
            <a:r>
              <a:rPr lang="en-US" sz="2000" dirty="0">
                <a:solidFill>
                  <a:schemeClr val="bg1"/>
                </a:solidFill>
              </a:rPr>
              <a:t>Middleware</a:t>
            </a:r>
          </a:p>
        </p:txBody>
      </p:sp>
      <p:sp>
        <p:nvSpPr>
          <p:cNvPr id="11" name="Rectangle 10"/>
          <p:cNvSpPr/>
          <p:nvPr/>
        </p:nvSpPr>
        <p:spPr>
          <a:xfrm>
            <a:off x="289560" y="5966460"/>
            <a:ext cx="9144000" cy="640080"/>
          </a:xfrm>
          <a:prstGeom prst="rect">
            <a:avLst/>
          </a:prstGeom>
          <a:solidFill>
            <a:schemeClr val="accent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30622" tIns="65311" rIns="130622" bIns="65311" rtlCol="0" anchor="ctr"/>
          <a:lstStyle/>
          <a:p>
            <a:pPr algn="ctr"/>
            <a:r>
              <a:rPr lang="en-US" sz="2000" dirty="0">
                <a:solidFill>
                  <a:schemeClr val="bg1"/>
                </a:solidFill>
              </a:rPr>
              <a:t>OS + Device Drivers</a:t>
            </a:r>
          </a:p>
        </p:txBody>
      </p:sp>
      <p:sp>
        <p:nvSpPr>
          <p:cNvPr id="12" name="Rectangle 11"/>
          <p:cNvSpPr/>
          <p:nvPr/>
        </p:nvSpPr>
        <p:spPr>
          <a:xfrm>
            <a:off x="289560" y="6743700"/>
            <a:ext cx="9144000" cy="640080"/>
          </a:xfrm>
          <a:prstGeom prst="rect">
            <a:avLst/>
          </a:prstGeom>
          <a:solidFill>
            <a:schemeClr val="tx1">
              <a:lumMod val="95000"/>
              <a:lumOff val="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30622" tIns="65311" rIns="130622" bIns="65311" rtlCol="0" anchor="ctr"/>
          <a:lstStyle/>
          <a:p>
            <a:pPr algn="ctr"/>
            <a:r>
              <a:rPr lang="en-US" sz="2000" dirty="0"/>
              <a:t>Hardware</a:t>
            </a:r>
          </a:p>
        </p:txBody>
      </p:sp>
      <p:sp>
        <p:nvSpPr>
          <p:cNvPr id="13" name="TextBox 12"/>
          <p:cNvSpPr txBox="1"/>
          <p:nvPr/>
        </p:nvSpPr>
        <p:spPr>
          <a:xfrm>
            <a:off x="243840" y="1335537"/>
            <a:ext cx="13776960" cy="1547670"/>
          </a:xfrm>
          <a:prstGeom prst="rect">
            <a:avLst/>
          </a:prstGeom>
        </p:spPr>
        <p:txBody>
          <a:bodyPr vert="horz" wrap="square" lIns="130622" tIns="65311" rIns="130622" bIns="65311" rtlCol="0" anchor="ctr">
            <a:spAutoFit/>
          </a:bodyPr>
          <a:lstStyle/>
          <a:p>
            <a:r>
              <a:rPr lang="en-US" dirty="0" smtClean="0"/>
              <a:t>Generic layered architecture allows two different systems to communicate despite of their core architecture (hardware or software)</a:t>
            </a:r>
          </a:p>
          <a:p>
            <a:endParaRPr lang="en-US" sz="2000" dirty="0"/>
          </a:p>
          <a:p>
            <a:endParaRPr lang="en-US" sz="2000" dirty="0"/>
          </a:p>
        </p:txBody>
      </p:sp>
      <p:sp>
        <p:nvSpPr>
          <p:cNvPr id="14" name="Rectangle 13"/>
          <p:cNvSpPr/>
          <p:nvPr/>
        </p:nvSpPr>
        <p:spPr>
          <a:xfrm>
            <a:off x="243840" y="2377440"/>
            <a:ext cx="14020800" cy="1332226"/>
          </a:xfrm>
          <a:prstGeom prst="rect">
            <a:avLst/>
          </a:prstGeom>
        </p:spPr>
        <p:txBody>
          <a:bodyPr wrap="square" lIns="130622" tIns="65311" rIns="130622" bIns="65311">
            <a:spAutoFit/>
          </a:bodyPr>
          <a:lstStyle/>
          <a:p>
            <a:r>
              <a:rPr lang="en-US" dirty="0" smtClean="0"/>
              <a:t>Layered architecture provides standard methodology to design flexible, robust and interoperable architecture  </a:t>
            </a:r>
          </a:p>
          <a:p>
            <a:endParaRPr lang="en-US" dirty="0" smtClean="0"/>
          </a:p>
        </p:txBody>
      </p:sp>
      <p:sp>
        <p:nvSpPr>
          <p:cNvPr id="15" name="Date Placeholder 1"/>
          <p:cNvSpPr>
            <a:spLocks noGrp="1"/>
          </p:cNvSpPr>
          <p:nvPr>
            <p:ph type="dt" sz="half" idx="10"/>
          </p:nvPr>
        </p:nvSpPr>
        <p:spPr>
          <a:xfrm>
            <a:off x="914400" y="7818120"/>
            <a:ext cx="731520" cy="274320"/>
          </a:xfrm>
        </p:spPr>
        <p:txBody>
          <a:bodyPr/>
          <a:lstStyle/>
          <a:p>
            <a:fld id="{2AAA71ED-8F0A-4F74-A503-A1718E888FF0}" type="datetime1">
              <a:rPr lang="en-US" smtClean="0"/>
              <a:pPr/>
              <a:t>21/12/2017</a:t>
            </a:fld>
            <a:endParaRPr lang="en-US" dirty="0"/>
          </a:p>
        </p:txBody>
      </p:sp>
    </p:spTree>
    <p:extLst>
      <p:ext uri="{BB962C8B-B14F-4D97-AF65-F5344CB8AC3E}">
        <p14:creationId xmlns:p14="http://schemas.microsoft.com/office/powerpoint/2010/main" xmlns="" val="2964729442"/>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Overview of Software Layers : Top View</a:t>
            </a:r>
            <a:endParaRPr lang="en-US" dirty="0"/>
          </a:p>
        </p:txBody>
      </p:sp>
      <p:sp>
        <p:nvSpPr>
          <p:cNvPr id="5" name="Slide Number Placeholder 4"/>
          <p:cNvSpPr>
            <a:spLocks noGrp="1"/>
          </p:cNvSpPr>
          <p:nvPr>
            <p:ph type="sldNum" sz="quarter" idx="12"/>
          </p:nvPr>
        </p:nvSpPr>
        <p:spPr/>
        <p:txBody>
          <a:bodyPr/>
          <a:lstStyle/>
          <a:p>
            <a:pPr>
              <a:defRPr/>
            </a:pPr>
            <a:fld id="{65723C82-3F53-4C1E-8262-ED6C75E8AC72}" type="slidenum">
              <a:rPr lang="en-US" smtClean="0"/>
              <a:pPr>
                <a:defRPr/>
              </a:pPr>
              <a:t>12</a:t>
            </a:fld>
            <a:endParaRPr lang="en-US" dirty="0"/>
          </a:p>
        </p:txBody>
      </p:sp>
      <p:sp>
        <p:nvSpPr>
          <p:cNvPr id="6" name="Rectangle 5"/>
          <p:cNvSpPr/>
          <p:nvPr/>
        </p:nvSpPr>
        <p:spPr>
          <a:xfrm>
            <a:off x="2560320" y="3017520"/>
            <a:ext cx="9144000" cy="1005840"/>
          </a:xfrm>
          <a:prstGeom prst="rect">
            <a:avLst/>
          </a:prstGeom>
          <a:solidFill>
            <a:srgbClr val="4D4D4D"/>
          </a:solidFill>
          <a:ln w="12700">
            <a:noFill/>
            <a:miter lim="800000"/>
            <a:headEnd/>
            <a:tailEnd type="none" w="sm" len="sm"/>
          </a:ln>
        </p:spPr>
        <p:txBody>
          <a:bodyPr wrap="none" lIns="0" tIns="0" rIns="0" bIns="0" anchor="ctr"/>
          <a:lstStyle/>
          <a:p>
            <a:pPr algn="ctr" eaLnBrk="0" hangingPunct="0">
              <a:lnSpc>
                <a:spcPct val="95000"/>
              </a:lnSpc>
              <a:spcBef>
                <a:spcPct val="20000"/>
              </a:spcBef>
            </a:pPr>
            <a:r>
              <a:rPr lang="en-US" sz="2000" b="1" dirty="0"/>
              <a:t>Application Layer</a:t>
            </a:r>
            <a:endParaRPr lang="en-US" sz="2000" dirty="0">
              <a:solidFill>
                <a:schemeClr val="bg1"/>
              </a:solidFill>
            </a:endParaRPr>
          </a:p>
        </p:txBody>
      </p:sp>
      <p:sp>
        <p:nvSpPr>
          <p:cNvPr id="7" name="Rectangle 6"/>
          <p:cNvSpPr/>
          <p:nvPr/>
        </p:nvSpPr>
        <p:spPr>
          <a:xfrm>
            <a:off x="2560320" y="4834890"/>
            <a:ext cx="9144000" cy="1554480"/>
          </a:xfrm>
          <a:prstGeom prst="rect">
            <a:avLst/>
          </a:prstGeom>
          <a:solidFill>
            <a:srgbClr val="00CC99"/>
          </a:solidFill>
          <a:ln w="9525">
            <a:noFill/>
            <a:miter lim="800000"/>
            <a:headEnd/>
            <a:tailEnd/>
          </a:ln>
        </p:spPr>
        <p:txBody>
          <a:bodyPr lIns="130622" tIns="51426" rIns="130622" bIns="65311"/>
          <a:lstStyle/>
          <a:p>
            <a:pPr algn="ctr" eaLnBrk="0" hangingPunct="0"/>
            <a:endParaRPr lang="en-US" sz="2000" b="1" dirty="0">
              <a:solidFill>
                <a:srgbClr val="000000"/>
              </a:solidFill>
            </a:endParaRPr>
          </a:p>
          <a:p>
            <a:pPr algn="ctr" eaLnBrk="0" hangingPunct="0"/>
            <a:endParaRPr lang="en-US" sz="2000" b="1" dirty="0">
              <a:solidFill>
                <a:srgbClr val="000000"/>
              </a:solidFill>
            </a:endParaRPr>
          </a:p>
          <a:p>
            <a:pPr algn="ctr" eaLnBrk="0" hangingPunct="0"/>
            <a:r>
              <a:rPr lang="en-US" sz="2000" b="1" dirty="0">
                <a:solidFill>
                  <a:srgbClr val="000000"/>
                </a:solidFill>
              </a:rPr>
              <a:t>Basic Software (BSW)</a:t>
            </a:r>
            <a:endParaRPr lang="en-US" sz="2000" b="1" dirty="0"/>
          </a:p>
        </p:txBody>
      </p:sp>
      <p:sp>
        <p:nvSpPr>
          <p:cNvPr id="8" name="Rectangle 7"/>
          <p:cNvSpPr/>
          <p:nvPr/>
        </p:nvSpPr>
        <p:spPr>
          <a:xfrm>
            <a:off x="2560320" y="4103370"/>
            <a:ext cx="9144000" cy="640080"/>
          </a:xfrm>
          <a:prstGeom prst="rect">
            <a:avLst/>
          </a:prstGeom>
          <a:solidFill>
            <a:srgbClr val="FF5008"/>
          </a:solidFill>
          <a:ln w="12700">
            <a:noFill/>
            <a:miter lim="800000"/>
            <a:headEnd/>
            <a:tailEnd type="none" w="sm" len="sm"/>
          </a:ln>
        </p:spPr>
        <p:txBody>
          <a:bodyPr wrap="none" lIns="0" tIns="0" rIns="0" bIns="0" anchor="ctr"/>
          <a:lstStyle/>
          <a:p>
            <a:pPr algn="ctr" eaLnBrk="0" hangingPunct="0">
              <a:lnSpc>
                <a:spcPct val="95000"/>
              </a:lnSpc>
              <a:spcBef>
                <a:spcPct val="20000"/>
              </a:spcBef>
            </a:pPr>
            <a:r>
              <a:rPr lang="en-US" sz="2000" dirty="0">
                <a:solidFill>
                  <a:schemeClr val="bg1"/>
                </a:solidFill>
              </a:rPr>
              <a:t>Runtime Environment (RTE)</a:t>
            </a:r>
          </a:p>
        </p:txBody>
      </p:sp>
      <p:sp>
        <p:nvSpPr>
          <p:cNvPr id="10" name="Rectangle 9"/>
          <p:cNvSpPr/>
          <p:nvPr/>
        </p:nvSpPr>
        <p:spPr>
          <a:xfrm>
            <a:off x="2560320" y="6480810"/>
            <a:ext cx="9144000" cy="640080"/>
          </a:xfrm>
          <a:prstGeom prst="rect">
            <a:avLst/>
          </a:prstGeom>
          <a:solidFill>
            <a:schemeClr val="tx1"/>
          </a:solidFill>
          <a:ln w="12700">
            <a:noFill/>
            <a:miter lim="800000"/>
            <a:headEnd/>
            <a:tailEnd type="none" w="sm" len="sm"/>
          </a:ln>
        </p:spPr>
        <p:txBody>
          <a:bodyPr wrap="none" lIns="0" tIns="0" rIns="0" bIns="0" anchor="ctr"/>
          <a:lstStyle/>
          <a:p>
            <a:pPr algn="ctr" eaLnBrk="0" hangingPunct="0">
              <a:lnSpc>
                <a:spcPct val="95000"/>
              </a:lnSpc>
              <a:spcBef>
                <a:spcPct val="20000"/>
              </a:spcBef>
            </a:pPr>
            <a:r>
              <a:rPr lang="en-US" sz="2000" dirty="0">
                <a:solidFill>
                  <a:schemeClr val="bg1"/>
                </a:solidFill>
              </a:rPr>
              <a:t>Microcontroller</a:t>
            </a:r>
          </a:p>
        </p:txBody>
      </p:sp>
      <p:sp>
        <p:nvSpPr>
          <p:cNvPr id="11" name="TextBox 10"/>
          <p:cNvSpPr txBox="1"/>
          <p:nvPr/>
        </p:nvSpPr>
        <p:spPr>
          <a:xfrm>
            <a:off x="487680" y="1442365"/>
            <a:ext cx="13411200" cy="1332226"/>
          </a:xfrm>
          <a:prstGeom prst="rect">
            <a:avLst/>
          </a:prstGeom>
        </p:spPr>
        <p:txBody>
          <a:bodyPr vert="horz" wrap="square" lIns="130622" tIns="65311" rIns="130622" bIns="65311" rtlCol="0" anchor="ctr">
            <a:spAutoFit/>
          </a:bodyPr>
          <a:lstStyle/>
          <a:p>
            <a:pPr fontAlgn="base">
              <a:spcBef>
                <a:spcPct val="0"/>
              </a:spcBef>
              <a:spcAft>
                <a:spcPct val="0"/>
              </a:spcAft>
            </a:pPr>
            <a:r>
              <a:rPr lang="en-US" dirty="0" smtClean="0">
                <a:latin typeface="Segoe UI" pitchFamily="34" charset="0"/>
              </a:rPr>
              <a:t>The AUTOSAR Architecture distinguishes on the highest abstraction level between three software layers : Application, Runtime Environment and Basic Software which run on a Microcontroller.</a:t>
            </a:r>
            <a:endParaRPr lang="en-US" dirty="0">
              <a:latin typeface="Segoe UI" pitchFamily="34" charset="0"/>
            </a:endParaRPr>
          </a:p>
        </p:txBody>
      </p:sp>
      <p:sp>
        <p:nvSpPr>
          <p:cNvPr id="12" name="Date Placeholder 1"/>
          <p:cNvSpPr>
            <a:spLocks noGrp="1"/>
          </p:cNvSpPr>
          <p:nvPr>
            <p:ph type="dt" sz="half" idx="10"/>
          </p:nvPr>
        </p:nvSpPr>
        <p:spPr>
          <a:xfrm>
            <a:off x="914400" y="7818120"/>
            <a:ext cx="731520" cy="274320"/>
          </a:xfrm>
        </p:spPr>
        <p:txBody>
          <a:bodyPr/>
          <a:lstStyle/>
          <a:p>
            <a:fld id="{2AAA71ED-8F0A-4F74-A503-A1718E888FF0}" type="datetime1">
              <a:rPr lang="en-US" smtClean="0"/>
              <a:pPr/>
              <a:t>21/12/2017</a:t>
            </a:fld>
            <a:endParaRPr lang="en-US" dirty="0"/>
          </a:p>
        </p:txBody>
      </p:sp>
    </p:spTree>
    <p:extLst>
      <p:ext uri="{BB962C8B-B14F-4D97-AF65-F5344CB8AC3E}">
        <p14:creationId xmlns:p14="http://schemas.microsoft.com/office/powerpoint/2010/main" xmlns="" val="1811153325"/>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Overview of Software Layers : Coarse View</a:t>
            </a:r>
            <a:endParaRPr lang="en-US" dirty="0"/>
          </a:p>
        </p:txBody>
      </p:sp>
      <p:sp>
        <p:nvSpPr>
          <p:cNvPr id="5" name="Slide Number Placeholder 4"/>
          <p:cNvSpPr>
            <a:spLocks noGrp="1"/>
          </p:cNvSpPr>
          <p:nvPr>
            <p:ph type="sldNum" sz="quarter" idx="12"/>
          </p:nvPr>
        </p:nvSpPr>
        <p:spPr/>
        <p:txBody>
          <a:bodyPr/>
          <a:lstStyle/>
          <a:p>
            <a:pPr>
              <a:defRPr/>
            </a:pPr>
            <a:fld id="{65723C82-3F53-4C1E-8262-ED6C75E8AC72}" type="slidenum">
              <a:rPr lang="en-US" smtClean="0"/>
              <a:pPr>
                <a:defRPr/>
              </a:pPr>
              <a:t>13</a:t>
            </a:fld>
            <a:endParaRPr lang="en-US" dirty="0"/>
          </a:p>
        </p:txBody>
      </p:sp>
      <p:grpSp>
        <p:nvGrpSpPr>
          <p:cNvPr id="27" name="Group 26"/>
          <p:cNvGrpSpPr/>
          <p:nvPr/>
        </p:nvGrpSpPr>
        <p:grpSpPr>
          <a:xfrm>
            <a:off x="1584961" y="1554480"/>
            <a:ext cx="11407141" cy="5530214"/>
            <a:chOff x="990600" y="1295400"/>
            <a:chExt cx="7129463" cy="4608512"/>
          </a:xfrm>
        </p:grpSpPr>
        <p:sp>
          <p:nvSpPr>
            <p:cNvPr id="7" name="Rectangle 12"/>
            <p:cNvSpPr>
              <a:spLocks noChangeArrowheads="1"/>
            </p:cNvSpPr>
            <p:nvPr/>
          </p:nvSpPr>
          <p:spPr bwMode="auto">
            <a:xfrm>
              <a:off x="6859588" y="2698750"/>
              <a:ext cx="1225550" cy="2520950"/>
            </a:xfrm>
            <a:prstGeom prst="rect">
              <a:avLst/>
            </a:prstGeom>
            <a:solidFill>
              <a:srgbClr val="00CC99"/>
            </a:solidFill>
            <a:ln w="9525">
              <a:noFill/>
              <a:miter lim="800000"/>
              <a:headEnd/>
              <a:tailEnd/>
            </a:ln>
            <a:effectLst>
              <a:outerShdw blurRad="50800" dist="38100" dir="2700000" algn="tl" rotWithShape="0">
                <a:prstClr val="black">
                  <a:alpha val="40000"/>
                </a:prstClr>
              </a:outerShdw>
            </a:effectLst>
          </p:spPr>
          <p:txBody>
            <a:bodyPr tIns="36000"/>
            <a:lstStyle/>
            <a:p>
              <a:pPr algn="ctr" eaLnBrk="0" hangingPunct="0">
                <a:spcBef>
                  <a:spcPct val="20000"/>
                </a:spcBef>
                <a:buClr>
                  <a:srgbClr val="FF9900"/>
                </a:buClr>
                <a:buSzPct val="75000"/>
              </a:pPr>
              <a:endParaRPr lang="en-US" sz="2000" b="1" noProof="1">
                <a:solidFill>
                  <a:srgbClr val="000000"/>
                </a:solidFill>
              </a:endParaRPr>
            </a:p>
          </p:txBody>
        </p:sp>
        <p:sp>
          <p:nvSpPr>
            <p:cNvPr id="8" name="Rectangle 13"/>
            <p:cNvSpPr>
              <a:spLocks noChangeArrowheads="1"/>
            </p:cNvSpPr>
            <p:nvPr/>
          </p:nvSpPr>
          <p:spPr bwMode="auto">
            <a:xfrm>
              <a:off x="5562600" y="2698750"/>
              <a:ext cx="1223963" cy="1657350"/>
            </a:xfrm>
            <a:prstGeom prst="rect">
              <a:avLst/>
            </a:prstGeom>
            <a:solidFill>
              <a:srgbClr val="00CC99"/>
            </a:solidFill>
            <a:ln w="9525">
              <a:noFill/>
              <a:miter lim="800000"/>
              <a:headEnd/>
              <a:tailEnd/>
            </a:ln>
          </p:spPr>
          <p:txBody>
            <a:bodyPr tIns="36000"/>
            <a:lstStyle/>
            <a:p>
              <a:pPr algn="ctr" eaLnBrk="0" hangingPunct="0">
                <a:spcBef>
                  <a:spcPct val="20000"/>
                </a:spcBef>
                <a:buClr>
                  <a:srgbClr val="FF9900"/>
                </a:buClr>
                <a:buSzPct val="75000"/>
                <a:buFont typeface="Wingdings" pitchFamily="2" charset="2"/>
                <a:buNone/>
              </a:pPr>
              <a:endParaRPr lang="en-US" sz="2000" b="1" noProof="1">
                <a:solidFill>
                  <a:srgbClr val="000000"/>
                </a:solidFill>
              </a:endParaRPr>
            </a:p>
          </p:txBody>
        </p:sp>
        <p:sp>
          <p:nvSpPr>
            <p:cNvPr id="9" name="Rectangle 14"/>
            <p:cNvSpPr>
              <a:spLocks noChangeArrowheads="1"/>
            </p:cNvSpPr>
            <p:nvPr/>
          </p:nvSpPr>
          <p:spPr bwMode="auto">
            <a:xfrm>
              <a:off x="1674813" y="3562350"/>
              <a:ext cx="5113338" cy="792162"/>
            </a:xfrm>
            <a:prstGeom prst="rect">
              <a:avLst/>
            </a:prstGeom>
            <a:solidFill>
              <a:srgbClr val="00CC99"/>
            </a:solidFill>
            <a:ln w="9525">
              <a:noFill/>
              <a:miter lim="800000"/>
              <a:headEnd/>
              <a:tailEnd/>
            </a:ln>
            <a:effectLst>
              <a:outerShdw blurRad="50800" dist="38100" dir="2700000" algn="tl" rotWithShape="0">
                <a:prstClr val="black">
                  <a:alpha val="40000"/>
                </a:prstClr>
              </a:outerShdw>
            </a:effectLst>
          </p:spPr>
          <p:txBody>
            <a:bodyPr tIns="36000"/>
            <a:lstStyle/>
            <a:p>
              <a:pPr algn="ctr" eaLnBrk="0" hangingPunct="0">
                <a:spcBef>
                  <a:spcPct val="20000"/>
                </a:spcBef>
                <a:buClr>
                  <a:srgbClr val="FF9900"/>
                </a:buClr>
                <a:buSzPct val="75000"/>
                <a:buFont typeface="Wingdings" pitchFamily="2" charset="2"/>
                <a:buNone/>
              </a:pPr>
              <a:endParaRPr lang="en-US" sz="2000" b="1" noProof="1">
                <a:solidFill>
                  <a:srgbClr val="000000"/>
                </a:solidFill>
              </a:endParaRPr>
            </a:p>
          </p:txBody>
        </p:sp>
        <p:sp>
          <p:nvSpPr>
            <p:cNvPr id="10" name="Rectangle 15"/>
            <p:cNvSpPr>
              <a:spLocks noChangeArrowheads="1"/>
            </p:cNvSpPr>
            <p:nvPr/>
          </p:nvSpPr>
          <p:spPr bwMode="auto">
            <a:xfrm>
              <a:off x="990600" y="5291137"/>
              <a:ext cx="7092950" cy="612775"/>
            </a:xfrm>
            <a:prstGeom prst="rect">
              <a:avLst/>
            </a:prstGeom>
            <a:solidFill>
              <a:schemeClr val="tx1"/>
            </a:solidFill>
            <a:ln w="12700">
              <a:noFill/>
              <a:miter lim="800000"/>
              <a:headEnd/>
              <a:tailEnd type="none" w="sm" len="sm"/>
            </a:ln>
            <a:effectLst>
              <a:outerShdw blurRad="50800" dist="38100" dir="2700000" algn="tl" rotWithShape="0">
                <a:prstClr val="black">
                  <a:alpha val="40000"/>
                </a:prstClr>
              </a:outerShdw>
            </a:effectLst>
          </p:spPr>
          <p:txBody>
            <a:bodyPr wrap="none" lIns="0" tIns="0" rIns="0" bIns="0" anchor="ctr"/>
            <a:lstStyle/>
            <a:p>
              <a:pPr indent="-489833" algn="ctr" eaLnBrk="0" hangingPunct="0">
                <a:lnSpc>
                  <a:spcPct val="95000"/>
                </a:lnSpc>
                <a:spcBef>
                  <a:spcPct val="20000"/>
                </a:spcBef>
                <a:buClr>
                  <a:srgbClr val="FF9900"/>
                </a:buClr>
                <a:buSzPct val="75000"/>
              </a:pPr>
              <a:endParaRPr lang="en-US" sz="2000" noProof="1">
                <a:solidFill>
                  <a:schemeClr val="bg1"/>
                </a:solidFill>
              </a:endParaRPr>
            </a:p>
          </p:txBody>
        </p:sp>
        <p:sp>
          <p:nvSpPr>
            <p:cNvPr id="11" name="Rectangle 16"/>
            <p:cNvSpPr>
              <a:spLocks noChangeArrowheads="1"/>
            </p:cNvSpPr>
            <p:nvPr/>
          </p:nvSpPr>
          <p:spPr bwMode="auto">
            <a:xfrm>
              <a:off x="990600" y="2014537"/>
              <a:ext cx="7092950" cy="612775"/>
            </a:xfrm>
            <a:prstGeom prst="rect">
              <a:avLst/>
            </a:prstGeom>
            <a:solidFill>
              <a:srgbClr val="FF5008"/>
            </a:solidFill>
            <a:ln w="12700">
              <a:noFill/>
              <a:miter lim="800000"/>
              <a:headEnd/>
              <a:tailEnd type="none" w="sm" len="sm"/>
            </a:ln>
            <a:effectLst>
              <a:outerShdw blurRad="50800" dist="38100" dir="2700000" algn="tl" rotWithShape="0">
                <a:prstClr val="black">
                  <a:alpha val="40000"/>
                </a:prstClr>
              </a:outerShdw>
            </a:effectLst>
          </p:spPr>
          <p:txBody>
            <a:bodyPr wrap="none" lIns="0" tIns="0" rIns="0" bIns="0" anchor="ctr"/>
            <a:lstStyle/>
            <a:p>
              <a:pPr indent="-489833" algn="ctr" eaLnBrk="0" hangingPunct="0">
                <a:lnSpc>
                  <a:spcPct val="95000"/>
                </a:lnSpc>
                <a:spcBef>
                  <a:spcPct val="20000"/>
                </a:spcBef>
                <a:buClr>
                  <a:srgbClr val="FF9900"/>
                </a:buClr>
                <a:buSzPct val="75000"/>
              </a:pPr>
              <a:endParaRPr lang="en-US" sz="2000" noProof="1">
                <a:solidFill>
                  <a:schemeClr val="bg1"/>
                </a:solidFill>
              </a:endParaRPr>
            </a:p>
          </p:txBody>
        </p:sp>
        <p:sp>
          <p:nvSpPr>
            <p:cNvPr id="12" name="Rectangle 17"/>
            <p:cNvSpPr>
              <a:spLocks noChangeArrowheads="1"/>
            </p:cNvSpPr>
            <p:nvPr/>
          </p:nvSpPr>
          <p:spPr bwMode="auto">
            <a:xfrm>
              <a:off x="990600" y="1295400"/>
              <a:ext cx="7092950" cy="647700"/>
            </a:xfrm>
            <a:prstGeom prst="rect">
              <a:avLst/>
            </a:prstGeom>
            <a:solidFill>
              <a:srgbClr val="4D4D4D"/>
            </a:solidFill>
            <a:ln w="12700">
              <a:noFill/>
              <a:miter lim="800000"/>
              <a:headEnd/>
              <a:tailEnd type="none" w="sm" len="sm"/>
            </a:ln>
            <a:effectLst>
              <a:outerShdw blurRad="50800" dist="38100" dir="2700000" algn="tl" rotWithShape="0">
                <a:prstClr val="black">
                  <a:alpha val="40000"/>
                </a:prstClr>
              </a:outerShdw>
            </a:effectLst>
          </p:spPr>
          <p:txBody>
            <a:bodyPr wrap="none" lIns="0" tIns="0" rIns="0" bIns="0" anchor="ctr"/>
            <a:lstStyle/>
            <a:p>
              <a:pPr indent="-489833" algn="ctr" eaLnBrk="0" hangingPunct="0">
                <a:lnSpc>
                  <a:spcPct val="95000"/>
                </a:lnSpc>
                <a:spcBef>
                  <a:spcPct val="20000"/>
                </a:spcBef>
                <a:buClr>
                  <a:srgbClr val="FF9900"/>
                </a:buClr>
                <a:buSzPct val="75000"/>
                <a:defRPr/>
              </a:pPr>
              <a:endParaRPr lang="en-US" sz="2000" b="1" noProof="1"/>
            </a:p>
          </p:txBody>
        </p:sp>
        <p:sp>
          <p:nvSpPr>
            <p:cNvPr id="13" name="Freeform 18"/>
            <p:cNvSpPr>
              <a:spLocks/>
            </p:cNvSpPr>
            <p:nvPr/>
          </p:nvSpPr>
          <p:spPr bwMode="auto">
            <a:xfrm>
              <a:off x="990600" y="2693987"/>
              <a:ext cx="1909763" cy="2524125"/>
            </a:xfrm>
            <a:custGeom>
              <a:avLst/>
              <a:gdLst>
                <a:gd name="T0" fmla="*/ 0 w 1203"/>
                <a:gd name="T1" fmla="*/ 1590 h 1590"/>
                <a:gd name="T2" fmla="*/ 0 w 1203"/>
                <a:gd name="T3" fmla="*/ 0 h 1590"/>
                <a:gd name="T4" fmla="*/ 1203 w 1203"/>
                <a:gd name="T5" fmla="*/ 2 h 1590"/>
                <a:gd name="T6" fmla="*/ 1203 w 1203"/>
                <a:gd name="T7" fmla="*/ 501 h 1590"/>
                <a:gd name="T8" fmla="*/ 387 w 1203"/>
                <a:gd name="T9" fmla="*/ 501 h 1590"/>
                <a:gd name="T10" fmla="*/ 385 w 1203"/>
                <a:gd name="T11" fmla="*/ 1590 h 1590"/>
                <a:gd name="T12" fmla="*/ 0 w 1203"/>
                <a:gd name="T13" fmla="*/ 1590 h 1590"/>
                <a:gd name="T14" fmla="*/ 0 60000 65536"/>
                <a:gd name="T15" fmla="*/ 0 60000 65536"/>
                <a:gd name="T16" fmla="*/ 0 60000 65536"/>
                <a:gd name="T17" fmla="*/ 0 60000 65536"/>
                <a:gd name="T18" fmla="*/ 0 60000 65536"/>
                <a:gd name="T19" fmla="*/ 0 60000 65536"/>
                <a:gd name="T20" fmla="*/ 0 60000 65536"/>
                <a:gd name="T21" fmla="*/ 0 w 1203"/>
                <a:gd name="T22" fmla="*/ 0 h 1590"/>
                <a:gd name="T23" fmla="*/ 1203 w 1203"/>
                <a:gd name="T24" fmla="*/ 1590 h 159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03" h="1590">
                  <a:moveTo>
                    <a:pt x="0" y="1590"/>
                  </a:moveTo>
                  <a:lnTo>
                    <a:pt x="0" y="0"/>
                  </a:lnTo>
                  <a:lnTo>
                    <a:pt x="1203" y="2"/>
                  </a:lnTo>
                  <a:lnTo>
                    <a:pt x="1203" y="501"/>
                  </a:lnTo>
                  <a:lnTo>
                    <a:pt x="387" y="501"/>
                  </a:lnTo>
                  <a:lnTo>
                    <a:pt x="385" y="1590"/>
                  </a:lnTo>
                  <a:lnTo>
                    <a:pt x="0" y="1590"/>
                  </a:lnTo>
                  <a:close/>
                </a:path>
              </a:pathLst>
            </a:custGeom>
            <a:solidFill>
              <a:srgbClr val="9999FF"/>
            </a:solidFill>
            <a:ln w="12700">
              <a:noFill/>
              <a:miter lim="800000"/>
              <a:headEnd/>
              <a:tailEnd/>
            </a:ln>
            <a:effectLst>
              <a:outerShdw blurRad="50800" dist="38100" dir="2700000" algn="tl" rotWithShape="0">
                <a:prstClr val="black">
                  <a:alpha val="40000"/>
                </a:prstClr>
              </a:outerShdw>
            </a:effectLst>
          </p:spPr>
          <p:txBody>
            <a:bodyPr wrap="none" lIns="0" tIns="0" rIns="0" bIns="0" anchor="ctr"/>
            <a:lstStyle/>
            <a:p>
              <a:pPr algn="ctr" eaLnBrk="0" hangingPunct="0">
                <a:lnSpc>
                  <a:spcPct val="95000"/>
                </a:lnSpc>
                <a:spcBef>
                  <a:spcPct val="20000"/>
                </a:spcBef>
                <a:buClr>
                  <a:srgbClr val="FF9900"/>
                </a:buClr>
                <a:buSzPct val="75000"/>
                <a:defRPr/>
              </a:pPr>
              <a:endParaRPr lang="en-US" sz="2000" b="1" noProof="1"/>
            </a:p>
          </p:txBody>
        </p:sp>
        <p:sp>
          <p:nvSpPr>
            <p:cNvPr id="14" name="Rectangle 19"/>
            <p:cNvSpPr>
              <a:spLocks noChangeArrowheads="1"/>
            </p:cNvSpPr>
            <p:nvPr/>
          </p:nvSpPr>
          <p:spPr bwMode="auto">
            <a:xfrm>
              <a:off x="992188" y="2698750"/>
              <a:ext cx="4497388" cy="792162"/>
            </a:xfrm>
            <a:prstGeom prst="rect">
              <a:avLst/>
            </a:prstGeom>
            <a:solidFill>
              <a:srgbClr val="9999FF"/>
            </a:solidFill>
            <a:ln w="12700">
              <a:noFill/>
              <a:miter lim="800000"/>
              <a:headEnd/>
              <a:tailEnd/>
            </a:ln>
            <a:effectLst>
              <a:outerShdw blurRad="50800" dist="38100" dir="2700000" algn="tl" rotWithShape="0">
                <a:prstClr val="black">
                  <a:alpha val="40000"/>
                </a:prstClr>
              </a:outerShdw>
            </a:effectLst>
          </p:spPr>
          <p:txBody>
            <a:bodyPr wrap="none" lIns="0" tIns="0" rIns="0" bIns="0" anchor="ctr"/>
            <a:lstStyle/>
            <a:p>
              <a:pPr algn="ctr" eaLnBrk="0" hangingPunct="0">
                <a:lnSpc>
                  <a:spcPct val="95000"/>
                </a:lnSpc>
                <a:spcBef>
                  <a:spcPct val="20000"/>
                </a:spcBef>
                <a:buClr>
                  <a:srgbClr val="FF9900"/>
                </a:buClr>
                <a:buSzPct val="75000"/>
                <a:buFont typeface="Wingdings" pitchFamily="2" charset="2"/>
                <a:buNone/>
                <a:defRPr/>
              </a:pPr>
              <a:endParaRPr lang="en-US" sz="2000" b="1" noProof="1"/>
            </a:p>
          </p:txBody>
        </p:sp>
        <p:sp>
          <p:nvSpPr>
            <p:cNvPr id="15" name="Rectangle 20"/>
            <p:cNvSpPr>
              <a:spLocks noChangeArrowheads="1"/>
            </p:cNvSpPr>
            <p:nvPr/>
          </p:nvSpPr>
          <p:spPr bwMode="auto">
            <a:xfrm>
              <a:off x="1676400" y="4424362"/>
              <a:ext cx="5111750" cy="795337"/>
            </a:xfrm>
            <a:prstGeom prst="rect">
              <a:avLst/>
            </a:prstGeom>
            <a:solidFill>
              <a:srgbClr val="FF7C80"/>
            </a:solidFill>
            <a:ln w="9525">
              <a:noFill/>
              <a:miter lim="800000"/>
              <a:headEnd/>
              <a:tailEnd/>
            </a:ln>
            <a:effectLst>
              <a:outerShdw blurRad="50800" dist="38100" dir="2700000" algn="tl" rotWithShape="0">
                <a:prstClr val="black">
                  <a:alpha val="40000"/>
                </a:prstClr>
              </a:outerShdw>
            </a:effectLst>
          </p:spPr>
          <p:txBody>
            <a:bodyPr tIns="36000" anchor="ctr"/>
            <a:lstStyle/>
            <a:p>
              <a:pPr algn="ctr" eaLnBrk="0" hangingPunct="0">
                <a:spcBef>
                  <a:spcPct val="20000"/>
                </a:spcBef>
                <a:buClr>
                  <a:srgbClr val="FF9900"/>
                </a:buClr>
                <a:buSzPct val="75000"/>
                <a:buFont typeface="Wingdings" pitchFamily="2" charset="2"/>
                <a:buNone/>
              </a:pPr>
              <a:endParaRPr lang="en-US" sz="2000" b="1" noProof="1"/>
            </a:p>
          </p:txBody>
        </p:sp>
        <p:sp>
          <p:nvSpPr>
            <p:cNvPr id="16" name="Text Box 21"/>
            <p:cNvSpPr txBox="1">
              <a:spLocks noChangeArrowheads="1"/>
            </p:cNvSpPr>
            <p:nvPr/>
          </p:nvSpPr>
          <p:spPr bwMode="auto">
            <a:xfrm>
              <a:off x="2971800" y="5410200"/>
              <a:ext cx="3200400" cy="333425"/>
            </a:xfrm>
            <a:prstGeom prst="rect">
              <a:avLst/>
            </a:prstGeom>
            <a:noFill/>
            <a:ln w="9525">
              <a:noFill/>
              <a:miter lim="800000"/>
              <a:headEnd/>
              <a:tailEnd/>
            </a:ln>
          </p:spPr>
          <p:txBody>
            <a:bodyPr>
              <a:spAutoFit/>
            </a:bodyPr>
            <a:lstStyle/>
            <a:p>
              <a:pPr algn="ctr">
                <a:spcBef>
                  <a:spcPct val="50000"/>
                </a:spcBef>
              </a:pPr>
              <a:r>
                <a:rPr lang="en-US" sz="2000" dirty="0">
                  <a:solidFill>
                    <a:schemeClr val="bg1"/>
                  </a:solidFill>
                </a:rPr>
                <a:t>MICROCONTROLLER</a:t>
              </a:r>
            </a:p>
          </p:txBody>
        </p:sp>
        <p:sp>
          <p:nvSpPr>
            <p:cNvPr id="17" name="Text Box 22"/>
            <p:cNvSpPr txBox="1">
              <a:spLocks noChangeArrowheads="1"/>
            </p:cNvSpPr>
            <p:nvPr/>
          </p:nvSpPr>
          <p:spPr bwMode="auto">
            <a:xfrm>
              <a:off x="2032000" y="4613275"/>
              <a:ext cx="4610100" cy="333425"/>
            </a:xfrm>
            <a:prstGeom prst="rect">
              <a:avLst/>
            </a:prstGeom>
            <a:noFill/>
            <a:ln w="9525">
              <a:noFill/>
              <a:miter lim="800000"/>
              <a:headEnd/>
              <a:tailEnd/>
            </a:ln>
          </p:spPr>
          <p:txBody>
            <a:bodyPr>
              <a:spAutoFit/>
            </a:bodyPr>
            <a:lstStyle/>
            <a:p>
              <a:pPr algn="ctr">
                <a:spcBef>
                  <a:spcPct val="50000"/>
                </a:spcBef>
              </a:pPr>
              <a:r>
                <a:rPr lang="en-US" sz="2000" dirty="0"/>
                <a:t>MICROCONTROLLER ABSTRACTION LAYER</a:t>
              </a:r>
            </a:p>
          </p:txBody>
        </p:sp>
        <p:sp>
          <p:nvSpPr>
            <p:cNvPr id="18" name="Text Box 23"/>
            <p:cNvSpPr txBox="1">
              <a:spLocks noChangeArrowheads="1"/>
            </p:cNvSpPr>
            <p:nvPr/>
          </p:nvSpPr>
          <p:spPr bwMode="auto">
            <a:xfrm>
              <a:off x="2803525" y="2165350"/>
              <a:ext cx="3505200" cy="333425"/>
            </a:xfrm>
            <a:prstGeom prst="rect">
              <a:avLst/>
            </a:prstGeom>
            <a:noFill/>
            <a:ln w="9525">
              <a:noFill/>
              <a:miter lim="800000"/>
              <a:headEnd/>
              <a:tailEnd/>
            </a:ln>
          </p:spPr>
          <p:txBody>
            <a:bodyPr>
              <a:spAutoFit/>
            </a:bodyPr>
            <a:lstStyle/>
            <a:p>
              <a:pPr algn="ctr">
                <a:spcBef>
                  <a:spcPct val="50000"/>
                </a:spcBef>
              </a:pPr>
              <a:r>
                <a:rPr lang="en-US" sz="2000" dirty="0">
                  <a:solidFill>
                    <a:schemeClr val="bg1"/>
                  </a:solidFill>
                </a:rPr>
                <a:t>RUN TIME ENVIRONMENT </a:t>
              </a:r>
            </a:p>
          </p:txBody>
        </p:sp>
        <p:sp>
          <p:nvSpPr>
            <p:cNvPr id="19" name="Text Box 24"/>
            <p:cNvSpPr txBox="1">
              <a:spLocks noChangeArrowheads="1"/>
            </p:cNvSpPr>
            <p:nvPr/>
          </p:nvSpPr>
          <p:spPr bwMode="auto">
            <a:xfrm>
              <a:off x="3079750" y="1454150"/>
              <a:ext cx="2952750" cy="333425"/>
            </a:xfrm>
            <a:prstGeom prst="rect">
              <a:avLst/>
            </a:prstGeom>
            <a:noFill/>
            <a:ln w="9525">
              <a:noFill/>
              <a:miter lim="800000"/>
              <a:headEnd/>
              <a:tailEnd/>
            </a:ln>
          </p:spPr>
          <p:txBody>
            <a:bodyPr>
              <a:spAutoFit/>
            </a:bodyPr>
            <a:lstStyle/>
            <a:p>
              <a:pPr algn="ctr">
                <a:spcBef>
                  <a:spcPct val="50000"/>
                </a:spcBef>
              </a:pPr>
              <a:r>
                <a:rPr lang="en-US" sz="2000" dirty="0">
                  <a:solidFill>
                    <a:schemeClr val="bg1"/>
                  </a:solidFill>
                </a:rPr>
                <a:t>APPLICATION LAYER</a:t>
              </a:r>
            </a:p>
          </p:txBody>
        </p:sp>
        <p:sp>
          <p:nvSpPr>
            <p:cNvPr id="20" name="Text Box 25"/>
            <p:cNvSpPr txBox="1">
              <a:spLocks noChangeArrowheads="1"/>
            </p:cNvSpPr>
            <p:nvPr/>
          </p:nvSpPr>
          <p:spPr bwMode="auto">
            <a:xfrm>
              <a:off x="3203575" y="2919412"/>
              <a:ext cx="1981200" cy="333425"/>
            </a:xfrm>
            <a:prstGeom prst="rect">
              <a:avLst/>
            </a:prstGeom>
            <a:noFill/>
            <a:ln w="9525">
              <a:noFill/>
              <a:miter lim="800000"/>
              <a:headEnd/>
              <a:tailEnd/>
            </a:ln>
          </p:spPr>
          <p:txBody>
            <a:bodyPr>
              <a:spAutoFit/>
            </a:bodyPr>
            <a:lstStyle/>
            <a:p>
              <a:pPr algn="ctr">
                <a:spcBef>
                  <a:spcPct val="50000"/>
                </a:spcBef>
              </a:pPr>
              <a:r>
                <a:rPr lang="en-US" sz="2000" dirty="0"/>
                <a:t>SERVICES LAYER</a:t>
              </a:r>
            </a:p>
          </p:txBody>
        </p:sp>
        <p:sp>
          <p:nvSpPr>
            <p:cNvPr id="21" name="Text Box 26"/>
            <p:cNvSpPr txBox="1">
              <a:spLocks noChangeArrowheads="1"/>
            </p:cNvSpPr>
            <p:nvPr/>
          </p:nvSpPr>
          <p:spPr bwMode="auto">
            <a:xfrm>
              <a:off x="2487613" y="3744912"/>
              <a:ext cx="3527425" cy="333425"/>
            </a:xfrm>
            <a:prstGeom prst="rect">
              <a:avLst/>
            </a:prstGeom>
            <a:noFill/>
            <a:ln w="9525">
              <a:noFill/>
              <a:miter lim="800000"/>
              <a:headEnd/>
              <a:tailEnd/>
            </a:ln>
          </p:spPr>
          <p:txBody>
            <a:bodyPr>
              <a:spAutoFit/>
            </a:bodyPr>
            <a:lstStyle/>
            <a:p>
              <a:pPr algn="ctr">
                <a:spcBef>
                  <a:spcPct val="50000"/>
                </a:spcBef>
              </a:pPr>
              <a:r>
                <a:rPr lang="en-US" sz="2000" dirty="0"/>
                <a:t>ECU ABSTRACTION LAYER</a:t>
              </a:r>
            </a:p>
          </p:txBody>
        </p:sp>
        <p:sp>
          <p:nvSpPr>
            <p:cNvPr id="22" name="Text Box 28"/>
            <p:cNvSpPr txBox="1">
              <a:spLocks noChangeArrowheads="1"/>
            </p:cNvSpPr>
            <p:nvPr/>
          </p:nvSpPr>
          <p:spPr bwMode="auto">
            <a:xfrm>
              <a:off x="6786563" y="3576875"/>
              <a:ext cx="1333500" cy="512961"/>
            </a:xfrm>
            <a:prstGeom prst="rect">
              <a:avLst/>
            </a:prstGeom>
            <a:noFill/>
            <a:ln w="9525">
              <a:noFill/>
              <a:miter lim="800000"/>
              <a:headEnd/>
              <a:tailEnd/>
            </a:ln>
          </p:spPr>
          <p:txBody>
            <a:bodyPr lIns="0" tIns="0" rIns="0" bIns="0" anchor="ctr" anchorCtr="1">
              <a:spAutoFit/>
            </a:bodyPr>
            <a:lstStyle/>
            <a:p>
              <a:pPr algn="ctr">
                <a:spcBef>
                  <a:spcPct val="50000"/>
                </a:spcBef>
              </a:pPr>
              <a:r>
                <a:rPr lang="en-US" sz="2000"/>
                <a:t>COMPLEX DRIVERS</a:t>
              </a:r>
            </a:p>
          </p:txBody>
        </p:sp>
      </p:grpSp>
      <p:sp>
        <p:nvSpPr>
          <p:cNvPr id="23" name="Date Placeholder 1"/>
          <p:cNvSpPr>
            <a:spLocks noGrp="1"/>
          </p:cNvSpPr>
          <p:nvPr>
            <p:ph type="dt" sz="half" idx="10"/>
          </p:nvPr>
        </p:nvSpPr>
        <p:spPr>
          <a:xfrm>
            <a:off x="914400" y="7818120"/>
            <a:ext cx="731520" cy="274320"/>
          </a:xfrm>
        </p:spPr>
        <p:txBody>
          <a:bodyPr/>
          <a:lstStyle/>
          <a:p>
            <a:fld id="{2AAA71ED-8F0A-4F74-A503-A1718E888FF0}" type="datetime1">
              <a:rPr lang="en-US" smtClean="0"/>
              <a:pPr/>
              <a:t>21/12/2017</a:t>
            </a:fld>
            <a:endParaRPr lang="en-US" dirty="0"/>
          </a:p>
        </p:txBody>
      </p:sp>
    </p:spTree>
    <p:extLst>
      <p:ext uri="{BB962C8B-B14F-4D97-AF65-F5344CB8AC3E}">
        <p14:creationId xmlns:p14="http://schemas.microsoft.com/office/powerpoint/2010/main" xmlns="" val="3725573289"/>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Microcontroller Abstraction Layer</a:t>
            </a:r>
            <a:endParaRPr lang="en-US" dirty="0"/>
          </a:p>
        </p:txBody>
      </p:sp>
      <p:sp>
        <p:nvSpPr>
          <p:cNvPr id="5" name="Slide Number Placeholder 4"/>
          <p:cNvSpPr>
            <a:spLocks noGrp="1"/>
          </p:cNvSpPr>
          <p:nvPr>
            <p:ph type="sldNum" sz="quarter" idx="12"/>
          </p:nvPr>
        </p:nvSpPr>
        <p:spPr/>
        <p:txBody>
          <a:bodyPr/>
          <a:lstStyle/>
          <a:p>
            <a:pPr>
              <a:defRPr/>
            </a:pPr>
            <a:fld id="{65723C82-3F53-4C1E-8262-ED6C75E8AC72}" type="slidenum">
              <a:rPr lang="en-US" smtClean="0"/>
              <a:pPr>
                <a:defRPr/>
              </a:pPr>
              <a:t>14</a:t>
            </a:fld>
            <a:endParaRPr lang="en-US" dirty="0"/>
          </a:p>
        </p:txBody>
      </p:sp>
      <p:pic>
        <p:nvPicPr>
          <p:cNvPr id="33795" name="Picture 3"/>
          <p:cNvPicPr>
            <a:picLocks noChangeAspect="1" noChangeArrowheads="1"/>
          </p:cNvPicPr>
          <p:nvPr/>
        </p:nvPicPr>
        <p:blipFill>
          <a:blip r:embed="rId2"/>
          <a:srcRect l="53125" t="23497" r="3125" b="44531"/>
          <a:stretch>
            <a:fillRect/>
          </a:stretch>
        </p:blipFill>
        <p:spPr bwMode="auto">
          <a:xfrm>
            <a:off x="3048000" y="4297680"/>
            <a:ext cx="7315200" cy="3207434"/>
          </a:xfrm>
          <a:prstGeom prst="rect">
            <a:avLst/>
          </a:prstGeom>
          <a:noFill/>
          <a:ln w="9525">
            <a:noFill/>
            <a:miter lim="800000"/>
            <a:headEnd/>
            <a:tailEnd/>
          </a:ln>
          <a:effectLst/>
        </p:spPr>
      </p:pic>
      <p:sp>
        <p:nvSpPr>
          <p:cNvPr id="27" name="Rectangle 26"/>
          <p:cNvSpPr/>
          <p:nvPr/>
        </p:nvSpPr>
        <p:spPr>
          <a:xfrm>
            <a:off x="1097280" y="1371600"/>
            <a:ext cx="12192000" cy="2963442"/>
          </a:xfrm>
          <a:prstGeom prst="rect">
            <a:avLst/>
          </a:prstGeom>
        </p:spPr>
        <p:txBody>
          <a:bodyPr wrap="square" lIns="130622" tIns="65311" rIns="130622" bIns="65311">
            <a:spAutoFit/>
          </a:bodyPr>
          <a:lstStyle/>
          <a:p>
            <a:r>
              <a:rPr lang="en-US" sz="2300" dirty="0"/>
              <a:t>The </a:t>
            </a:r>
            <a:r>
              <a:rPr lang="en-US" sz="2300" b="1" dirty="0"/>
              <a:t>Microcontroller Abstraction Layer is the lowest software layer of the Basic Software.</a:t>
            </a:r>
          </a:p>
          <a:p>
            <a:endParaRPr lang="en-US" sz="2300" b="1" dirty="0"/>
          </a:p>
          <a:p>
            <a:r>
              <a:rPr lang="en-US" sz="2300" dirty="0"/>
              <a:t>It contains internal drivers, which are software modules with direct access to the microcontroller and internal peripherals.</a:t>
            </a:r>
          </a:p>
          <a:p>
            <a:endParaRPr lang="en-US" sz="2300" b="1" dirty="0"/>
          </a:p>
          <a:p>
            <a:r>
              <a:rPr lang="en-US" sz="2300" b="1" dirty="0"/>
              <a:t>Task</a:t>
            </a:r>
          </a:p>
          <a:p>
            <a:r>
              <a:rPr lang="en-US" sz="2300" dirty="0"/>
              <a:t>Make higher software layers independent of microcontroller</a:t>
            </a:r>
          </a:p>
        </p:txBody>
      </p:sp>
      <p:sp>
        <p:nvSpPr>
          <p:cNvPr id="8" name="Date Placeholder 1"/>
          <p:cNvSpPr>
            <a:spLocks noGrp="1"/>
          </p:cNvSpPr>
          <p:nvPr>
            <p:ph type="dt" sz="half" idx="10"/>
          </p:nvPr>
        </p:nvSpPr>
        <p:spPr>
          <a:xfrm>
            <a:off x="914400" y="7818120"/>
            <a:ext cx="731520" cy="274320"/>
          </a:xfrm>
        </p:spPr>
        <p:txBody>
          <a:bodyPr/>
          <a:lstStyle/>
          <a:p>
            <a:fld id="{2AAA71ED-8F0A-4F74-A503-A1718E888FF0}" type="datetime1">
              <a:rPr lang="en-US" smtClean="0"/>
              <a:pPr/>
              <a:t>21/12/2017</a:t>
            </a:fld>
            <a:endParaRPr lang="en-US" dirty="0"/>
          </a:p>
        </p:txBody>
      </p:sp>
    </p:spTree>
    <p:extLst>
      <p:ext uri="{BB962C8B-B14F-4D97-AF65-F5344CB8AC3E}">
        <p14:creationId xmlns:p14="http://schemas.microsoft.com/office/powerpoint/2010/main" xmlns="" val="2784013545"/>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ECU Abstraction Layer</a:t>
            </a:r>
            <a:endParaRPr lang="en-US" dirty="0"/>
          </a:p>
        </p:txBody>
      </p:sp>
      <p:sp>
        <p:nvSpPr>
          <p:cNvPr id="5" name="Slide Number Placeholder 4"/>
          <p:cNvSpPr>
            <a:spLocks noGrp="1"/>
          </p:cNvSpPr>
          <p:nvPr>
            <p:ph type="sldNum" sz="quarter" idx="12"/>
          </p:nvPr>
        </p:nvSpPr>
        <p:spPr/>
        <p:txBody>
          <a:bodyPr/>
          <a:lstStyle/>
          <a:p>
            <a:pPr>
              <a:defRPr/>
            </a:pPr>
            <a:fld id="{65723C82-3F53-4C1E-8262-ED6C75E8AC72}" type="slidenum">
              <a:rPr lang="en-US" smtClean="0"/>
              <a:pPr>
                <a:defRPr/>
              </a:pPr>
              <a:t>15</a:t>
            </a:fld>
            <a:endParaRPr lang="en-US" dirty="0"/>
          </a:p>
        </p:txBody>
      </p:sp>
      <p:pic>
        <p:nvPicPr>
          <p:cNvPr id="34818" name="Picture 2"/>
          <p:cNvPicPr>
            <a:picLocks noChangeAspect="1" noChangeArrowheads="1"/>
          </p:cNvPicPr>
          <p:nvPr/>
        </p:nvPicPr>
        <p:blipFill>
          <a:blip r:embed="rId2"/>
          <a:srcRect l="53750" t="22656" r="3750" b="48242"/>
          <a:stretch>
            <a:fillRect/>
          </a:stretch>
        </p:blipFill>
        <p:spPr bwMode="auto">
          <a:xfrm>
            <a:off x="3048000" y="4366260"/>
            <a:ext cx="7581900" cy="3114990"/>
          </a:xfrm>
          <a:prstGeom prst="rect">
            <a:avLst/>
          </a:prstGeom>
          <a:noFill/>
          <a:ln w="9525">
            <a:noFill/>
            <a:miter lim="800000"/>
            <a:headEnd/>
            <a:tailEnd/>
          </a:ln>
          <a:effectLst/>
        </p:spPr>
      </p:pic>
      <p:sp>
        <p:nvSpPr>
          <p:cNvPr id="7" name="Rectangle 6"/>
          <p:cNvSpPr/>
          <p:nvPr/>
        </p:nvSpPr>
        <p:spPr>
          <a:xfrm>
            <a:off x="609600" y="1463040"/>
            <a:ext cx="13533120" cy="2963442"/>
          </a:xfrm>
          <a:prstGeom prst="rect">
            <a:avLst/>
          </a:prstGeom>
        </p:spPr>
        <p:txBody>
          <a:bodyPr wrap="square" lIns="130622" tIns="65311" rIns="130622" bIns="65311">
            <a:spAutoFit/>
          </a:bodyPr>
          <a:lstStyle/>
          <a:p>
            <a:r>
              <a:rPr lang="en-US" sz="2300" b="1" dirty="0"/>
              <a:t>The ECU Abstraction Layer interfaces the drivers of the Microcontroller Abstraction Layer. It also contains drivers for external devices.</a:t>
            </a:r>
          </a:p>
          <a:p>
            <a:endParaRPr lang="en-US" sz="2300" b="1" dirty="0"/>
          </a:p>
          <a:p>
            <a:r>
              <a:rPr lang="en-US" sz="2300" dirty="0"/>
              <a:t>It offers an API for access to peripherals and devices regardless of their location (</a:t>
            </a:r>
            <a:r>
              <a:rPr lang="en-US" sz="2300" dirty="0" err="1"/>
              <a:t>μC</a:t>
            </a:r>
            <a:r>
              <a:rPr lang="en-US" sz="2300" dirty="0"/>
              <a:t> internal/external) and their connection to the </a:t>
            </a:r>
            <a:r>
              <a:rPr lang="en-US" sz="2300" dirty="0" err="1"/>
              <a:t>μC</a:t>
            </a:r>
            <a:r>
              <a:rPr lang="en-US" sz="2300" dirty="0"/>
              <a:t> (port pins, type of interface)</a:t>
            </a:r>
          </a:p>
          <a:p>
            <a:endParaRPr lang="en-US" sz="2300" b="1" dirty="0"/>
          </a:p>
          <a:p>
            <a:r>
              <a:rPr lang="en-US" sz="2300" b="1" dirty="0"/>
              <a:t>Task</a:t>
            </a:r>
          </a:p>
          <a:p>
            <a:r>
              <a:rPr lang="en-US" sz="2300" dirty="0"/>
              <a:t>Make higher software layers independent of ECU hardware layout</a:t>
            </a:r>
          </a:p>
        </p:txBody>
      </p:sp>
      <p:sp>
        <p:nvSpPr>
          <p:cNvPr id="8" name="Date Placeholder 1"/>
          <p:cNvSpPr>
            <a:spLocks noGrp="1"/>
          </p:cNvSpPr>
          <p:nvPr>
            <p:ph type="dt" sz="half" idx="10"/>
          </p:nvPr>
        </p:nvSpPr>
        <p:spPr>
          <a:xfrm>
            <a:off x="914400" y="7818120"/>
            <a:ext cx="731520" cy="274320"/>
          </a:xfrm>
        </p:spPr>
        <p:txBody>
          <a:bodyPr/>
          <a:lstStyle/>
          <a:p>
            <a:fld id="{2AAA71ED-8F0A-4F74-A503-A1718E888FF0}" type="datetime1">
              <a:rPr lang="en-US" smtClean="0"/>
              <a:pPr/>
              <a:t>21/12/2017</a:t>
            </a:fld>
            <a:endParaRPr lang="en-US" dirty="0"/>
          </a:p>
        </p:txBody>
      </p:sp>
    </p:spTree>
    <p:extLst>
      <p:ext uri="{BB962C8B-B14F-4D97-AF65-F5344CB8AC3E}">
        <p14:creationId xmlns:p14="http://schemas.microsoft.com/office/powerpoint/2010/main" xmlns="" val="92038322"/>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Complex Drivers</a:t>
            </a:r>
            <a:endParaRPr lang="en-US" dirty="0"/>
          </a:p>
        </p:txBody>
      </p:sp>
      <p:sp>
        <p:nvSpPr>
          <p:cNvPr id="5" name="Slide Number Placeholder 4"/>
          <p:cNvSpPr>
            <a:spLocks noGrp="1"/>
          </p:cNvSpPr>
          <p:nvPr>
            <p:ph type="sldNum" sz="quarter" idx="12"/>
          </p:nvPr>
        </p:nvSpPr>
        <p:spPr/>
        <p:txBody>
          <a:bodyPr/>
          <a:lstStyle/>
          <a:p>
            <a:pPr>
              <a:defRPr/>
            </a:pPr>
            <a:fld id="{65723C82-3F53-4C1E-8262-ED6C75E8AC72}" type="slidenum">
              <a:rPr lang="en-US" smtClean="0"/>
              <a:pPr>
                <a:defRPr/>
              </a:pPr>
              <a:t>16</a:t>
            </a:fld>
            <a:endParaRPr lang="en-US" dirty="0"/>
          </a:p>
        </p:txBody>
      </p:sp>
      <p:pic>
        <p:nvPicPr>
          <p:cNvPr id="35842" name="Picture 2"/>
          <p:cNvPicPr>
            <a:picLocks noChangeAspect="1" noChangeArrowheads="1"/>
          </p:cNvPicPr>
          <p:nvPr/>
        </p:nvPicPr>
        <p:blipFill>
          <a:blip r:embed="rId2"/>
          <a:srcRect l="54375" t="23438" r="3750" b="46875"/>
          <a:stretch>
            <a:fillRect/>
          </a:stretch>
        </p:blipFill>
        <p:spPr bwMode="auto">
          <a:xfrm>
            <a:off x="5806440" y="4297680"/>
            <a:ext cx="7814310" cy="3323998"/>
          </a:xfrm>
          <a:prstGeom prst="rect">
            <a:avLst/>
          </a:prstGeom>
          <a:noFill/>
          <a:ln w="9525">
            <a:noFill/>
            <a:miter lim="800000"/>
            <a:headEnd/>
            <a:tailEnd/>
          </a:ln>
          <a:effectLst/>
        </p:spPr>
      </p:pic>
      <p:sp>
        <p:nvSpPr>
          <p:cNvPr id="24" name="Rectangle 23"/>
          <p:cNvSpPr/>
          <p:nvPr/>
        </p:nvSpPr>
        <p:spPr>
          <a:xfrm>
            <a:off x="655320" y="1245871"/>
            <a:ext cx="13533120" cy="3671328"/>
          </a:xfrm>
          <a:prstGeom prst="rect">
            <a:avLst/>
          </a:prstGeom>
        </p:spPr>
        <p:txBody>
          <a:bodyPr wrap="square" lIns="130622" tIns="65311" rIns="130622" bIns="65311">
            <a:spAutoFit/>
          </a:bodyPr>
          <a:lstStyle/>
          <a:p>
            <a:r>
              <a:rPr lang="en-US" sz="2300" dirty="0"/>
              <a:t>The </a:t>
            </a:r>
            <a:r>
              <a:rPr lang="en-US" sz="2300" b="1" dirty="0"/>
              <a:t>Complex Drivers Layer spans from the hardware to the RTE.</a:t>
            </a:r>
          </a:p>
          <a:p>
            <a:endParaRPr lang="en-US" sz="2300" b="1" dirty="0"/>
          </a:p>
          <a:p>
            <a:r>
              <a:rPr lang="en-US" sz="2300" dirty="0"/>
              <a:t>It offers an API for access to peripherals and devices regardless of their location (</a:t>
            </a:r>
            <a:r>
              <a:rPr lang="en-US" sz="2300" dirty="0" err="1"/>
              <a:t>μC</a:t>
            </a:r>
            <a:r>
              <a:rPr lang="en-US" sz="2300" dirty="0"/>
              <a:t> internal/external) and their connection to the </a:t>
            </a:r>
            <a:r>
              <a:rPr lang="en-US" sz="2300" dirty="0" err="1"/>
              <a:t>μC</a:t>
            </a:r>
            <a:r>
              <a:rPr lang="en-US" sz="2300" dirty="0"/>
              <a:t> (port pins, type of interface)</a:t>
            </a:r>
          </a:p>
          <a:p>
            <a:endParaRPr lang="en-US" sz="2300" b="1" dirty="0"/>
          </a:p>
          <a:p>
            <a:r>
              <a:rPr lang="en-US" sz="2300" b="1" dirty="0"/>
              <a:t>Task</a:t>
            </a:r>
          </a:p>
          <a:p>
            <a:r>
              <a:rPr lang="en-US" sz="2300" dirty="0"/>
              <a:t>Provide the possibility to integrate special purpose functionality, e.g. drivers for devices:</a:t>
            </a:r>
          </a:p>
          <a:p>
            <a:pPr>
              <a:buFont typeface="Wingdings" pitchFamily="2" charset="2"/>
              <a:buChar char="§"/>
            </a:pPr>
            <a:r>
              <a:rPr lang="en-US" sz="2300" dirty="0"/>
              <a:t>which are not specified within AUTOSAR,</a:t>
            </a:r>
          </a:p>
          <a:p>
            <a:pPr>
              <a:buFont typeface="Wingdings" pitchFamily="2" charset="2"/>
              <a:buChar char="§"/>
            </a:pPr>
            <a:r>
              <a:rPr lang="en-US" sz="2300" dirty="0"/>
              <a:t>with very high timing constrains or</a:t>
            </a:r>
          </a:p>
          <a:p>
            <a:pPr>
              <a:buFont typeface="Wingdings" pitchFamily="2" charset="2"/>
              <a:buChar char="§"/>
            </a:pPr>
            <a:r>
              <a:rPr lang="en-US" sz="2300" dirty="0"/>
              <a:t>for migration purposes etc.</a:t>
            </a:r>
          </a:p>
        </p:txBody>
      </p:sp>
      <p:sp>
        <p:nvSpPr>
          <p:cNvPr id="8" name="Date Placeholder 1"/>
          <p:cNvSpPr>
            <a:spLocks noGrp="1"/>
          </p:cNvSpPr>
          <p:nvPr>
            <p:ph type="dt" sz="half" idx="10"/>
          </p:nvPr>
        </p:nvSpPr>
        <p:spPr>
          <a:xfrm>
            <a:off x="914400" y="7818120"/>
            <a:ext cx="731520" cy="274320"/>
          </a:xfrm>
        </p:spPr>
        <p:txBody>
          <a:bodyPr/>
          <a:lstStyle/>
          <a:p>
            <a:fld id="{2AAA71ED-8F0A-4F74-A503-A1718E888FF0}" type="datetime1">
              <a:rPr lang="en-US" smtClean="0"/>
              <a:pPr/>
              <a:t>21/12/2017</a:t>
            </a:fld>
            <a:endParaRPr lang="en-US" dirty="0"/>
          </a:p>
        </p:txBody>
      </p:sp>
    </p:spTree>
    <p:extLst>
      <p:ext uri="{BB962C8B-B14F-4D97-AF65-F5344CB8AC3E}">
        <p14:creationId xmlns:p14="http://schemas.microsoft.com/office/powerpoint/2010/main" xmlns="" val="2105486096"/>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Services Layer</a:t>
            </a:r>
            <a:endParaRPr lang="en-US" dirty="0"/>
          </a:p>
        </p:txBody>
      </p:sp>
      <p:sp>
        <p:nvSpPr>
          <p:cNvPr id="5" name="Slide Number Placeholder 4"/>
          <p:cNvSpPr>
            <a:spLocks noGrp="1"/>
          </p:cNvSpPr>
          <p:nvPr>
            <p:ph type="sldNum" sz="quarter" idx="12"/>
          </p:nvPr>
        </p:nvSpPr>
        <p:spPr/>
        <p:txBody>
          <a:bodyPr/>
          <a:lstStyle/>
          <a:p>
            <a:pPr>
              <a:defRPr/>
            </a:pPr>
            <a:fld id="{65723C82-3F53-4C1E-8262-ED6C75E8AC72}" type="slidenum">
              <a:rPr lang="en-US" smtClean="0"/>
              <a:pPr>
                <a:defRPr/>
              </a:pPr>
              <a:t>17</a:t>
            </a:fld>
            <a:endParaRPr lang="en-US" dirty="0"/>
          </a:p>
        </p:txBody>
      </p:sp>
      <p:pic>
        <p:nvPicPr>
          <p:cNvPr id="36866" name="Picture 2"/>
          <p:cNvPicPr>
            <a:picLocks noChangeAspect="1" noChangeArrowheads="1"/>
          </p:cNvPicPr>
          <p:nvPr/>
        </p:nvPicPr>
        <p:blipFill>
          <a:blip r:embed="rId2"/>
          <a:srcRect l="54375" t="23438" r="3750" b="46875"/>
          <a:stretch>
            <a:fillRect/>
          </a:stretch>
        </p:blipFill>
        <p:spPr bwMode="auto">
          <a:xfrm>
            <a:off x="5679980" y="4164337"/>
            <a:ext cx="7364730" cy="3132758"/>
          </a:xfrm>
          <a:prstGeom prst="rect">
            <a:avLst/>
          </a:prstGeom>
          <a:noFill/>
          <a:ln w="9525">
            <a:noFill/>
            <a:miter lim="800000"/>
            <a:headEnd/>
            <a:tailEnd/>
          </a:ln>
          <a:effectLst/>
        </p:spPr>
      </p:pic>
      <p:sp>
        <p:nvSpPr>
          <p:cNvPr id="24" name="Rectangle 23"/>
          <p:cNvSpPr/>
          <p:nvPr/>
        </p:nvSpPr>
        <p:spPr>
          <a:xfrm>
            <a:off x="655320" y="1245871"/>
            <a:ext cx="13533120" cy="4256104"/>
          </a:xfrm>
          <a:prstGeom prst="rect">
            <a:avLst/>
          </a:prstGeom>
        </p:spPr>
        <p:txBody>
          <a:bodyPr wrap="square" lIns="130622" tIns="65311" rIns="130622" bIns="65311">
            <a:spAutoFit/>
          </a:bodyPr>
          <a:lstStyle/>
          <a:p>
            <a:r>
              <a:rPr lang="en-US" sz="2000" dirty="0"/>
              <a:t>The Services Layer is the highest layer of the Basic Software which also applies for its relevance for the application software: while access to I/O signals is covered by the ECU Abstraction Layer, the Services Layer offers</a:t>
            </a:r>
          </a:p>
          <a:p>
            <a:endParaRPr lang="en-US" sz="1100" dirty="0"/>
          </a:p>
          <a:p>
            <a:pPr marL="326555">
              <a:buFont typeface="Wingdings" pitchFamily="2" charset="2"/>
              <a:buChar char="§"/>
            </a:pPr>
            <a:r>
              <a:rPr lang="en-US" sz="1600" dirty="0"/>
              <a:t> </a:t>
            </a:r>
            <a:r>
              <a:rPr lang="en-US" sz="2000" dirty="0"/>
              <a:t>Operating system functionality</a:t>
            </a:r>
          </a:p>
          <a:p>
            <a:pPr marL="326555">
              <a:buFont typeface="Wingdings" pitchFamily="2" charset="2"/>
              <a:buChar char="§"/>
            </a:pPr>
            <a:r>
              <a:rPr lang="en-US" sz="2000" dirty="0"/>
              <a:t> Vehicle network communication and management services</a:t>
            </a:r>
          </a:p>
          <a:p>
            <a:pPr marL="326555">
              <a:buFont typeface="Wingdings" pitchFamily="2" charset="2"/>
              <a:buChar char="§"/>
            </a:pPr>
            <a:r>
              <a:rPr lang="en-US" sz="2000" dirty="0"/>
              <a:t> Memory services (NVRAM management)</a:t>
            </a:r>
          </a:p>
          <a:p>
            <a:pPr marL="326555">
              <a:buFont typeface="Wingdings" pitchFamily="2" charset="2"/>
              <a:buChar char="§"/>
            </a:pPr>
            <a:r>
              <a:rPr lang="en-US" sz="2000" dirty="0"/>
              <a:t> Diagnostic Services (including UDS communication, error memory and fault treatment)</a:t>
            </a:r>
          </a:p>
          <a:p>
            <a:pPr marL="326555">
              <a:buFont typeface="Wingdings" pitchFamily="2" charset="2"/>
              <a:buChar char="§"/>
            </a:pPr>
            <a:r>
              <a:rPr lang="fr-FR" sz="2000" dirty="0"/>
              <a:t> ECU state management, mode management</a:t>
            </a:r>
          </a:p>
          <a:p>
            <a:pPr marL="326555">
              <a:buFont typeface="Wingdings" pitchFamily="2" charset="2"/>
              <a:buChar char="§"/>
            </a:pPr>
            <a:r>
              <a:rPr lang="en-US" sz="2000" dirty="0"/>
              <a:t> Logical and temporal program flow monitoring (</a:t>
            </a:r>
            <a:r>
              <a:rPr lang="en-US" sz="2000" dirty="0" err="1"/>
              <a:t>Wdg</a:t>
            </a:r>
            <a:r>
              <a:rPr lang="en-US" sz="2000" dirty="0"/>
              <a:t> manager)</a:t>
            </a:r>
          </a:p>
          <a:p>
            <a:pPr>
              <a:buFont typeface="Wingdings" pitchFamily="2" charset="2"/>
              <a:buChar char="§"/>
            </a:pPr>
            <a:endParaRPr lang="en-US" sz="2000" dirty="0"/>
          </a:p>
          <a:p>
            <a:r>
              <a:rPr lang="en-US" sz="2000" b="1" dirty="0"/>
              <a:t>Task</a:t>
            </a:r>
          </a:p>
          <a:p>
            <a:r>
              <a:rPr lang="en-US" sz="2000" dirty="0"/>
              <a:t>Provide basic services for applications </a:t>
            </a:r>
            <a:endParaRPr lang="en-US" sz="2000" dirty="0" smtClean="0"/>
          </a:p>
          <a:p>
            <a:r>
              <a:rPr lang="en-US" sz="2000" dirty="0" smtClean="0"/>
              <a:t>and </a:t>
            </a:r>
            <a:r>
              <a:rPr lang="en-US" sz="2000" dirty="0"/>
              <a:t>basic software modules.</a:t>
            </a:r>
          </a:p>
          <a:p>
            <a:endParaRPr lang="en-US" sz="1700" dirty="0"/>
          </a:p>
        </p:txBody>
      </p:sp>
      <p:sp>
        <p:nvSpPr>
          <p:cNvPr id="8" name="Date Placeholder 1"/>
          <p:cNvSpPr>
            <a:spLocks noGrp="1"/>
          </p:cNvSpPr>
          <p:nvPr>
            <p:ph type="dt" sz="half" idx="10"/>
          </p:nvPr>
        </p:nvSpPr>
        <p:spPr>
          <a:xfrm>
            <a:off x="914400" y="7818120"/>
            <a:ext cx="731520" cy="274320"/>
          </a:xfrm>
        </p:spPr>
        <p:txBody>
          <a:bodyPr/>
          <a:lstStyle/>
          <a:p>
            <a:fld id="{2AAA71ED-8F0A-4F74-A503-A1718E888FF0}" type="datetime1">
              <a:rPr lang="en-US" smtClean="0"/>
              <a:pPr/>
              <a:t>21/12/2017</a:t>
            </a:fld>
            <a:endParaRPr lang="en-US" dirty="0"/>
          </a:p>
        </p:txBody>
      </p:sp>
    </p:spTree>
    <p:extLst>
      <p:ext uri="{BB962C8B-B14F-4D97-AF65-F5344CB8AC3E}">
        <p14:creationId xmlns:p14="http://schemas.microsoft.com/office/powerpoint/2010/main" xmlns="" val="1838228751"/>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Runtime Environment (RTE)</a:t>
            </a:r>
            <a:endParaRPr lang="en-US" dirty="0"/>
          </a:p>
        </p:txBody>
      </p:sp>
      <p:sp>
        <p:nvSpPr>
          <p:cNvPr id="5" name="Slide Number Placeholder 4"/>
          <p:cNvSpPr>
            <a:spLocks noGrp="1"/>
          </p:cNvSpPr>
          <p:nvPr>
            <p:ph type="sldNum" sz="quarter" idx="12"/>
          </p:nvPr>
        </p:nvSpPr>
        <p:spPr/>
        <p:txBody>
          <a:bodyPr/>
          <a:lstStyle/>
          <a:p>
            <a:pPr>
              <a:defRPr/>
            </a:pPr>
            <a:fld id="{65723C82-3F53-4C1E-8262-ED6C75E8AC72}" type="slidenum">
              <a:rPr lang="en-US" smtClean="0"/>
              <a:pPr>
                <a:defRPr/>
              </a:pPr>
              <a:t>18</a:t>
            </a:fld>
            <a:endParaRPr lang="en-US" dirty="0"/>
          </a:p>
        </p:txBody>
      </p:sp>
      <p:pic>
        <p:nvPicPr>
          <p:cNvPr id="37890" name="Picture 2"/>
          <p:cNvPicPr>
            <a:picLocks noChangeAspect="1" noChangeArrowheads="1"/>
          </p:cNvPicPr>
          <p:nvPr/>
        </p:nvPicPr>
        <p:blipFill>
          <a:blip r:embed="rId2"/>
          <a:srcRect l="55000" t="23438" r="3125" b="46875"/>
          <a:stretch>
            <a:fillRect/>
          </a:stretch>
        </p:blipFill>
        <p:spPr bwMode="auto">
          <a:xfrm>
            <a:off x="3398520" y="4309110"/>
            <a:ext cx="7726680" cy="3286722"/>
          </a:xfrm>
          <a:prstGeom prst="rect">
            <a:avLst/>
          </a:prstGeom>
          <a:noFill/>
          <a:ln w="9525">
            <a:noFill/>
            <a:miter lim="800000"/>
            <a:headEnd/>
            <a:tailEnd/>
          </a:ln>
          <a:effectLst/>
        </p:spPr>
      </p:pic>
      <p:sp>
        <p:nvSpPr>
          <p:cNvPr id="8" name="Rectangle 7"/>
          <p:cNvSpPr/>
          <p:nvPr/>
        </p:nvSpPr>
        <p:spPr>
          <a:xfrm>
            <a:off x="476250" y="1133148"/>
            <a:ext cx="13487400" cy="3170099"/>
          </a:xfrm>
          <a:prstGeom prst="rect">
            <a:avLst/>
          </a:prstGeom>
        </p:spPr>
        <p:txBody>
          <a:bodyPr wrap="square">
            <a:spAutoFit/>
          </a:bodyPr>
          <a:lstStyle/>
          <a:p>
            <a:pPr lvl="0"/>
            <a:r>
              <a:rPr lang="en-US" sz="2000" dirty="0">
                <a:solidFill>
                  <a:prstClr val="black"/>
                </a:solidFill>
              </a:rPr>
              <a:t>The </a:t>
            </a:r>
            <a:r>
              <a:rPr lang="en-US" sz="2000" b="1" dirty="0">
                <a:solidFill>
                  <a:prstClr val="black"/>
                </a:solidFill>
              </a:rPr>
              <a:t>RTE is a layer providing communication services to the application software (AUTOSAR Software Components and/or AUTOSAR Sensor/Actuator components).</a:t>
            </a:r>
          </a:p>
          <a:p>
            <a:pPr lvl="0"/>
            <a:endParaRPr lang="en-US" sz="2000" b="1" dirty="0">
              <a:solidFill>
                <a:prstClr val="black"/>
              </a:solidFill>
            </a:endParaRPr>
          </a:p>
          <a:p>
            <a:pPr lvl="0"/>
            <a:r>
              <a:rPr lang="en-US" sz="2000" dirty="0">
                <a:solidFill>
                  <a:prstClr val="black"/>
                </a:solidFill>
              </a:rPr>
              <a:t>Above the RTE the software architecture style changes from “layered“ to “component style“.</a:t>
            </a:r>
          </a:p>
          <a:p>
            <a:pPr lvl="0"/>
            <a:endParaRPr lang="en-US" sz="2000" dirty="0">
              <a:solidFill>
                <a:prstClr val="black"/>
              </a:solidFill>
            </a:endParaRPr>
          </a:p>
          <a:p>
            <a:pPr lvl="0"/>
            <a:r>
              <a:rPr lang="en-US" sz="2000" dirty="0">
                <a:solidFill>
                  <a:prstClr val="black"/>
                </a:solidFill>
              </a:rPr>
              <a:t>The AUTOSAR Software Components communicate with other components (inter and/or intra ECU) and/or services via the RTE.</a:t>
            </a:r>
          </a:p>
          <a:p>
            <a:pPr lvl="0"/>
            <a:endParaRPr lang="en-US" sz="2000" dirty="0">
              <a:solidFill>
                <a:prstClr val="black"/>
              </a:solidFill>
            </a:endParaRPr>
          </a:p>
          <a:p>
            <a:pPr lvl="0"/>
            <a:r>
              <a:rPr lang="en-US" sz="2000" b="1" dirty="0">
                <a:solidFill>
                  <a:prstClr val="black"/>
                </a:solidFill>
              </a:rPr>
              <a:t>Task</a:t>
            </a:r>
          </a:p>
          <a:p>
            <a:pPr lvl="0"/>
            <a:r>
              <a:rPr lang="en-US" sz="2000" dirty="0">
                <a:solidFill>
                  <a:prstClr val="black"/>
                </a:solidFill>
              </a:rPr>
              <a:t>Make AUTOSAR Software Components independent from the mapping to a specific ECU.</a:t>
            </a:r>
          </a:p>
        </p:txBody>
      </p:sp>
      <p:sp>
        <p:nvSpPr>
          <p:cNvPr id="11" name="Date Placeholder 1"/>
          <p:cNvSpPr>
            <a:spLocks noGrp="1"/>
          </p:cNvSpPr>
          <p:nvPr>
            <p:ph type="dt" sz="half" idx="10"/>
          </p:nvPr>
        </p:nvSpPr>
        <p:spPr>
          <a:xfrm>
            <a:off x="914400" y="7818120"/>
            <a:ext cx="731520" cy="274320"/>
          </a:xfrm>
        </p:spPr>
        <p:txBody>
          <a:bodyPr/>
          <a:lstStyle/>
          <a:p>
            <a:fld id="{2AAA71ED-8F0A-4F74-A503-A1718E888FF0}" type="datetime1">
              <a:rPr lang="en-US" smtClean="0"/>
              <a:pPr/>
              <a:t>21/12/2017</a:t>
            </a:fld>
            <a:endParaRPr lang="en-US" dirty="0"/>
          </a:p>
        </p:txBody>
      </p:sp>
    </p:spTree>
    <p:extLst>
      <p:ext uri="{BB962C8B-B14F-4D97-AF65-F5344CB8AC3E}">
        <p14:creationId xmlns:p14="http://schemas.microsoft.com/office/powerpoint/2010/main" xmlns="" val="1501158596"/>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Application Layer and RTE</a:t>
            </a:r>
            <a:endParaRPr lang="en-US" dirty="0"/>
          </a:p>
        </p:txBody>
      </p:sp>
      <p:sp>
        <p:nvSpPr>
          <p:cNvPr id="5" name="Slide Number Placeholder 4"/>
          <p:cNvSpPr>
            <a:spLocks noGrp="1"/>
          </p:cNvSpPr>
          <p:nvPr>
            <p:ph type="sldNum" sz="quarter" idx="12"/>
          </p:nvPr>
        </p:nvSpPr>
        <p:spPr/>
        <p:txBody>
          <a:bodyPr/>
          <a:lstStyle/>
          <a:p>
            <a:pPr>
              <a:defRPr/>
            </a:pPr>
            <a:fld id="{65723C82-3F53-4C1E-8262-ED6C75E8AC72}" type="slidenum">
              <a:rPr lang="en-US" smtClean="0"/>
              <a:pPr>
                <a:defRPr/>
              </a:pPr>
              <a:t>19</a:t>
            </a:fld>
            <a:endParaRPr lang="en-US" dirty="0"/>
          </a:p>
        </p:txBody>
      </p:sp>
      <p:sp>
        <p:nvSpPr>
          <p:cNvPr id="6" name="Rectangle 14"/>
          <p:cNvSpPr>
            <a:spLocks noChangeArrowheads="1"/>
          </p:cNvSpPr>
          <p:nvPr/>
        </p:nvSpPr>
        <p:spPr bwMode="auto">
          <a:xfrm>
            <a:off x="365760" y="1588770"/>
            <a:ext cx="13533120" cy="1193727"/>
          </a:xfrm>
          <a:prstGeom prst="rect">
            <a:avLst/>
          </a:prstGeom>
          <a:noFill/>
          <a:ln w="9525">
            <a:noFill/>
            <a:miter lim="800000"/>
            <a:headEnd/>
            <a:tailEnd/>
          </a:ln>
        </p:spPr>
        <p:txBody>
          <a:bodyPr lIns="130622" tIns="65311" rIns="130622" bIns="65311">
            <a:spAutoFit/>
          </a:bodyPr>
          <a:lstStyle/>
          <a:p>
            <a:pPr>
              <a:buFont typeface="Wingdings" pitchFamily="2" charset="2"/>
              <a:buChar char="§"/>
            </a:pPr>
            <a:r>
              <a:rPr lang="en-US" sz="2300" dirty="0" smtClean="0">
                <a:latin typeface="Segoe UI" pitchFamily="34" charset="0"/>
              </a:rPr>
              <a:t>RTE </a:t>
            </a:r>
            <a:r>
              <a:rPr lang="en-US" sz="2300" dirty="0">
                <a:latin typeface="Segoe UI" pitchFamily="34" charset="0"/>
              </a:rPr>
              <a:t>is a layer providing communication services to the application software</a:t>
            </a:r>
          </a:p>
          <a:p>
            <a:pPr eaLnBrk="0" hangingPunct="0">
              <a:buFont typeface="Wingdings" pitchFamily="2" charset="2"/>
              <a:buChar char="§"/>
            </a:pPr>
            <a:r>
              <a:rPr lang="en-US" sz="2300" dirty="0">
                <a:latin typeface="Segoe UI" pitchFamily="34" charset="0"/>
              </a:rPr>
              <a:t> AUTOSAR Software Components communicate with other components (inter</a:t>
            </a:r>
          </a:p>
          <a:p>
            <a:pPr eaLnBrk="0" hangingPunct="0">
              <a:buFont typeface="Wingdings" pitchFamily="2" charset="2"/>
              <a:buChar char="§"/>
            </a:pPr>
            <a:r>
              <a:rPr lang="en-US" sz="2300" dirty="0">
                <a:latin typeface="Segoe UI" pitchFamily="34" charset="0"/>
              </a:rPr>
              <a:t>    and/or intra ECU) and/or services via the RTE</a:t>
            </a:r>
          </a:p>
        </p:txBody>
      </p:sp>
      <p:sp>
        <p:nvSpPr>
          <p:cNvPr id="12" name="Rectangle 15">
            <a:hlinkClick r:id="rId2" action="ppaction://hlinksldjump"/>
          </p:cNvPr>
          <p:cNvSpPr>
            <a:spLocks noChangeArrowheads="1"/>
          </p:cNvSpPr>
          <p:nvPr/>
        </p:nvSpPr>
        <p:spPr bwMode="auto">
          <a:xfrm>
            <a:off x="853440" y="3497580"/>
            <a:ext cx="12801600" cy="1950720"/>
          </a:xfrm>
          <a:prstGeom prst="rect">
            <a:avLst/>
          </a:prstGeom>
          <a:solidFill>
            <a:srgbClr val="4D4D4D"/>
          </a:solidFill>
          <a:ln w="12700">
            <a:noFill/>
            <a:miter lim="800000"/>
            <a:headEnd/>
            <a:tailEnd type="none" w="sm" len="sm"/>
          </a:ln>
        </p:spPr>
        <p:txBody>
          <a:bodyPr wrap="none" lIns="0" tIns="102852" rIns="0" bIns="0"/>
          <a:lstStyle/>
          <a:p>
            <a:pPr algn="ctr" eaLnBrk="0" hangingPunct="0">
              <a:lnSpc>
                <a:spcPct val="95000"/>
              </a:lnSpc>
            </a:pPr>
            <a:r>
              <a:rPr lang="en-US" sz="1700" b="1" dirty="0">
                <a:solidFill>
                  <a:schemeClr val="bg1"/>
                </a:solidFill>
                <a:latin typeface="Segoe UI" pitchFamily="34" charset="0"/>
              </a:rPr>
              <a:t>Application Layer</a:t>
            </a:r>
          </a:p>
        </p:txBody>
      </p:sp>
      <p:sp>
        <p:nvSpPr>
          <p:cNvPr id="13" name="Rectangle 16">
            <a:hlinkClick r:id="rId2" action="ppaction://hlinksldjump"/>
          </p:cNvPr>
          <p:cNvSpPr>
            <a:spLocks noChangeArrowheads="1"/>
          </p:cNvSpPr>
          <p:nvPr/>
        </p:nvSpPr>
        <p:spPr bwMode="auto">
          <a:xfrm>
            <a:off x="2926080" y="4063366"/>
            <a:ext cx="2959101" cy="1202054"/>
          </a:xfrm>
          <a:prstGeom prst="rect">
            <a:avLst/>
          </a:prstGeom>
          <a:gradFill rotWithShape="0">
            <a:gsLst>
              <a:gs pos="0">
                <a:schemeClr val="bg1">
                  <a:gamma/>
                  <a:shade val="46275"/>
                  <a:invGamma/>
                </a:schemeClr>
              </a:gs>
              <a:gs pos="50000">
                <a:schemeClr val="bg1"/>
              </a:gs>
              <a:gs pos="100000">
                <a:schemeClr val="bg1">
                  <a:gamma/>
                  <a:shade val="46275"/>
                  <a:invGamma/>
                </a:schemeClr>
              </a:gs>
            </a:gsLst>
            <a:lin ang="5400000" scaled="1"/>
          </a:gradFill>
          <a:ln w="12700">
            <a:solidFill>
              <a:schemeClr val="tx1"/>
            </a:solidFill>
            <a:miter lim="800000"/>
            <a:headEnd/>
            <a:tailEnd type="none" w="sm" len="sm"/>
          </a:ln>
          <a:effectLst/>
        </p:spPr>
        <p:txBody>
          <a:bodyPr wrap="none" lIns="0" tIns="0" rIns="0" bIns="0" anchor="ctr"/>
          <a:lstStyle/>
          <a:p>
            <a:pPr algn="ctr" eaLnBrk="0" hangingPunct="0">
              <a:lnSpc>
                <a:spcPct val="95000"/>
              </a:lnSpc>
              <a:defRPr/>
            </a:pPr>
            <a:r>
              <a:rPr lang="en-US" sz="1700" b="1" dirty="0">
                <a:latin typeface="Segoe UI" pitchFamily="34" charset="0"/>
              </a:rPr>
              <a:t>Actuator</a:t>
            </a:r>
          </a:p>
          <a:p>
            <a:pPr algn="ctr" eaLnBrk="0" hangingPunct="0">
              <a:lnSpc>
                <a:spcPct val="95000"/>
              </a:lnSpc>
              <a:defRPr/>
            </a:pPr>
            <a:r>
              <a:rPr lang="en-US" sz="1700" b="1" dirty="0">
                <a:latin typeface="Segoe UI" pitchFamily="34" charset="0"/>
              </a:rPr>
              <a:t>Software</a:t>
            </a:r>
          </a:p>
          <a:p>
            <a:pPr algn="ctr" eaLnBrk="0" hangingPunct="0">
              <a:lnSpc>
                <a:spcPct val="95000"/>
              </a:lnSpc>
              <a:defRPr/>
            </a:pPr>
            <a:r>
              <a:rPr lang="en-US" sz="1700" b="1" dirty="0">
                <a:latin typeface="Segoe UI" pitchFamily="34" charset="0"/>
              </a:rPr>
              <a:t>Component</a:t>
            </a:r>
          </a:p>
        </p:txBody>
      </p:sp>
      <p:sp>
        <p:nvSpPr>
          <p:cNvPr id="14" name="Rectangle 17">
            <a:hlinkClick r:id="rId2" action="ppaction://hlinksldjump"/>
          </p:cNvPr>
          <p:cNvSpPr>
            <a:spLocks noChangeArrowheads="1"/>
          </p:cNvSpPr>
          <p:nvPr/>
        </p:nvSpPr>
        <p:spPr bwMode="auto">
          <a:xfrm>
            <a:off x="8674102" y="4063366"/>
            <a:ext cx="3152139" cy="1202054"/>
          </a:xfrm>
          <a:prstGeom prst="rect">
            <a:avLst/>
          </a:prstGeom>
          <a:gradFill rotWithShape="0">
            <a:gsLst>
              <a:gs pos="0">
                <a:schemeClr val="bg1">
                  <a:gamma/>
                  <a:shade val="46275"/>
                  <a:invGamma/>
                </a:schemeClr>
              </a:gs>
              <a:gs pos="50000">
                <a:schemeClr val="bg1"/>
              </a:gs>
              <a:gs pos="100000">
                <a:schemeClr val="bg1">
                  <a:gamma/>
                  <a:shade val="46275"/>
                  <a:invGamma/>
                </a:schemeClr>
              </a:gs>
            </a:gsLst>
            <a:lin ang="5400000" scaled="1"/>
          </a:gradFill>
          <a:ln w="12700">
            <a:solidFill>
              <a:schemeClr val="tx1"/>
            </a:solidFill>
            <a:miter lim="800000"/>
            <a:headEnd/>
            <a:tailEnd type="none" w="sm" len="sm"/>
          </a:ln>
          <a:effectLst/>
        </p:spPr>
        <p:txBody>
          <a:bodyPr wrap="none" lIns="0" tIns="0" rIns="0" bIns="0" anchor="ctr"/>
          <a:lstStyle/>
          <a:p>
            <a:pPr algn="ctr" eaLnBrk="0" hangingPunct="0">
              <a:lnSpc>
                <a:spcPct val="95000"/>
              </a:lnSpc>
              <a:defRPr/>
            </a:pPr>
            <a:r>
              <a:rPr lang="en-US" sz="1700" b="1" dirty="0">
                <a:latin typeface="Segoe UI" pitchFamily="34" charset="0"/>
              </a:rPr>
              <a:t>Sensor</a:t>
            </a:r>
          </a:p>
          <a:p>
            <a:pPr algn="ctr" eaLnBrk="0" hangingPunct="0">
              <a:lnSpc>
                <a:spcPct val="95000"/>
              </a:lnSpc>
              <a:defRPr/>
            </a:pPr>
            <a:r>
              <a:rPr lang="en-US" sz="1700" b="1" dirty="0">
                <a:latin typeface="Segoe UI" pitchFamily="34" charset="0"/>
              </a:rPr>
              <a:t>Software</a:t>
            </a:r>
          </a:p>
          <a:p>
            <a:pPr algn="ctr" eaLnBrk="0" hangingPunct="0">
              <a:lnSpc>
                <a:spcPct val="95000"/>
              </a:lnSpc>
              <a:defRPr/>
            </a:pPr>
            <a:r>
              <a:rPr lang="en-US" sz="1700" b="1" dirty="0">
                <a:latin typeface="Segoe UI" pitchFamily="34" charset="0"/>
              </a:rPr>
              <a:t>Component</a:t>
            </a:r>
          </a:p>
        </p:txBody>
      </p:sp>
      <p:sp>
        <p:nvSpPr>
          <p:cNvPr id="15" name="Rectangle 18">
            <a:hlinkClick r:id="rId2" action="ppaction://hlinksldjump"/>
          </p:cNvPr>
          <p:cNvSpPr>
            <a:spLocks noChangeArrowheads="1"/>
          </p:cNvSpPr>
          <p:nvPr/>
        </p:nvSpPr>
        <p:spPr bwMode="auto">
          <a:xfrm>
            <a:off x="853440" y="5474970"/>
            <a:ext cx="12801600" cy="365760"/>
          </a:xfrm>
          <a:prstGeom prst="rect">
            <a:avLst/>
          </a:prstGeom>
          <a:solidFill>
            <a:srgbClr val="FF5008"/>
          </a:solidFill>
          <a:ln w="12700">
            <a:noFill/>
            <a:miter lim="800000"/>
            <a:headEnd/>
            <a:tailEnd/>
          </a:ln>
        </p:spPr>
        <p:txBody>
          <a:bodyPr wrap="none" lIns="0" tIns="0" rIns="0" bIns="0" anchor="ctr"/>
          <a:lstStyle/>
          <a:p>
            <a:pPr algn="ctr" eaLnBrk="0" hangingPunct="0">
              <a:lnSpc>
                <a:spcPct val="95000"/>
              </a:lnSpc>
            </a:pPr>
            <a:r>
              <a:rPr lang="en-US" sz="1700" b="1" dirty="0">
                <a:solidFill>
                  <a:schemeClr val="bg1"/>
                </a:solidFill>
                <a:latin typeface="Segoe UI" pitchFamily="34" charset="0"/>
              </a:rPr>
              <a:t>RTE</a:t>
            </a:r>
          </a:p>
        </p:txBody>
      </p:sp>
      <p:sp>
        <p:nvSpPr>
          <p:cNvPr id="16" name="Rectangle 19">
            <a:hlinkClick r:id="rId2" action="ppaction://hlinksldjump"/>
          </p:cNvPr>
          <p:cNvSpPr>
            <a:spLocks noChangeArrowheads="1"/>
          </p:cNvSpPr>
          <p:nvPr/>
        </p:nvSpPr>
        <p:spPr bwMode="auto">
          <a:xfrm>
            <a:off x="853440" y="5905500"/>
            <a:ext cx="12801600" cy="1737360"/>
          </a:xfrm>
          <a:prstGeom prst="rect">
            <a:avLst/>
          </a:prstGeom>
          <a:noFill/>
          <a:ln w="6350">
            <a:solidFill>
              <a:schemeClr val="tx1"/>
            </a:solidFill>
            <a:miter lim="800000"/>
            <a:headEnd/>
            <a:tailEnd/>
          </a:ln>
        </p:spPr>
        <p:txBody>
          <a:bodyPr lIns="77139" tIns="51426" rIns="77139" bIns="51426" anchor="ctr"/>
          <a:lstStyle/>
          <a:p>
            <a:pPr algn="ctr" eaLnBrk="0" hangingPunct="0"/>
            <a:r>
              <a:rPr lang="en-US" sz="1700" b="1" dirty="0">
                <a:latin typeface="Segoe UI" pitchFamily="34" charset="0"/>
              </a:rPr>
              <a:t>Basic Software</a:t>
            </a:r>
          </a:p>
          <a:p>
            <a:pPr eaLnBrk="0" hangingPunct="0"/>
            <a:endParaRPr lang="en-US" sz="1700" dirty="0">
              <a:latin typeface="Segoe UI" pitchFamily="34" charset="0"/>
            </a:endParaRPr>
          </a:p>
          <a:p>
            <a:pPr eaLnBrk="0" hangingPunct="0"/>
            <a:r>
              <a:rPr lang="en-US" sz="1700" b="1" dirty="0">
                <a:latin typeface="Segoe UI" pitchFamily="34" charset="0"/>
              </a:rPr>
              <a:t>Interfaces to (e.g.)</a:t>
            </a:r>
          </a:p>
          <a:p>
            <a:pPr eaLnBrk="0" hangingPunct="0">
              <a:buFontTx/>
              <a:buChar char="•"/>
            </a:pPr>
            <a:r>
              <a:rPr lang="en-US" sz="1700" b="1" dirty="0">
                <a:latin typeface="Segoe UI" pitchFamily="34" charset="0"/>
              </a:rPr>
              <a:t> I/O HW Abstraction (access to I/O signals)</a:t>
            </a:r>
          </a:p>
          <a:p>
            <a:pPr eaLnBrk="0" hangingPunct="0">
              <a:buFontTx/>
              <a:buChar char="•"/>
            </a:pPr>
            <a:r>
              <a:rPr lang="en-US" sz="1700" b="1" dirty="0">
                <a:latin typeface="Segoe UI" pitchFamily="34" charset="0"/>
              </a:rPr>
              <a:t> Memory Services (access to calibration data)</a:t>
            </a:r>
          </a:p>
          <a:p>
            <a:pPr eaLnBrk="0" hangingPunct="0">
              <a:buFontTx/>
              <a:buChar char="•"/>
            </a:pPr>
            <a:r>
              <a:rPr lang="en-US" sz="1700" b="1" dirty="0">
                <a:latin typeface="Segoe UI" pitchFamily="34" charset="0"/>
              </a:rPr>
              <a:t> System Services (access to Error Manager)</a:t>
            </a:r>
          </a:p>
        </p:txBody>
      </p:sp>
      <p:sp>
        <p:nvSpPr>
          <p:cNvPr id="11" name="Date Placeholder 1"/>
          <p:cNvSpPr>
            <a:spLocks noGrp="1"/>
          </p:cNvSpPr>
          <p:nvPr>
            <p:ph type="dt" sz="half" idx="10"/>
          </p:nvPr>
        </p:nvSpPr>
        <p:spPr>
          <a:xfrm>
            <a:off x="914400" y="7818120"/>
            <a:ext cx="731520" cy="274320"/>
          </a:xfrm>
        </p:spPr>
        <p:txBody>
          <a:bodyPr/>
          <a:lstStyle/>
          <a:p>
            <a:fld id="{2AAA71ED-8F0A-4F74-A503-A1718E888FF0}" type="datetime1">
              <a:rPr lang="en-US" smtClean="0"/>
              <a:pPr/>
              <a:t>21/12/2017</a:t>
            </a:fld>
            <a:endParaRPr lang="en-US" dirty="0"/>
          </a:p>
        </p:txBody>
      </p:sp>
    </p:spTree>
    <p:extLst>
      <p:ext uri="{BB962C8B-B14F-4D97-AF65-F5344CB8AC3E}">
        <p14:creationId xmlns:p14="http://schemas.microsoft.com/office/powerpoint/2010/main" xmlns="" val="1178819553"/>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linds(horizontal)">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blinds(horizontal)">
                                      <p:cBhvr>
                                        <p:cTn id="12" dur="500"/>
                                        <p:tgtEl>
                                          <p:spTgt spid="6">
                                            <p:txEl>
                                              <p:pRg st="1" end="1"/>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animEffect transition="in" filter="blinds(horizontal)">
                                      <p:cBhvr>
                                        <p:cTn id="15" dur="500"/>
                                        <p:tgtEl>
                                          <p:spTgt spid="6">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blinds(horizontal)">
                                      <p:cBhvr>
                                        <p:cTn id="20" dur="500"/>
                                        <p:tgtEl>
                                          <p:spTgt spid="12"/>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blinds(horizontal)">
                                      <p:cBhvr>
                                        <p:cTn id="23" dur="500"/>
                                        <p:tgtEl>
                                          <p:spTgt spid="13"/>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blinds(horizontal)">
                                      <p:cBhvr>
                                        <p:cTn id="26" dur="500"/>
                                        <p:tgtEl>
                                          <p:spTgt spid="14"/>
                                        </p:tgtEl>
                                      </p:cBhvr>
                                    </p:animEffect>
                                  </p:childTnLst>
                                </p:cTn>
                              </p:par>
                              <p:par>
                                <p:cTn id="27" presetID="3" presetClass="entr" presetSubtype="10" fill="hold" grpId="0" nodeType="withEffect">
                                  <p:stCondLst>
                                    <p:cond delay="0"/>
                                  </p:stCondLst>
                                  <p:childTnLst>
                                    <p:set>
                                      <p:cBhvr>
                                        <p:cTn id="28" dur="1" fill="hold">
                                          <p:stCondLst>
                                            <p:cond delay="0"/>
                                          </p:stCondLst>
                                        </p:cTn>
                                        <p:tgtEl>
                                          <p:spTgt spid="16"/>
                                        </p:tgtEl>
                                        <p:attrNameLst>
                                          <p:attrName>style.visibility</p:attrName>
                                        </p:attrNameLst>
                                      </p:cBhvr>
                                      <p:to>
                                        <p:strVal val="visible"/>
                                      </p:to>
                                    </p:set>
                                    <p:animEffect transition="in" filter="blinds(horizontal)">
                                      <p:cBhvr>
                                        <p:cTn id="29" dur="500"/>
                                        <p:tgtEl>
                                          <p:spTgt spid="16"/>
                                        </p:tgtEl>
                                      </p:cBhvr>
                                    </p:animEffect>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grpId="0" nodeType="clickEffect">
                                  <p:stCondLst>
                                    <p:cond delay="0"/>
                                  </p:stCondLst>
                                  <p:childTnLst>
                                    <p:set>
                                      <p:cBhvr>
                                        <p:cTn id="33" dur="1" fill="hold">
                                          <p:stCondLst>
                                            <p:cond delay="0"/>
                                          </p:stCondLst>
                                        </p:cTn>
                                        <p:tgtEl>
                                          <p:spTgt spid="15"/>
                                        </p:tgtEl>
                                        <p:attrNameLst>
                                          <p:attrName>style.visibility</p:attrName>
                                        </p:attrNameLst>
                                      </p:cBhvr>
                                      <p:to>
                                        <p:strVal val="visible"/>
                                      </p:to>
                                    </p:set>
                                    <p:anim calcmode="lin" valueType="num">
                                      <p:cBhvr additive="base">
                                        <p:cTn id="34" dur="500" fill="hold"/>
                                        <p:tgtEl>
                                          <p:spTgt spid="15"/>
                                        </p:tgtEl>
                                        <p:attrNameLst>
                                          <p:attrName>ppt_x</p:attrName>
                                        </p:attrNameLst>
                                      </p:cBhvr>
                                      <p:tavLst>
                                        <p:tav tm="0">
                                          <p:val>
                                            <p:strVal val="#ppt_x"/>
                                          </p:val>
                                        </p:tav>
                                        <p:tav tm="100000">
                                          <p:val>
                                            <p:strVal val="#ppt_x"/>
                                          </p:val>
                                        </p:tav>
                                      </p:tavLst>
                                    </p:anim>
                                    <p:anim calcmode="lin" valueType="num">
                                      <p:cBhvr additive="base">
                                        <p:cTn id="35"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animBg="1"/>
      <p:bldP spid="15" grpId="0" animBg="1"/>
      <p:bldP spid="1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latin typeface="+mn-lt"/>
              </a:rPr>
              <a:t>AUTOSAR Introduction</a:t>
            </a:r>
            <a:endParaRPr lang="en-US" dirty="0">
              <a:latin typeface="+mn-lt"/>
            </a:endParaRPr>
          </a:p>
        </p:txBody>
      </p:sp>
      <p:sp>
        <p:nvSpPr>
          <p:cNvPr id="6" name="TextBox 5"/>
          <p:cNvSpPr txBox="1"/>
          <p:nvPr/>
        </p:nvSpPr>
        <p:spPr>
          <a:xfrm>
            <a:off x="152400" y="1335881"/>
            <a:ext cx="13411200" cy="2052834"/>
          </a:xfrm>
          <a:prstGeom prst="roundRect">
            <a:avLst/>
          </a:prstGeom>
          <a:solidFill>
            <a:schemeClr val="bg1">
              <a:lumMod val="95000"/>
            </a:schemeClr>
          </a:solidFill>
        </p:spPr>
        <p:txBody>
          <a:bodyPr vert="horz" wrap="square" lIns="130622" tIns="65311" rIns="130622" bIns="65311" rtlCol="0" anchor="ctr">
            <a:spAutoFit/>
          </a:bodyPr>
          <a:lstStyle/>
          <a:p>
            <a:pPr fontAlgn="base">
              <a:spcBef>
                <a:spcPct val="0"/>
              </a:spcBef>
              <a:spcAft>
                <a:spcPct val="0"/>
              </a:spcAft>
            </a:pPr>
            <a:r>
              <a:rPr lang="en-US" sz="1600" dirty="0"/>
              <a:t>AUTOSAR (</a:t>
            </a:r>
            <a:r>
              <a:rPr lang="en-US" sz="1600" b="1" dirty="0"/>
              <a:t>AUT</a:t>
            </a:r>
            <a:r>
              <a:rPr lang="en-US" sz="1600" dirty="0"/>
              <a:t>motive </a:t>
            </a:r>
            <a:r>
              <a:rPr lang="en-US" sz="1600" b="1" dirty="0"/>
              <a:t>O</a:t>
            </a:r>
            <a:r>
              <a:rPr lang="en-US" sz="1600" dirty="0"/>
              <a:t>pen </a:t>
            </a:r>
            <a:r>
              <a:rPr lang="en-US" sz="1600" b="1" dirty="0"/>
              <a:t>S</a:t>
            </a:r>
            <a:r>
              <a:rPr lang="en-US" sz="1600" dirty="0"/>
              <a:t>ystem ARchitecture) is a revolutionary milestone in the development of Automotive E/E Systems. The development partnership established by leading OEM’s and Suppliers had defined an open reference architecture for ECU software.</a:t>
            </a:r>
          </a:p>
          <a:p>
            <a:pPr fontAlgn="base">
              <a:spcBef>
                <a:spcPct val="0"/>
              </a:spcBef>
              <a:spcAft>
                <a:spcPct val="0"/>
              </a:spcAft>
            </a:pPr>
            <a:endParaRPr lang="en-US" sz="1600" dirty="0"/>
          </a:p>
          <a:p>
            <a:pPr fontAlgn="base">
              <a:spcBef>
                <a:spcPct val="0"/>
              </a:spcBef>
              <a:spcAft>
                <a:spcPct val="0"/>
              </a:spcAft>
            </a:pPr>
            <a:r>
              <a:rPr lang="en-US" sz="1600" dirty="0"/>
              <a:t>The idea behind AUTOSAR initiative is found in 2003 by Automotive OEM’s and Suppliers to avoid re-developing of similar software components.</a:t>
            </a:r>
          </a:p>
          <a:p>
            <a:pPr fontAlgn="base">
              <a:spcBef>
                <a:spcPct val="0"/>
              </a:spcBef>
              <a:spcAft>
                <a:spcPct val="0"/>
              </a:spcAft>
            </a:pPr>
            <a:endParaRPr lang="en-US" sz="1600" dirty="0"/>
          </a:p>
          <a:p>
            <a:pPr marL="0" lvl="1" fontAlgn="base">
              <a:spcBef>
                <a:spcPct val="0"/>
              </a:spcBef>
              <a:spcAft>
                <a:spcPct val="0"/>
              </a:spcAft>
            </a:pPr>
            <a:r>
              <a:rPr lang="en-US" sz="1600" dirty="0" smtClean="0"/>
              <a:t> </a:t>
            </a:r>
            <a:endParaRPr lang="en-US" sz="1600" dirty="0"/>
          </a:p>
        </p:txBody>
      </p:sp>
      <p:sp>
        <p:nvSpPr>
          <p:cNvPr id="81" name="Date Placeholder 1"/>
          <p:cNvSpPr>
            <a:spLocks noGrp="1"/>
          </p:cNvSpPr>
          <p:nvPr>
            <p:ph type="dt" sz="half" idx="10"/>
          </p:nvPr>
        </p:nvSpPr>
        <p:spPr>
          <a:xfrm>
            <a:off x="914400" y="7818120"/>
            <a:ext cx="731520" cy="274320"/>
          </a:xfrm>
        </p:spPr>
        <p:txBody>
          <a:bodyPr/>
          <a:lstStyle/>
          <a:p>
            <a:fld id="{2AAA71ED-8F0A-4F74-A503-A1718E888FF0}" type="datetime1">
              <a:rPr lang="en-US" smtClean="0"/>
              <a:pPr/>
              <a:t>21/12/2017</a:t>
            </a:fld>
            <a:endParaRPr lang="en-US" dirty="0"/>
          </a:p>
        </p:txBody>
      </p:sp>
      <p:sp>
        <p:nvSpPr>
          <p:cNvPr id="82" name="Slide Number Placeholder 2"/>
          <p:cNvSpPr>
            <a:spLocks noGrp="1"/>
          </p:cNvSpPr>
          <p:nvPr>
            <p:ph type="sldNum" sz="quarter" idx="12"/>
          </p:nvPr>
        </p:nvSpPr>
        <p:spPr>
          <a:xfrm>
            <a:off x="365760" y="7818120"/>
            <a:ext cx="365760" cy="274320"/>
          </a:xfrm>
        </p:spPr>
        <p:txBody>
          <a:bodyPr/>
          <a:lstStyle/>
          <a:p>
            <a:fld id="{19A725F3-83D0-4529-A15C-9D644B8C51E0}" type="slidenum">
              <a:rPr lang="en-US" smtClean="0"/>
              <a:pPr/>
              <a:t>2</a:t>
            </a:fld>
            <a:endParaRPr lang="en-US"/>
          </a:p>
        </p:txBody>
      </p:sp>
    </p:spTree>
    <p:extLst>
      <p:ext uri="{BB962C8B-B14F-4D97-AF65-F5344CB8AC3E}">
        <p14:creationId xmlns:p14="http://schemas.microsoft.com/office/powerpoint/2010/main" xmlns="" val="2889965922"/>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Overview of Software Layers : Detailed View</a:t>
            </a:r>
            <a:endParaRPr lang="en-US" dirty="0"/>
          </a:p>
        </p:txBody>
      </p:sp>
      <p:sp>
        <p:nvSpPr>
          <p:cNvPr id="5" name="Slide Number Placeholder 4"/>
          <p:cNvSpPr>
            <a:spLocks noGrp="1"/>
          </p:cNvSpPr>
          <p:nvPr>
            <p:ph type="sldNum" sz="quarter" idx="12"/>
          </p:nvPr>
        </p:nvSpPr>
        <p:spPr/>
        <p:txBody>
          <a:bodyPr/>
          <a:lstStyle/>
          <a:p>
            <a:pPr>
              <a:defRPr/>
            </a:pPr>
            <a:fld id="{65723C82-3F53-4C1E-8262-ED6C75E8AC72}" type="slidenum">
              <a:rPr lang="en-US" smtClean="0"/>
              <a:pPr>
                <a:defRPr/>
              </a:pPr>
              <a:t>20</a:t>
            </a:fld>
            <a:endParaRPr lang="en-US" dirty="0"/>
          </a:p>
        </p:txBody>
      </p:sp>
      <p:sp>
        <p:nvSpPr>
          <p:cNvPr id="6" name="Rectangle 3">
            <a:hlinkClick r:id="rId2" action="ppaction://hlinksldjump"/>
          </p:cNvPr>
          <p:cNvSpPr>
            <a:spLocks noChangeArrowheads="1"/>
          </p:cNvSpPr>
          <p:nvPr/>
        </p:nvSpPr>
        <p:spPr bwMode="auto">
          <a:xfrm>
            <a:off x="13002261" y="3691890"/>
            <a:ext cx="1452880" cy="2834640"/>
          </a:xfrm>
          <a:prstGeom prst="rect">
            <a:avLst/>
          </a:prstGeom>
          <a:solidFill>
            <a:srgbClr val="00CC99"/>
          </a:solidFill>
          <a:ln w="9525">
            <a:noFill/>
            <a:miter lim="800000"/>
            <a:headEnd/>
            <a:tailEnd/>
          </a:ln>
        </p:spPr>
        <p:txBody>
          <a:bodyPr lIns="130622" tIns="51426" rIns="130622" bIns="65311"/>
          <a:lstStyle/>
          <a:p>
            <a:pPr algn="ctr" eaLnBrk="0" hangingPunct="0"/>
            <a:r>
              <a:rPr lang="en-US" sz="1700" b="1"/>
              <a:t>Complex</a:t>
            </a:r>
          </a:p>
          <a:p>
            <a:pPr algn="ctr" eaLnBrk="0" hangingPunct="0"/>
            <a:r>
              <a:rPr lang="en-US" sz="1700" b="1"/>
              <a:t>Drivers</a:t>
            </a:r>
          </a:p>
        </p:txBody>
      </p:sp>
      <p:sp>
        <p:nvSpPr>
          <p:cNvPr id="7" name="Rectangle 4"/>
          <p:cNvSpPr>
            <a:spLocks noChangeArrowheads="1"/>
          </p:cNvSpPr>
          <p:nvPr/>
        </p:nvSpPr>
        <p:spPr bwMode="auto">
          <a:xfrm>
            <a:off x="190501" y="6621781"/>
            <a:ext cx="14264640" cy="544830"/>
          </a:xfrm>
          <a:prstGeom prst="rect">
            <a:avLst/>
          </a:prstGeom>
          <a:solidFill>
            <a:schemeClr val="tx1"/>
          </a:solidFill>
          <a:ln w="9525">
            <a:solidFill>
              <a:schemeClr val="tx1"/>
            </a:solidFill>
            <a:miter lim="800000"/>
            <a:headEnd/>
            <a:tailEnd/>
          </a:ln>
        </p:spPr>
        <p:txBody>
          <a:bodyPr wrap="none" lIns="130622" tIns="65311" rIns="130622" bIns="65311" anchor="ctr"/>
          <a:lstStyle/>
          <a:p>
            <a:pPr algn="ctr" eaLnBrk="0" hangingPunct="0"/>
            <a:r>
              <a:rPr lang="en-US" sz="1700" b="1">
                <a:solidFill>
                  <a:schemeClr val="bg1"/>
                </a:solidFill>
              </a:rPr>
              <a:t>Microcontroller</a:t>
            </a:r>
          </a:p>
        </p:txBody>
      </p:sp>
      <p:sp>
        <p:nvSpPr>
          <p:cNvPr id="8" name="Rectangle 5">
            <a:hlinkClick r:id="rId3" action="ppaction://hlinksldjump"/>
          </p:cNvPr>
          <p:cNvSpPr>
            <a:spLocks noChangeArrowheads="1"/>
          </p:cNvSpPr>
          <p:nvPr/>
        </p:nvSpPr>
        <p:spPr bwMode="auto">
          <a:xfrm>
            <a:off x="190501" y="3326130"/>
            <a:ext cx="14264640" cy="274320"/>
          </a:xfrm>
          <a:prstGeom prst="rect">
            <a:avLst/>
          </a:prstGeom>
          <a:solidFill>
            <a:srgbClr val="FF5008"/>
          </a:solidFill>
          <a:ln w="12700">
            <a:noFill/>
            <a:miter lim="800000"/>
            <a:headEnd/>
            <a:tailEnd/>
          </a:ln>
        </p:spPr>
        <p:txBody>
          <a:bodyPr wrap="none" lIns="0" tIns="0" rIns="0" bIns="0" anchor="ctr"/>
          <a:lstStyle/>
          <a:p>
            <a:pPr algn="ctr" eaLnBrk="0" hangingPunct="0">
              <a:lnSpc>
                <a:spcPct val="95000"/>
              </a:lnSpc>
            </a:pPr>
            <a:r>
              <a:rPr lang="en-US" sz="1700" b="1">
                <a:solidFill>
                  <a:schemeClr val="bg1"/>
                </a:solidFill>
              </a:rPr>
              <a:t>AUTOSAR Runtime Environment (RTE)</a:t>
            </a:r>
          </a:p>
        </p:txBody>
      </p:sp>
      <p:sp>
        <p:nvSpPr>
          <p:cNvPr id="9" name="Rectangle 6"/>
          <p:cNvSpPr>
            <a:spLocks noChangeArrowheads="1"/>
          </p:cNvSpPr>
          <p:nvPr/>
        </p:nvSpPr>
        <p:spPr bwMode="auto">
          <a:xfrm>
            <a:off x="190501" y="3691890"/>
            <a:ext cx="1290320" cy="2834640"/>
          </a:xfrm>
          <a:prstGeom prst="rect">
            <a:avLst/>
          </a:prstGeom>
          <a:solidFill>
            <a:srgbClr val="9999FF"/>
          </a:solidFill>
          <a:ln w="9525">
            <a:noFill/>
            <a:miter lim="800000"/>
            <a:headEnd/>
            <a:tailEnd/>
          </a:ln>
        </p:spPr>
        <p:txBody>
          <a:bodyPr lIns="130622" tIns="51426" rIns="130622" bIns="65311"/>
          <a:lstStyle/>
          <a:p>
            <a:pPr algn="ctr" eaLnBrk="0" hangingPunct="0"/>
            <a:endParaRPr lang="en-US" sz="1700" b="1"/>
          </a:p>
        </p:txBody>
      </p:sp>
      <p:sp>
        <p:nvSpPr>
          <p:cNvPr id="10" name="Rectangle 7">
            <a:hlinkClick r:id="rId4" action="ppaction://hlinksldjump"/>
          </p:cNvPr>
          <p:cNvSpPr>
            <a:spLocks noChangeArrowheads="1"/>
          </p:cNvSpPr>
          <p:nvPr/>
        </p:nvSpPr>
        <p:spPr bwMode="auto">
          <a:xfrm>
            <a:off x="1577341" y="5612130"/>
            <a:ext cx="2743200" cy="914400"/>
          </a:xfrm>
          <a:prstGeom prst="rect">
            <a:avLst/>
          </a:prstGeom>
          <a:solidFill>
            <a:srgbClr val="FF7C80"/>
          </a:solidFill>
          <a:ln w="9525">
            <a:noFill/>
            <a:miter lim="800000"/>
            <a:headEnd/>
            <a:tailEnd/>
          </a:ln>
        </p:spPr>
        <p:txBody>
          <a:bodyPr lIns="130622" tIns="51426" rIns="130622" bIns="65311"/>
          <a:lstStyle/>
          <a:p>
            <a:pPr algn="ctr" eaLnBrk="0" hangingPunct="0"/>
            <a:r>
              <a:rPr lang="en-US" sz="1700" b="1" dirty="0"/>
              <a:t>Microcontroller Drivers</a:t>
            </a:r>
          </a:p>
        </p:txBody>
      </p:sp>
      <p:sp>
        <p:nvSpPr>
          <p:cNvPr id="11" name="Rectangle 8">
            <a:hlinkClick r:id="rId4" action="ppaction://hlinksldjump"/>
          </p:cNvPr>
          <p:cNvSpPr>
            <a:spLocks noChangeArrowheads="1"/>
          </p:cNvSpPr>
          <p:nvPr/>
        </p:nvSpPr>
        <p:spPr bwMode="auto">
          <a:xfrm>
            <a:off x="4417061" y="5612130"/>
            <a:ext cx="2743200" cy="914400"/>
          </a:xfrm>
          <a:prstGeom prst="rect">
            <a:avLst/>
          </a:prstGeom>
          <a:solidFill>
            <a:srgbClr val="FF7C80"/>
          </a:solidFill>
          <a:ln w="9525">
            <a:noFill/>
            <a:miter lim="800000"/>
            <a:headEnd/>
            <a:tailEnd/>
          </a:ln>
        </p:spPr>
        <p:txBody>
          <a:bodyPr lIns="130622" tIns="51426" rIns="130622" bIns="65311"/>
          <a:lstStyle/>
          <a:p>
            <a:pPr algn="ctr" eaLnBrk="0" hangingPunct="0"/>
            <a:r>
              <a:rPr lang="en-US" sz="1700" b="1" dirty="0"/>
              <a:t>Memory Drivers</a:t>
            </a:r>
          </a:p>
        </p:txBody>
      </p:sp>
      <p:sp>
        <p:nvSpPr>
          <p:cNvPr id="12" name="Rectangle 9">
            <a:hlinkClick r:id="rId4" action="ppaction://hlinksldjump"/>
          </p:cNvPr>
          <p:cNvSpPr>
            <a:spLocks noChangeArrowheads="1"/>
          </p:cNvSpPr>
          <p:nvPr/>
        </p:nvSpPr>
        <p:spPr bwMode="auto">
          <a:xfrm>
            <a:off x="10126981" y="5612130"/>
            <a:ext cx="2743200" cy="914400"/>
          </a:xfrm>
          <a:prstGeom prst="rect">
            <a:avLst/>
          </a:prstGeom>
          <a:solidFill>
            <a:srgbClr val="FF7C80"/>
          </a:solidFill>
          <a:ln w="9525">
            <a:noFill/>
            <a:miter lim="800000"/>
            <a:headEnd/>
            <a:tailEnd/>
          </a:ln>
        </p:spPr>
        <p:txBody>
          <a:bodyPr lIns="130622" tIns="51426" rIns="130622" bIns="65311"/>
          <a:lstStyle/>
          <a:p>
            <a:pPr algn="ctr" eaLnBrk="0" hangingPunct="0"/>
            <a:r>
              <a:rPr lang="en-US" sz="1700" b="1"/>
              <a:t>I/O Drivers</a:t>
            </a:r>
          </a:p>
        </p:txBody>
      </p:sp>
      <p:sp>
        <p:nvSpPr>
          <p:cNvPr id="13" name="Rectangle 10">
            <a:hlinkClick r:id="rId5" action="ppaction://hlinksldjump"/>
          </p:cNvPr>
          <p:cNvSpPr>
            <a:spLocks noChangeArrowheads="1"/>
          </p:cNvSpPr>
          <p:nvPr/>
        </p:nvSpPr>
        <p:spPr bwMode="auto">
          <a:xfrm>
            <a:off x="10126981" y="3691890"/>
            <a:ext cx="2743200" cy="1828800"/>
          </a:xfrm>
          <a:prstGeom prst="rect">
            <a:avLst/>
          </a:prstGeom>
          <a:solidFill>
            <a:srgbClr val="00CC99"/>
          </a:solidFill>
          <a:ln w="9525">
            <a:noFill/>
            <a:miter lim="800000"/>
            <a:headEnd/>
            <a:tailEnd/>
          </a:ln>
        </p:spPr>
        <p:txBody>
          <a:bodyPr lIns="130622" tIns="51426" rIns="130622" bIns="65311"/>
          <a:lstStyle/>
          <a:p>
            <a:pPr algn="ctr" eaLnBrk="0" hangingPunct="0"/>
            <a:r>
              <a:rPr lang="en-US" sz="1700" b="1"/>
              <a:t>I/O Hardware Abstraction</a:t>
            </a:r>
          </a:p>
        </p:txBody>
      </p:sp>
      <p:sp>
        <p:nvSpPr>
          <p:cNvPr id="14" name="Rectangle 11">
            <a:hlinkClick r:id="rId6" action="ppaction://hlinksldjump"/>
          </p:cNvPr>
          <p:cNvSpPr>
            <a:spLocks noChangeArrowheads="1"/>
          </p:cNvSpPr>
          <p:nvPr/>
        </p:nvSpPr>
        <p:spPr bwMode="auto">
          <a:xfrm>
            <a:off x="4417061" y="4789170"/>
            <a:ext cx="2743200" cy="731520"/>
          </a:xfrm>
          <a:prstGeom prst="rect">
            <a:avLst/>
          </a:prstGeom>
          <a:solidFill>
            <a:srgbClr val="00CC99"/>
          </a:solidFill>
          <a:ln w="9525">
            <a:noFill/>
            <a:miter lim="800000"/>
            <a:headEnd/>
            <a:tailEnd/>
          </a:ln>
        </p:spPr>
        <p:txBody>
          <a:bodyPr lIns="130622" tIns="51426" rIns="130622" bIns="65311"/>
          <a:lstStyle/>
          <a:p>
            <a:pPr algn="ctr" eaLnBrk="0" hangingPunct="0"/>
            <a:r>
              <a:rPr lang="en-US" sz="1700" b="1"/>
              <a:t>Memory Hardware Abstraction</a:t>
            </a:r>
          </a:p>
        </p:txBody>
      </p:sp>
      <p:sp>
        <p:nvSpPr>
          <p:cNvPr id="15" name="Rectangle 12">
            <a:hlinkClick r:id="rId2" action="ppaction://hlinksldjump"/>
          </p:cNvPr>
          <p:cNvSpPr>
            <a:spLocks noChangeArrowheads="1"/>
          </p:cNvSpPr>
          <p:nvPr/>
        </p:nvSpPr>
        <p:spPr bwMode="auto">
          <a:xfrm>
            <a:off x="4417061" y="3691890"/>
            <a:ext cx="2743200" cy="1005840"/>
          </a:xfrm>
          <a:prstGeom prst="rect">
            <a:avLst/>
          </a:prstGeom>
          <a:solidFill>
            <a:srgbClr val="9999FF"/>
          </a:solidFill>
          <a:ln w="9525">
            <a:noFill/>
            <a:miter lim="800000"/>
            <a:headEnd/>
            <a:tailEnd/>
          </a:ln>
        </p:spPr>
        <p:txBody>
          <a:bodyPr lIns="130622" tIns="51426" rIns="130622" bIns="65311"/>
          <a:lstStyle/>
          <a:p>
            <a:pPr algn="ctr" eaLnBrk="0" hangingPunct="0"/>
            <a:r>
              <a:rPr lang="en-US" sz="1700" b="1"/>
              <a:t>Memory Services</a:t>
            </a:r>
          </a:p>
        </p:txBody>
      </p:sp>
      <p:sp>
        <p:nvSpPr>
          <p:cNvPr id="16" name="Rectangle 13">
            <a:hlinkClick r:id="rId7" action="ppaction://hlinksldjump"/>
          </p:cNvPr>
          <p:cNvSpPr>
            <a:spLocks noChangeArrowheads="1"/>
          </p:cNvSpPr>
          <p:nvPr/>
        </p:nvSpPr>
        <p:spPr bwMode="auto">
          <a:xfrm>
            <a:off x="190502" y="3691890"/>
            <a:ext cx="4130040" cy="1005840"/>
          </a:xfrm>
          <a:prstGeom prst="rect">
            <a:avLst/>
          </a:prstGeom>
          <a:solidFill>
            <a:srgbClr val="9999FF"/>
          </a:solidFill>
          <a:ln w="9525">
            <a:noFill/>
            <a:miter lim="800000"/>
            <a:headEnd/>
            <a:tailEnd/>
          </a:ln>
        </p:spPr>
        <p:txBody>
          <a:bodyPr lIns="130622" tIns="51426" rIns="130622" bIns="65311"/>
          <a:lstStyle/>
          <a:p>
            <a:pPr algn="ctr" eaLnBrk="0" hangingPunct="0"/>
            <a:r>
              <a:rPr lang="en-US" sz="1700" b="1"/>
              <a:t>System Services</a:t>
            </a:r>
          </a:p>
        </p:txBody>
      </p:sp>
      <p:sp>
        <p:nvSpPr>
          <p:cNvPr id="17" name="Rectangle 14">
            <a:hlinkClick r:id="rId7" action="ppaction://hlinksldjump"/>
          </p:cNvPr>
          <p:cNvSpPr>
            <a:spLocks noChangeArrowheads="1"/>
          </p:cNvSpPr>
          <p:nvPr/>
        </p:nvSpPr>
        <p:spPr bwMode="auto">
          <a:xfrm>
            <a:off x="1610360" y="4789170"/>
            <a:ext cx="2743200" cy="731520"/>
          </a:xfrm>
          <a:prstGeom prst="rect">
            <a:avLst/>
          </a:prstGeom>
          <a:solidFill>
            <a:srgbClr val="00CC99"/>
          </a:solidFill>
          <a:ln w="9525">
            <a:noFill/>
            <a:miter lim="800000"/>
            <a:headEnd/>
            <a:tailEnd/>
          </a:ln>
        </p:spPr>
        <p:txBody>
          <a:bodyPr lIns="130622" tIns="51426" rIns="130622" bIns="65311"/>
          <a:lstStyle/>
          <a:p>
            <a:pPr algn="ctr" eaLnBrk="0" hangingPunct="0"/>
            <a:r>
              <a:rPr lang="en-US" sz="1700" b="1" dirty="0"/>
              <a:t>Onboard Device Abstraction</a:t>
            </a:r>
          </a:p>
        </p:txBody>
      </p:sp>
      <p:sp>
        <p:nvSpPr>
          <p:cNvPr id="18" name="Rectangle 15"/>
          <p:cNvSpPr>
            <a:spLocks noChangeArrowheads="1"/>
          </p:cNvSpPr>
          <p:nvPr/>
        </p:nvSpPr>
        <p:spPr bwMode="auto">
          <a:xfrm>
            <a:off x="7289801" y="5612130"/>
            <a:ext cx="2740661" cy="914400"/>
          </a:xfrm>
          <a:prstGeom prst="rect">
            <a:avLst/>
          </a:prstGeom>
          <a:solidFill>
            <a:srgbClr val="FF7C80"/>
          </a:solidFill>
          <a:ln w="9525">
            <a:noFill/>
            <a:miter lim="800000"/>
            <a:headEnd/>
            <a:tailEnd/>
          </a:ln>
        </p:spPr>
        <p:txBody>
          <a:bodyPr lIns="130622" tIns="51426" rIns="130622" bIns="65311"/>
          <a:lstStyle/>
          <a:p>
            <a:pPr algn="ctr" eaLnBrk="0" hangingPunct="0"/>
            <a:r>
              <a:rPr lang="en-US" sz="1700" b="1"/>
              <a:t>Communication Drivers</a:t>
            </a:r>
          </a:p>
        </p:txBody>
      </p:sp>
      <p:sp>
        <p:nvSpPr>
          <p:cNvPr id="19" name="Rectangle 16">
            <a:hlinkClick r:id="rId3" action="ppaction://hlinksldjump"/>
          </p:cNvPr>
          <p:cNvSpPr>
            <a:spLocks noChangeArrowheads="1"/>
          </p:cNvSpPr>
          <p:nvPr/>
        </p:nvSpPr>
        <p:spPr bwMode="auto">
          <a:xfrm>
            <a:off x="7289801" y="4789170"/>
            <a:ext cx="2740661" cy="731520"/>
          </a:xfrm>
          <a:prstGeom prst="rect">
            <a:avLst/>
          </a:prstGeom>
          <a:solidFill>
            <a:srgbClr val="00CC99"/>
          </a:solidFill>
          <a:ln w="9525">
            <a:noFill/>
            <a:miter lim="800000"/>
            <a:headEnd/>
            <a:tailEnd/>
          </a:ln>
        </p:spPr>
        <p:txBody>
          <a:bodyPr lIns="130622" tIns="51426" rIns="130622" bIns="65311"/>
          <a:lstStyle/>
          <a:p>
            <a:pPr algn="ctr" eaLnBrk="0" hangingPunct="0"/>
            <a:r>
              <a:rPr lang="en-US" sz="1700" b="1"/>
              <a:t>Communication Hardware Abstraction</a:t>
            </a:r>
          </a:p>
        </p:txBody>
      </p:sp>
      <p:sp>
        <p:nvSpPr>
          <p:cNvPr id="20" name="Rectangle 17">
            <a:hlinkClick r:id="rId8" action="ppaction://hlinksldjump"/>
          </p:cNvPr>
          <p:cNvSpPr>
            <a:spLocks noChangeArrowheads="1"/>
          </p:cNvSpPr>
          <p:nvPr/>
        </p:nvSpPr>
        <p:spPr bwMode="auto">
          <a:xfrm>
            <a:off x="7289801" y="3691890"/>
            <a:ext cx="2740661" cy="1005840"/>
          </a:xfrm>
          <a:prstGeom prst="rect">
            <a:avLst/>
          </a:prstGeom>
          <a:solidFill>
            <a:srgbClr val="9999FF"/>
          </a:solidFill>
          <a:ln w="9525">
            <a:noFill/>
            <a:miter lim="800000"/>
            <a:headEnd/>
            <a:tailEnd/>
          </a:ln>
        </p:spPr>
        <p:txBody>
          <a:bodyPr lIns="130622" tIns="51426" rIns="130622" bIns="65311"/>
          <a:lstStyle/>
          <a:p>
            <a:pPr algn="ctr" eaLnBrk="0" hangingPunct="0"/>
            <a:r>
              <a:rPr lang="en-US" sz="1700" b="1"/>
              <a:t>Communication Services</a:t>
            </a:r>
          </a:p>
        </p:txBody>
      </p:sp>
      <p:sp>
        <p:nvSpPr>
          <p:cNvPr id="21" name="Rectangle 18">
            <a:hlinkClick r:id="rId3" action="ppaction://hlinksldjump"/>
          </p:cNvPr>
          <p:cNvSpPr>
            <a:spLocks noChangeArrowheads="1"/>
          </p:cNvSpPr>
          <p:nvPr/>
        </p:nvSpPr>
        <p:spPr bwMode="auto">
          <a:xfrm>
            <a:off x="190501" y="1954530"/>
            <a:ext cx="14264640" cy="1280160"/>
          </a:xfrm>
          <a:prstGeom prst="rect">
            <a:avLst/>
          </a:prstGeom>
          <a:solidFill>
            <a:srgbClr val="4D4D4D"/>
          </a:solidFill>
          <a:ln w="12700">
            <a:noFill/>
            <a:miter lim="800000"/>
            <a:headEnd/>
            <a:tailEnd/>
          </a:ln>
        </p:spPr>
        <p:txBody>
          <a:bodyPr wrap="none" lIns="0" tIns="0" rIns="0" bIns="0" anchor="ctr"/>
          <a:lstStyle/>
          <a:p>
            <a:pPr algn="ctr" eaLnBrk="0" hangingPunct="0">
              <a:lnSpc>
                <a:spcPct val="95000"/>
              </a:lnSpc>
            </a:pPr>
            <a:r>
              <a:rPr lang="en-US" sz="1700" b="1">
                <a:solidFill>
                  <a:schemeClr val="bg1"/>
                </a:solidFill>
              </a:rPr>
              <a:t>Application Layer</a:t>
            </a:r>
          </a:p>
        </p:txBody>
      </p:sp>
      <p:sp>
        <p:nvSpPr>
          <p:cNvPr id="22" name="Date Placeholder 1"/>
          <p:cNvSpPr>
            <a:spLocks noGrp="1"/>
          </p:cNvSpPr>
          <p:nvPr>
            <p:ph type="dt" sz="half" idx="10"/>
          </p:nvPr>
        </p:nvSpPr>
        <p:spPr>
          <a:xfrm>
            <a:off x="914400" y="7818120"/>
            <a:ext cx="731520" cy="274320"/>
          </a:xfrm>
        </p:spPr>
        <p:txBody>
          <a:bodyPr/>
          <a:lstStyle/>
          <a:p>
            <a:fld id="{2AAA71ED-8F0A-4F74-A503-A1718E888FF0}" type="datetime1">
              <a:rPr lang="en-US" smtClean="0"/>
              <a:pPr/>
              <a:t>21/12/2017</a:t>
            </a:fld>
            <a:endParaRPr lang="en-US" dirty="0"/>
          </a:p>
        </p:txBody>
      </p:sp>
    </p:spTree>
    <p:extLst>
      <p:ext uri="{BB962C8B-B14F-4D97-AF65-F5344CB8AC3E}">
        <p14:creationId xmlns:p14="http://schemas.microsoft.com/office/powerpoint/2010/main" xmlns="" val="3149912618"/>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blinds(horizontal)">
                                      <p:cBhvr>
                                        <p:cTn id="10" dur="500"/>
                                        <p:tgtEl>
                                          <p:spTgt spid="7"/>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blinds(horizontal)">
                                      <p:cBhvr>
                                        <p:cTn id="13" dur="500"/>
                                        <p:tgtEl>
                                          <p:spTgt spid="8"/>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blinds(horizontal)">
                                      <p:cBhvr>
                                        <p:cTn id="16" dur="500"/>
                                        <p:tgtEl>
                                          <p:spTgt spid="9"/>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blinds(horizontal)">
                                      <p:cBhvr>
                                        <p:cTn id="19" dur="500"/>
                                        <p:tgtEl>
                                          <p:spTgt spid="10"/>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blinds(horizontal)">
                                      <p:cBhvr>
                                        <p:cTn id="22" dur="500"/>
                                        <p:tgtEl>
                                          <p:spTgt spid="11"/>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blinds(horizontal)">
                                      <p:cBhvr>
                                        <p:cTn id="25" dur="500"/>
                                        <p:tgtEl>
                                          <p:spTgt spid="12"/>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blinds(horizontal)">
                                      <p:cBhvr>
                                        <p:cTn id="28" dur="500"/>
                                        <p:tgtEl>
                                          <p:spTgt spid="13"/>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blinds(horizontal)">
                                      <p:cBhvr>
                                        <p:cTn id="31" dur="500"/>
                                        <p:tgtEl>
                                          <p:spTgt spid="14"/>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15"/>
                                        </p:tgtEl>
                                        <p:attrNameLst>
                                          <p:attrName>style.visibility</p:attrName>
                                        </p:attrNameLst>
                                      </p:cBhvr>
                                      <p:to>
                                        <p:strVal val="visible"/>
                                      </p:to>
                                    </p:set>
                                    <p:animEffect transition="in" filter="blinds(horizontal)">
                                      <p:cBhvr>
                                        <p:cTn id="34" dur="500"/>
                                        <p:tgtEl>
                                          <p:spTgt spid="15"/>
                                        </p:tgtEl>
                                      </p:cBhvr>
                                    </p:animEffect>
                                  </p:childTnLst>
                                </p:cTn>
                              </p:par>
                              <p:par>
                                <p:cTn id="35" presetID="3" presetClass="entr" presetSubtype="10" fill="hold" grpId="0" nodeType="with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blinds(horizontal)">
                                      <p:cBhvr>
                                        <p:cTn id="37" dur="500"/>
                                        <p:tgtEl>
                                          <p:spTgt spid="16"/>
                                        </p:tgtEl>
                                      </p:cBhvr>
                                    </p:animEffect>
                                  </p:childTnLst>
                                </p:cTn>
                              </p:par>
                              <p:par>
                                <p:cTn id="38" presetID="3" presetClass="entr" presetSubtype="10" fill="hold" grpId="0" nodeType="withEffect">
                                  <p:stCondLst>
                                    <p:cond delay="0"/>
                                  </p:stCondLst>
                                  <p:childTnLst>
                                    <p:set>
                                      <p:cBhvr>
                                        <p:cTn id="39" dur="1" fill="hold">
                                          <p:stCondLst>
                                            <p:cond delay="0"/>
                                          </p:stCondLst>
                                        </p:cTn>
                                        <p:tgtEl>
                                          <p:spTgt spid="17"/>
                                        </p:tgtEl>
                                        <p:attrNameLst>
                                          <p:attrName>style.visibility</p:attrName>
                                        </p:attrNameLst>
                                      </p:cBhvr>
                                      <p:to>
                                        <p:strVal val="visible"/>
                                      </p:to>
                                    </p:set>
                                    <p:animEffect transition="in" filter="blinds(horizontal)">
                                      <p:cBhvr>
                                        <p:cTn id="40" dur="500"/>
                                        <p:tgtEl>
                                          <p:spTgt spid="17"/>
                                        </p:tgtEl>
                                      </p:cBhvr>
                                    </p:animEffect>
                                  </p:childTnLst>
                                </p:cTn>
                              </p:par>
                              <p:par>
                                <p:cTn id="41" presetID="3" presetClass="entr" presetSubtype="10" fill="hold" grpId="0" nodeType="withEffect">
                                  <p:stCondLst>
                                    <p:cond delay="0"/>
                                  </p:stCondLst>
                                  <p:childTnLst>
                                    <p:set>
                                      <p:cBhvr>
                                        <p:cTn id="42" dur="1" fill="hold">
                                          <p:stCondLst>
                                            <p:cond delay="0"/>
                                          </p:stCondLst>
                                        </p:cTn>
                                        <p:tgtEl>
                                          <p:spTgt spid="18"/>
                                        </p:tgtEl>
                                        <p:attrNameLst>
                                          <p:attrName>style.visibility</p:attrName>
                                        </p:attrNameLst>
                                      </p:cBhvr>
                                      <p:to>
                                        <p:strVal val="visible"/>
                                      </p:to>
                                    </p:set>
                                    <p:animEffect transition="in" filter="blinds(horizontal)">
                                      <p:cBhvr>
                                        <p:cTn id="43" dur="500"/>
                                        <p:tgtEl>
                                          <p:spTgt spid="18"/>
                                        </p:tgtEl>
                                      </p:cBhvr>
                                    </p:animEffect>
                                  </p:childTnLst>
                                </p:cTn>
                              </p:par>
                              <p:par>
                                <p:cTn id="44" presetID="3" presetClass="entr" presetSubtype="10" fill="hold" grpId="0" nodeType="withEffect">
                                  <p:stCondLst>
                                    <p:cond delay="0"/>
                                  </p:stCondLst>
                                  <p:childTnLst>
                                    <p:set>
                                      <p:cBhvr>
                                        <p:cTn id="45" dur="1" fill="hold">
                                          <p:stCondLst>
                                            <p:cond delay="0"/>
                                          </p:stCondLst>
                                        </p:cTn>
                                        <p:tgtEl>
                                          <p:spTgt spid="19"/>
                                        </p:tgtEl>
                                        <p:attrNameLst>
                                          <p:attrName>style.visibility</p:attrName>
                                        </p:attrNameLst>
                                      </p:cBhvr>
                                      <p:to>
                                        <p:strVal val="visible"/>
                                      </p:to>
                                    </p:set>
                                    <p:animEffect transition="in" filter="blinds(horizontal)">
                                      <p:cBhvr>
                                        <p:cTn id="46" dur="500"/>
                                        <p:tgtEl>
                                          <p:spTgt spid="19"/>
                                        </p:tgtEl>
                                      </p:cBhvr>
                                    </p:animEffect>
                                  </p:childTnLst>
                                </p:cTn>
                              </p:par>
                              <p:par>
                                <p:cTn id="47" presetID="3" presetClass="entr" presetSubtype="10" fill="hold" grpId="0" nodeType="withEffect">
                                  <p:stCondLst>
                                    <p:cond delay="0"/>
                                  </p:stCondLst>
                                  <p:childTnLst>
                                    <p:set>
                                      <p:cBhvr>
                                        <p:cTn id="48" dur="1" fill="hold">
                                          <p:stCondLst>
                                            <p:cond delay="0"/>
                                          </p:stCondLst>
                                        </p:cTn>
                                        <p:tgtEl>
                                          <p:spTgt spid="20"/>
                                        </p:tgtEl>
                                        <p:attrNameLst>
                                          <p:attrName>style.visibility</p:attrName>
                                        </p:attrNameLst>
                                      </p:cBhvr>
                                      <p:to>
                                        <p:strVal val="visible"/>
                                      </p:to>
                                    </p:set>
                                    <p:animEffect transition="in" filter="blinds(horizontal)">
                                      <p:cBhvr>
                                        <p:cTn id="49" dur="500"/>
                                        <p:tgtEl>
                                          <p:spTgt spid="20"/>
                                        </p:tgtEl>
                                      </p:cBhvr>
                                    </p:animEffect>
                                  </p:childTnLst>
                                </p:cTn>
                              </p:par>
                              <p:par>
                                <p:cTn id="50" presetID="3" presetClass="entr" presetSubtype="10" fill="hold" grpId="0" nodeType="withEffect">
                                  <p:stCondLst>
                                    <p:cond delay="0"/>
                                  </p:stCondLst>
                                  <p:childTnLst>
                                    <p:set>
                                      <p:cBhvr>
                                        <p:cTn id="51" dur="1" fill="hold">
                                          <p:stCondLst>
                                            <p:cond delay="0"/>
                                          </p:stCondLst>
                                        </p:cTn>
                                        <p:tgtEl>
                                          <p:spTgt spid="21"/>
                                        </p:tgtEl>
                                        <p:attrNameLst>
                                          <p:attrName>style.visibility</p:attrName>
                                        </p:attrNameLst>
                                      </p:cBhvr>
                                      <p:to>
                                        <p:strVal val="visible"/>
                                      </p:to>
                                    </p:set>
                                    <p:animEffect transition="in" filter="blinds(horizontal)">
                                      <p:cBhvr>
                                        <p:cTn id="52"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Overall Basic Software Architecture</a:t>
            </a:r>
            <a:endParaRPr lang="en-US" dirty="0"/>
          </a:p>
        </p:txBody>
      </p:sp>
      <p:sp>
        <p:nvSpPr>
          <p:cNvPr id="5" name="Slide Number Placeholder 4"/>
          <p:cNvSpPr>
            <a:spLocks noGrp="1"/>
          </p:cNvSpPr>
          <p:nvPr>
            <p:ph type="sldNum" sz="quarter" idx="12"/>
          </p:nvPr>
        </p:nvSpPr>
        <p:spPr/>
        <p:txBody>
          <a:bodyPr/>
          <a:lstStyle/>
          <a:p>
            <a:pPr>
              <a:defRPr/>
            </a:pPr>
            <a:fld id="{65723C82-3F53-4C1E-8262-ED6C75E8AC72}" type="slidenum">
              <a:rPr lang="en-US" smtClean="0"/>
              <a:pPr>
                <a:defRPr/>
              </a:pPr>
              <a:t>21</a:t>
            </a:fld>
            <a:endParaRPr lang="en-US" dirty="0"/>
          </a:p>
        </p:txBody>
      </p:sp>
      <p:pic>
        <p:nvPicPr>
          <p:cNvPr id="6" name="Picture 2"/>
          <p:cNvPicPr>
            <a:picLocks noChangeAspect="1" noChangeArrowheads="1"/>
          </p:cNvPicPr>
          <p:nvPr/>
        </p:nvPicPr>
        <p:blipFill>
          <a:blip r:embed="rId2" cstate="print"/>
          <a:srcRect t="1439"/>
          <a:stretch>
            <a:fillRect/>
          </a:stretch>
        </p:blipFill>
        <p:spPr bwMode="auto">
          <a:xfrm>
            <a:off x="365760" y="1341121"/>
            <a:ext cx="13898880" cy="6046470"/>
          </a:xfrm>
          <a:prstGeom prst="rect">
            <a:avLst/>
          </a:prstGeom>
          <a:noFill/>
          <a:ln w="9525" algn="ctr">
            <a:noFill/>
            <a:miter lim="800000"/>
            <a:headEnd/>
            <a:tailEnd/>
          </a:ln>
        </p:spPr>
      </p:pic>
      <p:sp>
        <p:nvSpPr>
          <p:cNvPr id="7" name="Date Placeholder 1"/>
          <p:cNvSpPr>
            <a:spLocks noGrp="1"/>
          </p:cNvSpPr>
          <p:nvPr>
            <p:ph type="dt" sz="half" idx="10"/>
          </p:nvPr>
        </p:nvSpPr>
        <p:spPr>
          <a:xfrm>
            <a:off x="914400" y="7818120"/>
            <a:ext cx="731520" cy="274320"/>
          </a:xfrm>
        </p:spPr>
        <p:txBody>
          <a:bodyPr/>
          <a:lstStyle/>
          <a:p>
            <a:fld id="{2AAA71ED-8F0A-4F74-A503-A1718E888FF0}" type="datetime1">
              <a:rPr lang="en-US" smtClean="0"/>
              <a:pPr/>
              <a:t>21/12/2017</a:t>
            </a:fld>
            <a:endParaRPr lang="en-US" dirty="0"/>
          </a:p>
        </p:txBody>
      </p:sp>
    </p:spTree>
    <p:extLst>
      <p:ext uri="{BB962C8B-B14F-4D97-AF65-F5344CB8AC3E}">
        <p14:creationId xmlns:p14="http://schemas.microsoft.com/office/powerpoint/2010/main" xmlns="" val="3956426729"/>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latin typeface="+mn-lt"/>
              </a:rPr>
              <a:t>Communication Stack - CAN</a:t>
            </a:r>
            <a:endParaRPr lang="en-US" dirty="0">
              <a:latin typeface="+mn-lt"/>
            </a:endParaRPr>
          </a:p>
        </p:txBody>
      </p:sp>
      <p:sp>
        <p:nvSpPr>
          <p:cNvPr id="6" name="Rectangle 14"/>
          <p:cNvSpPr>
            <a:spLocks noChangeArrowheads="1"/>
          </p:cNvSpPr>
          <p:nvPr/>
        </p:nvSpPr>
        <p:spPr bwMode="auto">
          <a:xfrm>
            <a:off x="7823200" y="1373506"/>
            <a:ext cx="6705600" cy="4440769"/>
          </a:xfrm>
          <a:prstGeom prst="rect">
            <a:avLst/>
          </a:prstGeom>
          <a:noFill/>
          <a:ln w="9525">
            <a:noFill/>
            <a:miter lim="800000"/>
            <a:headEnd/>
            <a:tailEnd/>
          </a:ln>
        </p:spPr>
        <p:txBody>
          <a:bodyPr lIns="130622" tIns="65311" rIns="130622" bIns="65311">
            <a:spAutoFit/>
          </a:bodyPr>
          <a:lstStyle/>
          <a:p>
            <a:pPr marL="457200" indent="-457200">
              <a:buFont typeface="Wingdings" pitchFamily="2" charset="2"/>
              <a:buChar char="§"/>
            </a:pPr>
            <a:r>
              <a:rPr lang="en-US" sz="2000" dirty="0" smtClean="0"/>
              <a:t>AUTOSAR </a:t>
            </a:r>
            <a:r>
              <a:rPr lang="en-US" sz="2000" dirty="0"/>
              <a:t>COM, PDU Router, </a:t>
            </a:r>
            <a:r>
              <a:rPr lang="en-US" sz="2000" dirty="0" smtClean="0"/>
              <a:t>IPDUM, Generic </a:t>
            </a:r>
            <a:r>
              <a:rPr lang="en-US" sz="2000" dirty="0"/>
              <a:t>NM Interface and </a:t>
            </a:r>
            <a:r>
              <a:rPr lang="en-US" sz="2000" dirty="0" smtClean="0"/>
              <a:t>Diagnostic </a:t>
            </a:r>
            <a:r>
              <a:rPr lang="en-US" sz="2000" dirty="0"/>
              <a:t>Communication </a:t>
            </a:r>
            <a:r>
              <a:rPr lang="en-US" sz="2000" dirty="0" smtClean="0"/>
              <a:t>Manager are </a:t>
            </a:r>
            <a:r>
              <a:rPr lang="en-US" sz="2000" dirty="0"/>
              <a:t>the same </a:t>
            </a:r>
            <a:r>
              <a:rPr lang="en-US" sz="2000" dirty="0" smtClean="0"/>
              <a:t>for all vehicle </a:t>
            </a:r>
            <a:r>
              <a:rPr lang="en-US" sz="2000" dirty="0"/>
              <a:t>network systems</a:t>
            </a:r>
          </a:p>
          <a:p>
            <a:pPr marL="342900" indent="-342900">
              <a:buFont typeface="Wingdings" pitchFamily="2" charset="2"/>
              <a:buChar char="§"/>
            </a:pPr>
            <a:r>
              <a:rPr lang="en-US" sz="2000" dirty="0"/>
              <a:t> A signal gateway is part of </a:t>
            </a:r>
            <a:r>
              <a:rPr lang="en-US" sz="2000" dirty="0" smtClean="0"/>
              <a:t>AUTOSAR </a:t>
            </a:r>
            <a:r>
              <a:rPr lang="en-US" sz="2000" dirty="0"/>
              <a:t>COM to route signals</a:t>
            </a:r>
          </a:p>
          <a:p>
            <a:pPr marL="342900" indent="-342900">
              <a:buFont typeface="Wingdings" pitchFamily="2" charset="2"/>
              <a:buChar char="§"/>
            </a:pPr>
            <a:r>
              <a:rPr lang="en-US" sz="2000" dirty="0"/>
              <a:t> PDU (frame) based Gateway is </a:t>
            </a:r>
            <a:r>
              <a:rPr lang="en-US" sz="2000" dirty="0" smtClean="0"/>
              <a:t>part of </a:t>
            </a:r>
            <a:r>
              <a:rPr lang="en-US" sz="2000" dirty="0"/>
              <a:t>PDU Router</a:t>
            </a:r>
          </a:p>
          <a:p>
            <a:pPr marL="342900" indent="-342900" eaLnBrk="0" hangingPunct="0">
              <a:buFont typeface="Wingdings" pitchFamily="2" charset="2"/>
              <a:buChar char="§"/>
            </a:pPr>
            <a:r>
              <a:rPr lang="en-US" sz="2000" dirty="0"/>
              <a:t> IPDU multiplexing provides </a:t>
            </a:r>
            <a:r>
              <a:rPr lang="en-US" sz="2000" dirty="0" smtClean="0"/>
              <a:t>the possibility </a:t>
            </a:r>
            <a:r>
              <a:rPr lang="en-US" sz="2000" dirty="0"/>
              <a:t>to add information </a:t>
            </a:r>
            <a:r>
              <a:rPr lang="en-US" sz="2000" dirty="0" smtClean="0"/>
              <a:t>to </a:t>
            </a:r>
            <a:r>
              <a:rPr lang="en-US" sz="2000" dirty="0"/>
              <a:t>enable multiplexing of </a:t>
            </a:r>
            <a:r>
              <a:rPr lang="en-US" sz="2000" dirty="0" smtClean="0"/>
              <a:t>I-PDUs (different </a:t>
            </a:r>
            <a:r>
              <a:rPr lang="en-US" sz="2000" dirty="0"/>
              <a:t>contents but same IDs)</a:t>
            </a:r>
          </a:p>
          <a:p>
            <a:pPr marL="342900" indent="-342900">
              <a:buFont typeface="Wingdings" pitchFamily="2" charset="2"/>
              <a:buChar char="§"/>
            </a:pPr>
            <a:r>
              <a:rPr lang="en-US" sz="2000" dirty="0" smtClean="0"/>
              <a:t>Generic </a:t>
            </a:r>
            <a:r>
              <a:rPr lang="en-US" sz="2000" dirty="0"/>
              <a:t>NM Interface contains </a:t>
            </a:r>
            <a:r>
              <a:rPr lang="en-US" sz="2000" dirty="0" smtClean="0"/>
              <a:t>only </a:t>
            </a:r>
            <a:r>
              <a:rPr lang="en-US" sz="2000" dirty="0"/>
              <a:t>a </a:t>
            </a:r>
            <a:r>
              <a:rPr lang="en-US" sz="2000" dirty="0" smtClean="0"/>
              <a:t>dispatcher</a:t>
            </a:r>
          </a:p>
          <a:p>
            <a:pPr marL="342900" indent="-342900">
              <a:buFont typeface="Wingdings" pitchFamily="2" charset="2"/>
              <a:buChar char="§"/>
            </a:pPr>
            <a:r>
              <a:rPr lang="en-US" sz="2000" dirty="0" smtClean="0"/>
              <a:t>CAN </a:t>
            </a:r>
            <a:r>
              <a:rPr lang="en-US" sz="2000" dirty="0"/>
              <a:t>NM is specific for CAN </a:t>
            </a:r>
            <a:r>
              <a:rPr lang="en-US" sz="2000" dirty="0" smtClean="0"/>
              <a:t>networks &amp; </a:t>
            </a:r>
            <a:r>
              <a:rPr lang="en-US" sz="2000" dirty="0"/>
              <a:t>will be </a:t>
            </a:r>
            <a:r>
              <a:rPr lang="en-US" sz="2000" dirty="0" smtClean="0"/>
              <a:t>instantiated per </a:t>
            </a:r>
            <a:r>
              <a:rPr lang="en-US" sz="2000" dirty="0"/>
              <a:t>CAN </a:t>
            </a:r>
            <a:r>
              <a:rPr lang="en-US" sz="2000" dirty="0" smtClean="0"/>
              <a:t>vehicle </a:t>
            </a:r>
            <a:r>
              <a:rPr lang="en-US" sz="2000" dirty="0"/>
              <a:t>network system</a:t>
            </a:r>
          </a:p>
          <a:p>
            <a:pPr marL="342900" indent="-342900">
              <a:buFont typeface="Wingdings" pitchFamily="2" charset="2"/>
              <a:buChar char="§"/>
            </a:pPr>
            <a:r>
              <a:rPr lang="en-US" sz="2000" dirty="0" smtClean="0"/>
              <a:t>CAN </a:t>
            </a:r>
            <a:r>
              <a:rPr lang="en-US" sz="2000" dirty="0"/>
              <a:t>State Manager handles </a:t>
            </a:r>
            <a:r>
              <a:rPr lang="en-US" sz="2000" dirty="0" smtClean="0"/>
              <a:t>the Start </a:t>
            </a:r>
            <a:r>
              <a:rPr lang="en-US" sz="2000" dirty="0"/>
              <a:t>and Stop </a:t>
            </a:r>
            <a:r>
              <a:rPr lang="en-US" sz="2000" dirty="0" smtClean="0"/>
              <a:t>communication on CAN </a:t>
            </a:r>
            <a:r>
              <a:rPr lang="en-US" sz="2000" dirty="0"/>
              <a:t>bus</a:t>
            </a:r>
          </a:p>
        </p:txBody>
      </p:sp>
      <p:pic>
        <p:nvPicPr>
          <p:cNvPr id="7" name="Picture 101"/>
          <p:cNvPicPr>
            <a:picLocks noChangeAspect="1" noChangeArrowheads="1"/>
          </p:cNvPicPr>
          <p:nvPr/>
        </p:nvPicPr>
        <p:blipFill>
          <a:blip r:embed="rId2" cstate="print"/>
          <a:srcRect/>
          <a:stretch>
            <a:fillRect/>
          </a:stretch>
        </p:blipFill>
        <p:spPr bwMode="auto">
          <a:xfrm>
            <a:off x="345440" y="1251586"/>
            <a:ext cx="7101840" cy="6048374"/>
          </a:xfrm>
          <a:prstGeom prst="rect">
            <a:avLst/>
          </a:prstGeom>
          <a:noFill/>
          <a:ln w="9525">
            <a:noFill/>
            <a:miter lim="800000"/>
            <a:headEnd/>
            <a:tailEnd/>
          </a:ln>
        </p:spPr>
      </p:pic>
      <p:sp>
        <p:nvSpPr>
          <p:cNvPr id="8" name="Date Placeholder 1"/>
          <p:cNvSpPr>
            <a:spLocks noGrp="1"/>
          </p:cNvSpPr>
          <p:nvPr>
            <p:ph type="dt" sz="half" idx="10"/>
          </p:nvPr>
        </p:nvSpPr>
        <p:spPr>
          <a:xfrm>
            <a:off x="914400" y="7818120"/>
            <a:ext cx="731520" cy="274320"/>
          </a:xfrm>
        </p:spPr>
        <p:txBody>
          <a:bodyPr/>
          <a:lstStyle/>
          <a:p>
            <a:fld id="{2AAA71ED-8F0A-4F74-A503-A1718E888FF0}" type="datetime1">
              <a:rPr lang="en-US" smtClean="0"/>
              <a:pPr/>
              <a:t>21/12/2017</a:t>
            </a:fld>
            <a:endParaRPr lang="en-US" dirty="0"/>
          </a:p>
        </p:txBody>
      </p:sp>
      <p:sp>
        <p:nvSpPr>
          <p:cNvPr id="9" name="Slide Number Placeholder 2"/>
          <p:cNvSpPr>
            <a:spLocks noGrp="1"/>
          </p:cNvSpPr>
          <p:nvPr>
            <p:ph type="sldNum" sz="quarter" idx="12"/>
          </p:nvPr>
        </p:nvSpPr>
        <p:spPr>
          <a:xfrm>
            <a:off x="365760" y="7818120"/>
            <a:ext cx="365760" cy="274320"/>
          </a:xfrm>
        </p:spPr>
        <p:txBody>
          <a:bodyPr/>
          <a:lstStyle/>
          <a:p>
            <a:fld id="{19A725F3-83D0-4529-A15C-9D644B8C51E0}" type="slidenum">
              <a:rPr lang="en-US" smtClean="0"/>
              <a:pPr/>
              <a:t>22</a:t>
            </a:fld>
            <a:endParaRPr lang="en-US"/>
          </a:p>
        </p:txBody>
      </p:sp>
    </p:spTree>
    <p:extLst>
      <p:ext uri="{BB962C8B-B14F-4D97-AF65-F5344CB8AC3E}">
        <p14:creationId xmlns:p14="http://schemas.microsoft.com/office/powerpoint/2010/main" xmlns="" val="3537065326"/>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linds(horizontal)">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blinds(horizontal)">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blinds(horizontal)">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blinds(horizontal)">
                                      <p:cBhvr>
                                        <p:cTn id="22" dur="500"/>
                                        <p:tgtEl>
                                          <p:spTgt spid="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animEffect transition="in" filter="blinds(horizontal)">
                                      <p:cBhvr>
                                        <p:cTn id="27" dur="500"/>
                                        <p:tgtEl>
                                          <p:spTgt spid="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6">
                                            <p:txEl>
                                              <p:pRg st="5" end="5"/>
                                            </p:txEl>
                                          </p:spTgt>
                                        </p:tgtEl>
                                        <p:attrNameLst>
                                          <p:attrName>style.visibility</p:attrName>
                                        </p:attrNameLst>
                                      </p:cBhvr>
                                      <p:to>
                                        <p:strVal val="visible"/>
                                      </p:to>
                                    </p:set>
                                    <p:animEffect transition="in" filter="blinds(horizontal)">
                                      <p:cBhvr>
                                        <p:cTn id="32" dur="500"/>
                                        <p:tgtEl>
                                          <p:spTgt spid="6">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6">
                                            <p:txEl>
                                              <p:pRg st="6" end="6"/>
                                            </p:txEl>
                                          </p:spTgt>
                                        </p:tgtEl>
                                        <p:attrNameLst>
                                          <p:attrName>style.visibility</p:attrName>
                                        </p:attrNameLst>
                                      </p:cBhvr>
                                      <p:to>
                                        <p:strVal val="visible"/>
                                      </p:to>
                                    </p:set>
                                    <p:animEffect transition="in" filter="blinds(horizontal)">
                                      <p:cBhvr>
                                        <p:cTn id="37" dur="500"/>
                                        <p:tgtEl>
                                          <p:spTgt spid="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Communication Stack – LIN</a:t>
            </a:r>
            <a:endParaRPr lang="en-US" dirty="0"/>
          </a:p>
        </p:txBody>
      </p:sp>
      <p:sp>
        <p:nvSpPr>
          <p:cNvPr id="3" name="Date Placeholder 2"/>
          <p:cNvSpPr>
            <a:spLocks noGrp="1"/>
          </p:cNvSpPr>
          <p:nvPr>
            <p:ph type="dt" sz="half" idx="10"/>
          </p:nvPr>
        </p:nvSpPr>
        <p:spPr/>
        <p:txBody>
          <a:bodyPr/>
          <a:lstStyle/>
          <a:p>
            <a:fld id="{2AAA71ED-8F0A-4F74-A503-A1718E888FF0}" type="datetime1">
              <a:rPr lang="en-US" smtClean="0"/>
              <a:pPr/>
              <a:t>21/12/2017</a:t>
            </a:fld>
            <a:endParaRPr lang="en-US" dirty="0"/>
          </a:p>
        </p:txBody>
      </p:sp>
      <p:sp>
        <p:nvSpPr>
          <p:cNvPr id="4" name="Slide Number Placeholder 3"/>
          <p:cNvSpPr>
            <a:spLocks noGrp="1"/>
          </p:cNvSpPr>
          <p:nvPr>
            <p:ph type="sldNum" sz="quarter" idx="12"/>
          </p:nvPr>
        </p:nvSpPr>
        <p:spPr/>
        <p:txBody>
          <a:bodyPr/>
          <a:lstStyle/>
          <a:p>
            <a:fld id="{19A725F3-83D0-4529-A15C-9D644B8C51E0}" type="slidenum">
              <a:rPr lang="en-US" smtClean="0"/>
              <a:pPr/>
              <a:t>23</a:t>
            </a:fld>
            <a:endParaRPr lang="en-US"/>
          </a:p>
        </p:txBody>
      </p:sp>
      <p:sp>
        <p:nvSpPr>
          <p:cNvPr id="5" name="Rectangle 14"/>
          <p:cNvSpPr>
            <a:spLocks noChangeArrowheads="1"/>
          </p:cNvSpPr>
          <p:nvPr/>
        </p:nvSpPr>
        <p:spPr bwMode="auto">
          <a:xfrm>
            <a:off x="9110133" y="1326303"/>
            <a:ext cx="4758267" cy="2062103"/>
          </a:xfrm>
          <a:prstGeom prst="rect">
            <a:avLst/>
          </a:prstGeom>
          <a:noFill/>
          <a:ln w="9525">
            <a:noFill/>
            <a:miter lim="800000"/>
            <a:headEnd/>
            <a:tailEnd/>
          </a:ln>
        </p:spPr>
        <p:txBody>
          <a:bodyPr wrap="square">
            <a:spAutoFit/>
          </a:bodyPr>
          <a:lstStyle/>
          <a:p>
            <a:pPr algn="just">
              <a:buFont typeface="Wingdings" pitchFamily="2" charset="2"/>
              <a:buChar char="v"/>
            </a:pPr>
            <a:endParaRPr lang="en-US" sz="1600" dirty="0" smtClean="0"/>
          </a:p>
          <a:p>
            <a:pPr algn="just">
              <a:buFont typeface="Wingdings" pitchFamily="2" charset="2"/>
              <a:buChar char="v"/>
            </a:pPr>
            <a:r>
              <a:rPr lang="en-US" sz="1600" dirty="0" smtClean="0"/>
              <a:t>A LIN 2.1 compliant communication stack with</a:t>
            </a:r>
          </a:p>
          <a:p>
            <a:pPr lvl="1" algn="just">
              <a:buFont typeface="Wingdings" pitchFamily="2" charset="2"/>
              <a:buChar char="ü"/>
            </a:pPr>
            <a:r>
              <a:rPr lang="en-US" sz="1600" dirty="0" smtClean="0"/>
              <a:t>Schedule table manager for transmitting LIN frames and to handle requests to switch to other schedule tables</a:t>
            </a:r>
          </a:p>
          <a:p>
            <a:pPr lvl="1" algn="just">
              <a:buFont typeface="Wingdings" pitchFamily="2" charset="2"/>
              <a:buChar char="ü"/>
            </a:pPr>
            <a:r>
              <a:rPr lang="en-US" sz="1600" dirty="0" smtClean="0"/>
              <a:t>Transport protocol, used for diagnostics</a:t>
            </a:r>
          </a:p>
          <a:p>
            <a:pPr lvl="1" algn="just">
              <a:buFont typeface="Wingdings" pitchFamily="2" charset="2"/>
              <a:buChar char="ü"/>
            </a:pPr>
            <a:r>
              <a:rPr lang="en-US" sz="1600" dirty="0" smtClean="0"/>
              <a:t>A Wakeup and Sleep Interface</a:t>
            </a:r>
          </a:p>
          <a:p>
            <a:pPr algn="just">
              <a:buFont typeface="Wingdings" pitchFamily="2" charset="2"/>
              <a:buChar char="v"/>
            </a:pPr>
            <a:endParaRPr lang="en-US" sz="1600" dirty="0" smtClean="0"/>
          </a:p>
        </p:txBody>
      </p:sp>
      <p:pic>
        <p:nvPicPr>
          <p:cNvPr id="6" name="Picture 2"/>
          <p:cNvPicPr>
            <a:picLocks noChangeAspect="1" noChangeArrowheads="1"/>
          </p:cNvPicPr>
          <p:nvPr/>
        </p:nvPicPr>
        <p:blipFill>
          <a:blip r:embed="rId2" cstate="print"/>
          <a:srcRect/>
          <a:stretch>
            <a:fillRect/>
          </a:stretch>
        </p:blipFill>
        <p:spPr bwMode="auto">
          <a:xfrm>
            <a:off x="365759" y="1326303"/>
            <a:ext cx="7372773" cy="5853429"/>
          </a:xfrm>
          <a:prstGeom prst="rect">
            <a:avLst/>
          </a:prstGeom>
          <a:noFill/>
          <a:ln w="9525">
            <a:noFill/>
            <a:miter lim="800000"/>
            <a:headEnd/>
            <a:tailEnd/>
          </a:ln>
        </p:spPr>
      </p:pic>
    </p:spTree>
    <p:extLst>
      <p:ext uri="{BB962C8B-B14F-4D97-AF65-F5344CB8AC3E}">
        <p14:creationId xmlns:p14="http://schemas.microsoft.com/office/powerpoint/2010/main" xmlns="" val="87916992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Communication Stack – FlexRay</a:t>
            </a:r>
            <a:endParaRPr lang="en-US" dirty="0"/>
          </a:p>
        </p:txBody>
      </p:sp>
      <p:sp>
        <p:nvSpPr>
          <p:cNvPr id="3" name="Date Placeholder 2"/>
          <p:cNvSpPr>
            <a:spLocks noGrp="1"/>
          </p:cNvSpPr>
          <p:nvPr>
            <p:ph type="dt" sz="half" idx="10"/>
          </p:nvPr>
        </p:nvSpPr>
        <p:spPr/>
        <p:txBody>
          <a:bodyPr/>
          <a:lstStyle/>
          <a:p>
            <a:fld id="{2AAA71ED-8F0A-4F74-A503-A1718E888FF0}" type="datetime1">
              <a:rPr lang="en-US" smtClean="0"/>
              <a:pPr/>
              <a:t>21/12/2017</a:t>
            </a:fld>
            <a:endParaRPr lang="en-US" dirty="0"/>
          </a:p>
        </p:txBody>
      </p:sp>
      <p:sp>
        <p:nvSpPr>
          <p:cNvPr id="4" name="Slide Number Placeholder 3"/>
          <p:cNvSpPr>
            <a:spLocks noGrp="1"/>
          </p:cNvSpPr>
          <p:nvPr>
            <p:ph type="sldNum" sz="quarter" idx="12"/>
          </p:nvPr>
        </p:nvSpPr>
        <p:spPr/>
        <p:txBody>
          <a:bodyPr/>
          <a:lstStyle/>
          <a:p>
            <a:fld id="{19A725F3-83D0-4529-A15C-9D644B8C51E0}" type="slidenum">
              <a:rPr lang="en-US" smtClean="0"/>
              <a:pPr/>
              <a:t>24</a:t>
            </a:fld>
            <a:endParaRPr lang="en-US"/>
          </a:p>
        </p:txBody>
      </p:sp>
      <p:pic>
        <p:nvPicPr>
          <p:cNvPr id="6" name="Picture 2"/>
          <p:cNvPicPr>
            <a:picLocks noChangeAspect="1" noChangeArrowheads="1"/>
          </p:cNvPicPr>
          <p:nvPr/>
        </p:nvPicPr>
        <p:blipFill>
          <a:blip r:embed="rId2" cstate="print"/>
          <a:srcRect/>
          <a:stretch>
            <a:fillRect/>
          </a:stretch>
        </p:blipFill>
        <p:spPr bwMode="auto">
          <a:xfrm>
            <a:off x="548640" y="1061086"/>
            <a:ext cx="8696960" cy="6203314"/>
          </a:xfrm>
          <a:prstGeom prst="rect">
            <a:avLst/>
          </a:prstGeom>
          <a:noFill/>
          <a:ln w="9525">
            <a:noFill/>
            <a:miter lim="800000"/>
            <a:headEnd/>
            <a:tailEnd/>
          </a:ln>
        </p:spPr>
      </p:pic>
    </p:spTree>
    <p:extLst>
      <p:ext uri="{BB962C8B-B14F-4D97-AF65-F5344CB8AC3E}">
        <p14:creationId xmlns:p14="http://schemas.microsoft.com/office/powerpoint/2010/main" xmlns="" val="88151912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2AAA71ED-8F0A-4F74-A503-A1718E888FF0}" type="datetime1">
              <a:rPr lang="en-US" smtClean="0"/>
              <a:pPr/>
              <a:t>21/12/2017</a:t>
            </a:fld>
            <a:endParaRPr lang="en-US" dirty="0"/>
          </a:p>
        </p:txBody>
      </p:sp>
      <p:sp>
        <p:nvSpPr>
          <p:cNvPr id="4" name="Slide Number Placeholder 3"/>
          <p:cNvSpPr>
            <a:spLocks noGrp="1"/>
          </p:cNvSpPr>
          <p:nvPr>
            <p:ph type="sldNum" sz="quarter" idx="12"/>
          </p:nvPr>
        </p:nvSpPr>
        <p:spPr/>
        <p:txBody>
          <a:bodyPr/>
          <a:lstStyle/>
          <a:p>
            <a:fld id="{19A725F3-83D0-4529-A15C-9D644B8C51E0}" type="slidenum">
              <a:rPr lang="en-US" smtClean="0"/>
              <a:pPr/>
              <a:t>25</a:t>
            </a:fld>
            <a:endParaRPr lang="en-US"/>
          </a:p>
        </p:txBody>
      </p:sp>
    </p:spTree>
    <p:extLst>
      <p:ext uri="{BB962C8B-B14F-4D97-AF65-F5344CB8AC3E}">
        <p14:creationId xmlns:p14="http://schemas.microsoft.com/office/powerpoint/2010/main" xmlns="" val="69374073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AAA71ED-8F0A-4F74-A503-A1718E888FF0}" type="datetime1">
              <a:rPr lang="en-US" smtClean="0"/>
              <a:pPr/>
              <a:t>21/12/2017</a:t>
            </a:fld>
            <a:endParaRPr lang="en-US" dirty="0"/>
          </a:p>
        </p:txBody>
      </p:sp>
      <p:sp>
        <p:nvSpPr>
          <p:cNvPr id="3" name="Slide Number Placeholder 2"/>
          <p:cNvSpPr>
            <a:spLocks noGrp="1"/>
          </p:cNvSpPr>
          <p:nvPr>
            <p:ph type="sldNum" sz="quarter" idx="12"/>
          </p:nvPr>
        </p:nvSpPr>
        <p:spPr/>
        <p:txBody>
          <a:bodyPr/>
          <a:lstStyle/>
          <a:p>
            <a:fld id="{19A725F3-83D0-4529-A15C-9D644B8C51E0}" type="slidenum">
              <a:rPr lang="en-US" smtClean="0"/>
              <a:pPr/>
              <a:t>26</a:t>
            </a:fld>
            <a:endParaRPr lang="en-US"/>
          </a:p>
        </p:txBody>
      </p:sp>
    </p:spTree>
    <p:extLst>
      <p:ext uri="{BB962C8B-B14F-4D97-AF65-F5344CB8AC3E}">
        <p14:creationId xmlns:p14="http://schemas.microsoft.com/office/powerpoint/2010/main" xmlns="" val="35690614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Rounded Rectangle 132"/>
          <p:cNvSpPr/>
          <p:nvPr/>
        </p:nvSpPr>
        <p:spPr>
          <a:xfrm>
            <a:off x="9784080" y="3394711"/>
            <a:ext cx="4632960" cy="548641"/>
          </a:xfrm>
          <a:prstGeom prst="roundRect">
            <a:avLst/>
          </a:prstGeom>
          <a:ln w="3175"/>
        </p:spPr>
        <p:style>
          <a:lnRef idx="2">
            <a:schemeClr val="accent1"/>
          </a:lnRef>
          <a:fillRef idx="1">
            <a:schemeClr val="lt1"/>
          </a:fillRef>
          <a:effectRef idx="0">
            <a:schemeClr val="accent1"/>
          </a:effectRef>
          <a:fontRef idx="minor">
            <a:schemeClr val="dk1"/>
          </a:fontRef>
        </p:style>
        <p:txBody>
          <a:bodyPr lIns="130622" tIns="65311" rIns="130622" bIns="65311" rtlCol="0" anchor="ctr"/>
          <a:lstStyle/>
          <a:p>
            <a:pPr algn="ctr"/>
            <a:endParaRPr lang="en-US"/>
          </a:p>
        </p:txBody>
      </p:sp>
      <p:sp>
        <p:nvSpPr>
          <p:cNvPr id="116" name="Oval 115"/>
          <p:cNvSpPr/>
          <p:nvPr/>
        </p:nvSpPr>
        <p:spPr>
          <a:xfrm>
            <a:off x="7124086" y="1645920"/>
            <a:ext cx="2194560" cy="164592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30622" tIns="65311" rIns="130622" bIns="65311" rtlCol="0" anchor="ctr"/>
          <a:lstStyle/>
          <a:p>
            <a:pPr algn="ctr"/>
            <a:endParaRPr lang="en-US"/>
          </a:p>
        </p:txBody>
      </p:sp>
      <p:sp>
        <p:nvSpPr>
          <p:cNvPr id="115" name="Oval 114"/>
          <p:cNvSpPr/>
          <p:nvPr/>
        </p:nvSpPr>
        <p:spPr>
          <a:xfrm>
            <a:off x="7134797" y="1828800"/>
            <a:ext cx="1706880" cy="1280160"/>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30622" tIns="65311" rIns="130622" bIns="65311" rtlCol="0" anchor="ctr"/>
          <a:lstStyle/>
          <a:p>
            <a:pPr algn="ctr"/>
            <a:endParaRPr lang="en-US"/>
          </a:p>
        </p:txBody>
      </p:sp>
      <p:sp>
        <p:nvSpPr>
          <p:cNvPr id="3" name="Title 2"/>
          <p:cNvSpPr>
            <a:spLocks noGrp="1"/>
          </p:cNvSpPr>
          <p:nvPr>
            <p:ph type="title"/>
          </p:nvPr>
        </p:nvSpPr>
        <p:spPr/>
        <p:txBody>
          <a:bodyPr/>
          <a:lstStyle/>
          <a:p>
            <a:r>
              <a:rPr lang="en-US" dirty="0" smtClean="0">
                <a:latin typeface="+mn-lt"/>
              </a:rPr>
              <a:t>AUTOSAR Partners and Members</a:t>
            </a:r>
            <a:endParaRPr lang="en-US" dirty="0">
              <a:latin typeface="+mn-lt"/>
            </a:endParaRPr>
          </a:p>
        </p:txBody>
      </p:sp>
      <p:sp>
        <p:nvSpPr>
          <p:cNvPr id="6" name="Rounded Rectangle 5"/>
          <p:cNvSpPr/>
          <p:nvPr/>
        </p:nvSpPr>
        <p:spPr>
          <a:xfrm>
            <a:off x="243840" y="4023361"/>
            <a:ext cx="14142720" cy="3371849"/>
          </a:xfrm>
          <a:prstGeom prst="roundRect">
            <a:avLst>
              <a:gd name="adj" fmla="val 10226"/>
            </a:avLst>
          </a:prstGeom>
          <a:ln w="3175"/>
        </p:spPr>
        <p:style>
          <a:lnRef idx="2">
            <a:schemeClr val="accent1"/>
          </a:lnRef>
          <a:fillRef idx="1">
            <a:schemeClr val="lt1"/>
          </a:fillRef>
          <a:effectRef idx="0">
            <a:schemeClr val="accent1"/>
          </a:effectRef>
          <a:fontRef idx="minor">
            <a:schemeClr val="dk1"/>
          </a:fontRef>
        </p:style>
        <p:txBody>
          <a:bodyPr lIns="130622" tIns="65311" rIns="130622" bIns="65311" rtlCol="0" anchor="ctr"/>
          <a:lstStyle/>
          <a:p>
            <a:pPr algn="ctr"/>
            <a:endParaRPr lang="en-US"/>
          </a:p>
        </p:txBody>
      </p:sp>
      <p:pic>
        <p:nvPicPr>
          <p:cNvPr id="16" name="Picture 5"/>
          <p:cNvPicPr>
            <a:picLocks noChangeAspect="1" noChangeArrowheads="1"/>
          </p:cNvPicPr>
          <p:nvPr/>
        </p:nvPicPr>
        <p:blipFill>
          <a:blip r:embed="rId2"/>
          <a:srcRect/>
          <a:stretch>
            <a:fillRect/>
          </a:stretch>
        </p:blipFill>
        <p:spPr bwMode="auto">
          <a:xfrm>
            <a:off x="10538462" y="6126481"/>
            <a:ext cx="1661160" cy="514350"/>
          </a:xfrm>
          <a:prstGeom prst="rect">
            <a:avLst/>
          </a:prstGeom>
          <a:noFill/>
          <a:ln w="9525">
            <a:noFill/>
            <a:miter lim="800000"/>
            <a:headEnd/>
            <a:tailEnd/>
          </a:ln>
        </p:spPr>
      </p:pic>
      <p:pic>
        <p:nvPicPr>
          <p:cNvPr id="18" name="Picture 11"/>
          <p:cNvPicPr>
            <a:picLocks noChangeAspect="1" noChangeArrowheads="1"/>
          </p:cNvPicPr>
          <p:nvPr/>
        </p:nvPicPr>
        <p:blipFill>
          <a:blip r:embed="rId3"/>
          <a:srcRect/>
          <a:stretch>
            <a:fillRect/>
          </a:stretch>
        </p:blipFill>
        <p:spPr bwMode="auto">
          <a:xfrm>
            <a:off x="10523221" y="6549391"/>
            <a:ext cx="1402080" cy="468630"/>
          </a:xfrm>
          <a:prstGeom prst="rect">
            <a:avLst/>
          </a:prstGeom>
          <a:noFill/>
          <a:ln w="9525">
            <a:noFill/>
            <a:miter lim="800000"/>
            <a:headEnd/>
            <a:tailEnd/>
          </a:ln>
        </p:spPr>
      </p:pic>
      <p:pic>
        <p:nvPicPr>
          <p:cNvPr id="19" name="Picture 14"/>
          <p:cNvPicPr>
            <a:picLocks noChangeAspect="1" noChangeArrowheads="1"/>
          </p:cNvPicPr>
          <p:nvPr/>
        </p:nvPicPr>
        <p:blipFill>
          <a:blip r:embed="rId4"/>
          <a:srcRect/>
          <a:stretch>
            <a:fillRect/>
          </a:stretch>
        </p:blipFill>
        <p:spPr bwMode="auto">
          <a:xfrm>
            <a:off x="449581" y="4206241"/>
            <a:ext cx="1767840" cy="422910"/>
          </a:xfrm>
          <a:prstGeom prst="rect">
            <a:avLst/>
          </a:prstGeom>
          <a:noFill/>
          <a:ln w="9525">
            <a:noFill/>
            <a:miter lim="800000"/>
            <a:headEnd/>
            <a:tailEnd/>
          </a:ln>
        </p:spPr>
      </p:pic>
      <p:sp>
        <p:nvSpPr>
          <p:cNvPr id="20" name="Rectangle 19"/>
          <p:cNvSpPr>
            <a:spLocks noChangeArrowheads="1"/>
          </p:cNvSpPr>
          <p:nvPr/>
        </p:nvSpPr>
        <p:spPr bwMode="auto">
          <a:xfrm>
            <a:off x="4747262" y="4411980"/>
            <a:ext cx="868680" cy="548640"/>
          </a:xfrm>
          <a:prstGeom prst="rect">
            <a:avLst/>
          </a:prstGeom>
          <a:noFill/>
          <a:ln w="9525">
            <a:noFill/>
            <a:miter lim="800000"/>
            <a:headEnd/>
            <a:tailEnd/>
          </a:ln>
        </p:spPr>
        <p:txBody>
          <a:bodyPr vert="horz" wrap="square" lIns="130622" tIns="65311" rIns="130622" bIns="65311" numCol="1" anchor="t" anchorCtr="0" compatLnSpc="1">
            <a:prstTxWarp prst="textNoShape">
              <a:avLst/>
            </a:prstTxWarp>
          </a:bodyPr>
          <a:lstStyle/>
          <a:p>
            <a:endParaRPr lang="en-US"/>
          </a:p>
        </p:txBody>
      </p:sp>
      <p:pic>
        <p:nvPicPr>
          <p:cNvPr id="21" name="Picture 20"/>
          <p:cNvPicPr>
            <a:picLocks noChangeAspect="1" noChangeArrowheads="1"/>
          </p:cNvPicPr>
          <p:nvPr/>
        </p:nvPicPr>
        <p:blipFill>
          <a:blip r:embed="rId5"/>
          <a:srcRect/>
          <a:stretch>
            <a:fillRect/>
          </a:stretch>
        </p:blipFill>
        <p:spPr bwMode="auto">
          <a:xfrm>
            <a:off x="4747262" y="4411980"/>
            <a:ext cx="868680" cy="548640"/>
          </a:xfrm>
          <a:prstGeom prst="rect">
            <a:avLst/>
          </a:prstGeom>
          <a:noFill/>
          <a:ln w="9525">
            <a:noFill/>
            <a:miter lim="800000"/>
            <a:headEnd/>
            <a:tailEnd/>
          </a:ln>
        </p:spPr>
      </p:pic>
      <p:sp>
        <p:nvSpPr>
          <p:cNvPr id="22" name="Rectangle 21"/>
          <p:cNvSpPr>
            <a:spLocks noChangeArrowheads="1"/>
          </p:cNvSpPr>
          <p:nvPr/>
        </p:nvSpPr>
        <p:spPr bwMode="auto">
          <a:xfrm>
            <a:off x="4747261" y="4411981"/>
            <a:ext cx="853440" cy="537210"/>
          </a:xfrm>
          <a:prstGeom prst="rect">
            <a:avLst/>
          </a:prstGeom>
          <a:noFill/>
          <a:ln w="0">
            <a:solidFill>
              <a:srgbClr val="000000"/>
            </a:solidFill>
            <a:prstDash val="solid"/>
            <a:miter lim="800000"/>
            <a:headEnd/>
            <a:tailEnd/>
          </a:ln>
        </p:spPr>
        <p:txBody>
          <a:bodyPr vert="horz" wrap="square" lIns="130622" tIns="65311" rIns="130622" bIns="65311" numCol="1" anchor="t" anchorCtr="0" compatLnSpc="1">
            <a:prstTxWarp prst="textNoShape">
              <a:avLst/>
            </a:prstTxWarp>
          </a:bodyPr>
          <a:lstStyle/>
          <a:p>
            <a:endParaRPr lang="en-US"/>
          </a:p>
        </p:txBody>
      </p:sp>
      <p:pic>
        <p:nvPicPr>
          <p:cNvPr id="23" name="Picture 22"/>
          <p:cNvPicPr>
            <a:picLocks noChangeAspect="1" noChangeArrowheads="1"/>
          </p:cNvPicPr>
          <p:nvPr/>
        </p:nvPicPr>
        <p:blipFill>
          <a:blip r:embed="rId6"/>
          <a:srcRect/>
          <a:stretch>
            <a:fillRect/>
          </a:stretch>
        </p:blipFill>
        <p:spPr bwMode="auto">
          <a:xfrm>
            <a:off x="2918461" y="4560570"/>
            <a:ext cx="1463040" cy="320040"/>
          </a:xfrm>
          <a:prstGeom prst="rect">
            <a:avLst/>
          </a:prstGeom>
          <a:noFill/>
          <a:ln w="9525">
            <a:noFill/>
            <a:miter lim="800000"/>
            <a:headEnd/>
            <a:tailEnd/>
          </a:ln>
        </p:spPr>
      </p:pic>
      <p:pic>
        <p:nvPicPr>
          <p:cNvPr id="24" name="Picture 23"/>
          <p:cNvPicPr>
            <a:picLocks noChangeAspect="1" noChangeArrowheads="1"/>
          </p:cNvPicPr>
          <p:nvPr/>
        </p:nvPicPr>
        <p:blipFill>
          <a:blip r:embed="rId7"/>
          <a:srcRect/>
          <a:stretch>
            <a:fillRect/>
          </a:stretch>
        </p:blipFill>
        <p:spPr bwMode="auto">
          <a:xfrm>
            <a:off x="6316981" y="6549390"/>
            <a:ext cx="1341120" cy="297180"/>
          </a:xfrm>
          <a:prstGeom prst="rect">
            <a:avLst/>
          </a:prstGeom>
          <a:noFill/>
          <a:ln w="9525">
            <a:noFill/>
            <a:miter lim="800000"/>
            <a:headEnd/>
            <a:tailEnd/>
          </a:ln>
        </p:spPr>
      </p:pic>
      <p:pic>
        <p:nvPicPr>
          <p:cNvPr id="25" name="Picture 24"/>
          <p:cNvPicPr>
            <a:picLocks noChangeAspect="1" noChangeArrowheads="1"/>
          </p:cNvPicPr>
          <p:nvPr/>
        </p:nvPicPr>
        <p:blipFill>
          <a:blip r:embed="rId8"/>
          <a:srcRect/>
          <a:stretch>
            <a:fillRect/>
          </a:stretch>
        </p:blipFill>
        <p:spPr bwMode="auto">
          <a:xfrm>
            <a:off x="6316981" y="6549390"/>
            <a:ext cx="1341120" cy="297180"/>
          </a:xfrm>
          <a:prstGeom prst="rect">
            <a:avLst/>
          </a:prstGeom>
          <a:noFill/>
          <a:ln w="9525">
            <a:noFill/>
            <a:miter lim="800000"/>
            <a:headEnd/>
            <a:tailEnd/>
          </a:ln>
        </p:spPr>
      </p:pic>
      <p:pic>
        <p:nvPicPr>
          <p:cNvPr id="26" name="Picture 25"/>
          <p:cNvPicPr>
            <a:picLocks noChangeAspect="1" noChangeArrowheads="1"/>
          </p:cNvPicPr>
          <p:nvPr/>
        </p:nvPicPr>
        <p:blipFill>
          <a:blip r:embed="rId9"/>
          <a:srcRect/>
          <a:stretch>
            <a:fillRect/>
          </a:stretch>
        </p:blipFill>
        <p:spPr bwMode="auto">
          <a:xfrm>
            <a:off x="2735581" y="4206240"/>
            <a:ext cx="1920240" cy="228600"/>
          </a:xfrm>
          <a:prstGeom prst="rect">
            <a:avLst/>
          </a:prstGeom>
          <a:noFill/>
          <a:ln w="9525">
            <a:noFill/>
            <a:miter lim="800000"/>
            <a:headEnd/>
            <a:tailEnd/>
          </a:ln>
        </p:spPr>
      </p:pic>
      <p:pic>
        <p:nvPicPr>
          <p:cNvPr id="27" name="Picture 26"/>
          <p:cNvPicPr>
            <a:picLocks noChangeAspect="1" noChangeArrowheads="1"/>
          </p:cNvPicPr>
          <p:nvPr/>
        </p:nvPicPr>
        <p:blipFill>
          <a:blip r:embed="rId10"/>
          <a:srcRect/>
          <a:stretch>
            <a:fillRect/>
          </a:stretch>
        </p:blipFill>
        <p:spPr bwMode="auto">
          <a:xfrm>
            <a:off x="373382" y="5760720"/>
            <a:ext cx="1691640" cy="320040"/>
          </a:xfrm>
          <a:prstGeom prst="rect">
            <a:avLst/>
          </a:prstGeom>
          <a:noFill/>
          <a:ln w="9525">
            <a:noFill/>
            <a:miter lim="800000"/>
            <a:headEnd/>
            <a:tailEnd/>
          </a:ln>
        </p:spPr>
      </p:pic>
      <p:pic>
        <p:nvPicPr>
          <p:cNvPr id="28" name="Picture 27"/>
          <p:cNvPicPr>
            <a:picLocks noChangeAspect="1" noChangeArrowheads="1"/>
          </p:cNvPicPr>
          <p:nvPr/>
        </p:nvPicPr>
        <p:blipFill>
          <a:blip r:embed="rId11"/>
          <a:srcRect/>
          <a:stretch>
            <a:fillRect/>
          </a:stretch>
        </p:blipFill>
        <p:spPr bwMode="auto">
          <a:xfrm>
            <a:off x="4991101" y="6229350"/>
            <a:ext cx="944880" cy="228600"/>
          </a:xfrm>
          <a:prstGeom prst="rect">
            <a:avLst/>
          </a:prstGeom>
          <a:noFill/>
          <a:ln w="9525">
            <a:noFill/>
            <a:miter lim="800000"/>
            <a:headEnd/>
            <a:tailEnd/>
          </a:ln>
        </p:spPr>
      </p:pic>
      <p:pic>
        <p:nvPicPr>
          <p:cNvPr id="29" name="Picture 28"/>
          <p:cNvPicPr>
            <a:picLocks noChangeAspect="1" noChangeArrowheads="1"/>
          </p:cNvPicPr>
          <p:nvPr/>
        </p:nvPicPr>
        <p:blipFill>
          <a:blip r:embed="rId12"/>
          <a:srcRect/>
          <a:stretch>
            <a:fillRect/>
          </a:stretch>
        </p:blipFill>
        <p:spPr bwMode="auto">
          <a:xfrm>
            <a:off x="3893821" y="6755130"/>
            <a:ext cx="853440" cy="205740"/>
          </a:xfrm>
          <a:prstGeom prst="rect">
            <a:avLst/>
          </a:prstGeom>
          <a:noFill/>
          <a:ln w="9525">
            <a:noFill/>
            <a:miter lim="800000"/>
            <a:headEnd/>
            <a:tailEnd/>
          </a:ln>
        </p:spPr>
      </p:pic>
      <p:pic>
        <p:nvPicPr>
          <p:cNvPr id="30" name="Picture 29"/>
          <p:cNvPicPr>
            <a:picLocks noChangeAspect="1" noChangeArrowheads="1"/>
          </p:cNvPicPr>
          <p:nvPr/>
        </p:nvPicPr>
        <p:blipFill>
          <a:blip r:embed="rId13"/>
          <a:srcRect/>
          <a:stretch>
            <a:fillRect/>
          </a:stretch>
        </p:blipFill>
        <p:spPr bwMode="auto">
          <a:xfrm>
            <a:off x="12778742" y="6355080"/>
            <a:ext cx="1112520" cy="274320"/>
          </a:xfrm>
          <a:prstGeom prst="rect">
            <a:avLst/>
          </a:prstGeom>
          <a:noFill/>
          <a:ln w="9525">
            <a:noFill/>
            <a:miter lim="800000"/>
            <a:headEnd/>
            <a:tailEnd/>
          </a:ln>
        </p:spPr>
      </p:pic>
      <p:pic>
        <p:nvPicPr>
          <p:cNvPr id="31" name="Picture 32"/>
          <p:cNvPicPr>
            <a:picLocks noChangeAspect="1" noChangeArrowheads="1"/>
          </p:cNvPicPr>
          <p:nvPr/>
        </p:nvPicPr>
        <p:blipFill>
          <a:blip r:embed="rId14"/>
          <a:srcRect/>
          <a:stretch>
            <a:fillRect/>
          </a:stretch>
        </p:blipFill>
        <p:spPr bwMode="auto">
          <a:xfrm>
            <a:off x="434341" y="4720591"/>
            <a:ext cx="1737360" cy="308610"/>
          </a:xfrm>
          <a:prstGeom prst="rect">
            <a:avLst/>
          </a:prstGeom>
          <a:noFill/>
          <a:ln w="9525">
            <a:noFill/>
            <a:miter lim="800000"/>
            <a:headEnd/>
            <a:tailEnd/>
          </a:ln>
        </p:spPr>
      </p:pic>
      <p:pic>
        <p:nvPicPr>
          <p:cNvPr id="32" name="Picture 33"/>
          <p:cNvPicPr>
            <a:picLocks noChangeAspect="1" noChangeArrowheads="1"/>
          </p:cNvPicPr>
          <p:nvPr/>
        </p:nvPicPr>
        <p:blipFill>
          <a:blip r:embed="rId15"/>
          <a:srcRect/>
          <a:stretch>
            <a:fillRect/>
          </a:stretch>
        </p:blipFill>
        <p:spPr bwMode="auto">
          <a:xfrm>
            <a:off x="3467102" y="5543550"/>
            <a:ext cx="1356360" cy="388620"/>
          </a:xfrm>
          <a:prstGeom prst="rect">
            <a:avLst/>
          </a:prstGeom>
          <a:noFill/>
          <a:ln w="9525">
            <a:noFill/>
            <a:miter lim="800000"/>
            <a:headEnd/>
            <a:tailEnd/>
          </a:ln>
        </p:spPr>
      </p:pic>
      <p:pic>
        <p:nvPicPr>
          <p:cNvPr id="33" name="Picture 34"/>
          <p:cNvPicPr>
            <a:picLocks noChangeAspect="1" noChangeArrowheads="1"/>
          </p:cNvPicPr>
          <p:nvPr/>
        </p:nvPicPr>
        <p:blipFill>
          <a:blip r:embed="rId16"/>
          <a:srcRect/>
          <a:stretch>
            <a:fillRect/>
          </a:stretch>
        </p:blipFill>
        <p:spPr bwMode="auto">
          <a:xfrm>
            <a:off x="4823461" y="5634990"/>
            <a:ext cx="1127760" cy="480060"/>
          </a:xfrm>
          <a:prstGeom prst="rect">
            <a:avLst/>
          </a:prstGeom>
          <a:noFill/>
          <a:ln w="9525">
            <a:noFill/>
            <a:miter lim="800000"/>
            <a:headEnd/>
            <a:tailEnd/>
          </a:ln>
        </p:spPr>
      </p:pic>
      <p:pic>
        <p:nvPicPr>
          <p:cNvPr id="34" name="Picture 35"/>
          <p:cNvPicPr>
            <a:picLocks noChangeAspect="1" noChangeArrowheads="1"/>
          </p:cNvPicPr>
          <p:nvPr/>
        </p:nvPicPr>
        <p:blipFill>
          <a:blip r:embed="rId17"/>
          <a:srcRect/>
          <a:stretch>
            <a:fillRect/>
          </a:stretch>
        </p:blipFill>
        <p:spPr bwMode="auto">
          <a:xfrm>
            <a:off x="297182" y="5166360"/>
            <a:ext cx="1874520" cy="525780"/>
          </a:xfrm>
          <a:prstGeom prst="rect">
            <a:avLst/>
          </a:prstGeom>
          <a:noFill/>
          <a:ln w="9525">
            <a:noFill/>
            <a:miter lim="800000"/>
            <a:headEnd/>
            <a:tailEnd/>
          </a:ln>
        </p:spPr>
      </p:pic>
      <p:pic>
        <p:nvPicPr>
          <p:cNvPr id="35" name="Picture 37"/>
          <p:cNvPicPr>
            <a:picLocks noChangeAspect="1" noChangeArrowheads="1"/>
          </p:cNvPicPr>
          <p:nvPr/>
        </p:nvPicPr>
        <p:blipFill>
          <a:blip r:embed="rId18"/>
          <a:srcRect/>
          <a:stretch>
            <a:fillRect/>
          </a:stretch>
        </p:blipFill>
        <p:spPr bwMode="auto">
          <a:xfrm>
            <a:off x="1653541" y="6583681"/>
            <a:ext cx="1310640" cy="377190"/>
          </a:xfrm>
          <a:prstGeom prst="rect">
            <a:avLst/>
          </a:prstGeom>
          <a:noFill/>
          <a:ln w="9525">
            <a:noFill/>
            <a:miter lim="800000"/>
            <a:headEnd/>
            <a:tailEnd/>
          </a:ln>
        </p:spPr>
      </p:pic>
      <p:pic>
        <p:nvPicPr>
          <p:cNvPr id="36" name="Picture 38"/>
          <p:cNvPicPr>
            <a:picLocks noChangeAspect="1" noChangeArrowheads="1"/>
          </p:cNvPicPr>
          <p:nvPr/>
        </p:nvPicPr>
        <p:blipFill>
          <a:blip r:embed="rId19"/>
          <a:srcRect/>
          <a:stretch>
            <a:fillRect/>
          </a:stretch>
        </p:blipFill>
        <p:spPr bwMode="auto">
          <a:xfrm>
            <a:off x="8023862" y="6858000"/>
            <a:ext cx="1539240" cy="251460"/>
          </a:xfrm>
          <a:prstGeom prst="rect">
            <a:avLst/>
          </a:prstGeom>
          <a:noFill/>
          <a:ln w="9525">
            <a:noFill/>
            <a:miter lim="800000"/>
            <a:headEnd/>
            <a:tailEnd/>
          </a:ln>
        </p:spPr>
      </p:pic>
      <p:pic>
        <p:nvPicPr>
          <p:cNvPr id="37" name="Picture 39"/>
          <p:cNvPicPr>
            <a:picLocks noChangeAspect="1" noChangeArrowheads="1"/>
          </p:cNvPicPr>
          <p:nvPr/>
        </p:nvPicPr>
        <p:blipFill>
          <a:blip r:embed="rId20"/>
          <a:srcRect/>
          <a:stretch>
            <a:fillRect/>
          </a:stretch>
        </p:blipFill>
        <p:spPr bwMode="auto">
          <a:xfrm>
            <a:off x="8785861" y="5989320"/>
            <a:ext cx="1249680" cy="342900"/>
          </a:xfrm>
          <a:prstGeom prst="rect">
            <a:avLst/>
          </a:prstGeom>
          <a:noFill/>
          <a:ln w="9525">
            <a:noFill/>
            <a:miter lim="800000"/>
            <a:headEnd/>
            <a:tailEnd/>
          </a:ln>
        </p:spPr>
      </p:pic>
      <p:grpSp>
        <p:nvGrpSpPr>
          <p:cNvPr id="2" name="Group 50"/>
          <p:cNvGrpSpPr>
            <a:grpSpLocks/>
          </p:cNvGrpSpPr>
          <p:nvPr/>
        </p:nvGrpSpPr>
        <p:grpSpPr bwMode="auto">
          <a:xfrm>
            <a:off x="556261" y="6252211"/>
            <a:ext cx="2103120" cy="102870"/>
            <a:chOff x="219" y="3282"/>
            <a:chExt cx="828" cy="54"/>
          </a:xfrm>
        </p:grpSpPr>
        <p:sp>
          <p:nvSpPr>
            <p:cNvPr id="39" name="Freeform 40"/>
            <p:cNvSpPr>
              <a:spLocks/>
            </p:cNvSpPr>
            <p:nvPr/>
          </p:nvSpPr>
          <p:spPr bwMode="auto">
            <a:xfrm>
              <a:off x="461" y="3282"/>
              <a:ext cx="107" cy="54"/>
            </a:xfrm>
            <a:custGeom>
              <a:avLst/>
              <a:gdLst/>
              <a:ahLst/>
              <a:cxnLst>
                <a:cxn ang="0">
                  <a:pos x="0" y="0"/>
                </a:cxn>
                <a:cxn ang="0">
                  <a:pos x="94" y="0"/>
                </a:cxn>
                <a:cxn ang="0">
                  <a:pos x="97" y="0"/>
                </a:cxn>
                <a:cxn ang="0">
                  <a:pos x="100" y="1"/>
                </a:cxn>
                <a:cxn ang="0">
                  <a:pos x="102" y="2"/>
                </a:cxn>
                <a:cxn ang="0">
                  <a:pos x="104" y="3"/>
                </a:cxn>
                <a:cxn ang="0">
                  <a:pos x="105" y="5"/>
                </a:cxn>
                <a:cxn ang="0">
                  <a:pos x="106" y="7"/>
                </a:cxn>
                <a:cxn ang="0">
                  <a:pos x="106" y="9"/>
                </a:cxn>
                <a:cxn ang="0">
                  <a:pos x="107" y="12"/>
                </a:cxn>
                <a:cxn ang="0">
                  <a:pos x="107" y="23"/>
                </a:cxn>
                <a:cxn ang="0">
                  <a:pos x="106" y="26"/>
                </a:cxn>
                <a:cxn ang="0">
                  <a:pos x="106" y="28"/>
                </a:cxn>
                <a:cxn ang="0">
                  <a:pos x="105" y="30"/>
                </a:cxn>
                <a:cxn ang="0">
                  <a:pos x="103" y="32"/>
                </a:cxn>
                <a:cxn ang="0">
                  <a:pos x="102" y="33"/>
                </a:cxn>
                <a:cxn ang="0">
                  <a:pos x="100" y="35"/>
                </a:cxn>
                <a:cxn ang="0">
                  <a:pos x="97" y="36"/>
                </a:cxn>
                <a:cxn ang="0">
                  <a:pos x="95" y="37"/>
                </a:cxn>
                <a:cxn ang="0">
                  <a:pos x="98" y="38"/>
                </a:cxn>
                <a:cxn ang="0">
                  <a:pos x="101" y="39"/>
                </a:cxn>
                <a:cxn ang="0">
                  <a:pos x="103" y="41"/>
                </a:cxn>
                <a:cxn ang="0">
                  <a:pos x="104" y="43"/>
                </a:cxn>
                <a:cxn ang="0">
                  <a:pos x="106" y="46"/>
                </a:cxn>
                <a:cxn ang="0">
                  <a:pos x="106" y="49"/>
                </a:cxn>
                <a:cxn ang="0">
                  <a:pos x="107" y="51"/>
                </a:cxn>
                <a:cxn ang="0">
                  <a:pos x="107" y="54"/>
                </a:cxn>
                <a:cxn ang="0">
                  <a:pos x="94" y="54"/>
                </a:cxn>
                <a:cxn ang="0">
                  <a:pos x="93" y="51"/>
                </a:cxn>
                <a:cxn ang="0">
                  <a:pos x="92" y="49"/>
                </a:cxn>
                <a:cxn ang="0">
                  <a:pos x="91" y="46"/>
                </a:cxn>
                <a:cxn ang="0">
                  <a:pos x="90" y="44"/>
                </a:cxn>
                <a:cxn ang="0">
                  <a:pos x="88" y="42"/>
                </a:cxn>
                <a:cxn ang="0">
                  <a:pos x="85" y="41"/>
                </a:cxn>
                <a:cxn ang="0">
                  <a:pos x="83" y="40"/>
                </a:cxn>
                <a:cxn ang="0">
                  <a:pos x="79" y="40"/>
                </a:cxn>
                <a:cxn ang="0">
                  <a:pos x="12" y="40"/>
                </a:cxn>
                <a:cxn ang="0">
                  <a:pos x="12" y="54"/>
                </a:cxn>
                <a:cxn ang="0">
                  <a:pos x="0" y="54"/>
                </a:cxn>
                <a:cxn ang="0">
                  <a:pos x="0" y="0"/>
                </a:cxn>
              </a:cxnLst>
              <a:rect l="0" t="0" r="r" b="b"/>
              <a:pathLst>
                <a:path w="107" h="54">
                  <a:moveTo>
                    <a:pt x="0" y="0"/>
                  </a:moveTo>
                  <a:lnTo>
                    <a:pt x="94" y="0"/>
                  </a:lnTo>
                  <a:lnTo>
                    <a:pt x="97" y="0"/>
                  </a:lnTo>
                  <a:lnTo>
                    <a:pt x="100" y="1"/>
                  </a:lnTo>
                  <a:lnTo>
                    <a:pt x="102" y="2"/>
                  </a:lnTo>
                  <a:lnTo>
                    <a:pt x="104" y="3"/>
                  </a:lnTo>
                  <a:lnTo>
                    <a:pt x="105" y="5"/>
                  </a:lnTo>
                  <a:lnTo>
                    <a:pt x="106" y="7"/>
                  </a:lnTo>
                  <a:lnTo>
                    <a:pt x="106" y="9"/>
                  </a:lnTo>
                  <a:lnTo>
                    <a:pt x="107" y="12"/>
                  </a:lnTo>
                  <a:lnTo>
                    <a:pt x="107" y="23"/>
                  </a:lnTo>
                  <a:lnTo>
                    <a:pt x="106" y="26"/>
                  </a:lnTo>
                  <a:lnTo>
                    <a:pt x="106" y="28"/>
                  </a:lnTo>
                  <a:lnTo>
                    <a:pt x="105" y="30"/>
                  </a:lnTo>
                  <a:lnTo>
                    <a:pt x="103" y="32"/>
                  </a:lnTo>
                  <a:lnTo>
                    <a:pt x="102" y="33"/>
                  </a:lnTo>
                  <a:lnTo>
                    <a:pt x="100" y="35"/>
                  </a:lnTo>
                  <a:lnTo>
                    <a:pt x="97" y="36"/>
                  </a:lnTo>
                  <a:lnTo>
                    <a:pt x="95" y="37"/>
                  </a:lnTo>
                  <a:lnTo>
                    <a:pt x="98" y="38"/>
                  </a:lnTo>
                  <a:lnTo>
                    <a:pt x="101" y="39"/>
                  </a:lnTo>
                  <a:lnTo>
                    <a:pt x="103" y="41"/>
                  </a:lnTo>
                  <a:lnTo>
                    <a:pt x="104" y="43"/>
                  </a:lnTo>
                  <a:lnTo>
                    <a:pt x="106" y="46"/>
                  </a:lnTo>
                  <a:lnTo>
                    <a:pt x="106" y="49"/>
                  </a:lnTo>
                  <a:lnTo>
                    <a:pt x="107" y="51"/>
                  </a:lnTo>
                  <a:lnTo>
                    <a:pt x="107" y="54"/>
                  </a:lnTo>
                  <a:lnTo>
                    <a:pt x="94" y="54"/>
                  </a:lnTo>
                  <a:lnTo>
                    <a:pt x="93" y="51"/>
                  </a:lnTo>
                  <a:lnTo>
                    <a:pt x="92" y="49"/>
                  </a:lnTo>
                  <a:lnTo>
                    <a:pt x="91" y="46"/>
                  </a:lnTo>
                  <a:lnTo>
                    <a:pt x="90" y="44"/>
                  </a:lnTo>
                  <a:lnTo>
                    <a:pt x="88" y="42"/>
                  </a:lnTo>
                  <a:lnTo>
                    <a:pt x="85" y="41"/>
                  </a:lnTo>
                  <a:lnTo>
                    <a:pt x="83" y="40"/>
                  </a:lnTo>
                  <a:lnTo>
                    <a:pt x="79" y="40"/>
                  </a:lnTo>
                  <a:lnTo>
                    <a:pt x="12" y="40"/>
                  </a:lnTo>
                  <a:lnTo>
                    <a:pt x="12" y="54"/>
                  </a:lnTo>
                  <a:lnTo>
                    <a:pt x="0" y="54"/>
                  </a:lnTo>
                  <a:lnTo>
                    <a:pt x="0"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0" name="Freeform 41"/>
            <p:cNvSpPr>
              <a:spLocks/>
            </p:cNvSpPr>
            <p:nvPr/>
          </p:nvSpPr>
          <p:spPr bwMode="auto">
            <a:xfrm>
              <a:off x="219" y="3282"/>
              <a:ext cx="107" cy="54"/>
            </a:xfrm>
            <a:custGeom>
              <a:avLst/>
              <a:gdLst/>
              <a:ahLst/>
              <a:cxnLst>
                <a:cxn ang="0">
                  <a:pos x="0" y="0"/>
                </a:cxn>
                <a:cxn ang="0">
                  <a:pos x="94" y="0"/>
                </a:cxn>
                <a:cxn ang="0">
                  <a:pos x="97" y="0"/>
                </a:cxn>
                <a:cxn ang="0">
                  <a:pos x="100" y="1"/>
                </a:cxn>
                <a:cxn ang="0">
                  <a:pos x="102" y="2"/>
                </a:cxn>
                <a:cxn ang="0">
                  <a:pos x="104" y="3"/>
                </a:cxn>
                <a:cxn ang="0">
                  <a:pos x="105" y="5"/>
                </a:cxn>
                <a:cxn ang="0">
                  <a:pos x="106" y="7"/>
                </a:cxn>
                <a:cxn ang="0">
                  <a:pos x="107" y="9"/>
                </a:cxn>
                <a:cxn ang="0">
                  <a:pos x="107" y="12"/>
                </a:cxn>
                <a:cxn ang="0">
                  <a:pos x="107" y="28"/>
                </a:cxn>
                <a:cxn ang="0">
                  <a:pos x="107" y="30"/>
                </a:cxn>
                <a:cxn ang="0">
                  <a:pos x="106" y="33"/>
                </a:cxn>
                <a:cxn ang="0">
                  <a:pos x="105" y="35"/>
                </a:cxn>
                <a:cxn ang="0">
                  <a:pos x="104" y="36"/>
                </a:cxn>
                <a:cxn ang="0">
                  <a:pos x="102" y="38"/>
                </a:cxn>
                <a:cxn ang="0">
                  <a:pos x="100" y="39"/>
                </a:cxn>
                <a:cxn ang="0">
                  <a:pos x="97" y="39"/>
                </a:cxn>
                <a:cxn ang="0">
                  <a:pos x="94" y="40"/>
                </a:cxn>
                <a:cxn ang="0">
                  <a:pos x="13" y="40"/>
                </a:cxn>
                <a:cxn ang="0">
                  <a:pos x="13" y="54"/>
                </a:cxn>
                <a:cxn ang="0">
                  <a:pos x="0" y="54"/>
                </a:cxn>
                <a:cxn ang="0">
                  <a:pos x="0" y="0"/>
                </a:cxn>
              </a:cxnLst>
              <a:rect l="0" t="0" r="r" b="b"/>
              <a:pathLst>
                <a:path w="107" h="54">
                  <a:moveTo>
                    <a:pt x="0" y="0"/>
                  </a:moveTo>
                  <a:lnTo>
                    <a:pt x="94" y="0"/>
                  </a:lnTo>
                  <a:lnTo>
                    <a:pt x="97" y="0"/>
                  </a:lnTo>
                  <a:lnTo>
                    <a:pt x="100" y="1"/>
                  </a:lnTo>
                  <a:lnTo>
                    <a:pt x="102" y="2"/>
                  </a:lnTo>
                  <a:lnTo>
                    <a:pt x="104" y="3"/>
                  </a:lnTo>
                  <a:lnTo>
                    <a:pt x="105" y="5"/>
                  </a:lnTo>
                  <a:lnTo>
                    <a:pt x="106" y="7"/>
                  </a:lnTo>
                  <a:lnTo>
                    <a:pt x="107" y="9"/>
                  </a:lnTo>
                  <a:lnTo>
                    <a:pt x="107" y="12"/>
                  </a:lnTo>
                  <a:lnTo>
                    <a:pt x="107" y="28"/>
                  </a:lnTo>
                  <a:lnTo>
                    <a:pt x="107" y="30"/>
                  </a:lnTo>
                  <a:lnTo>
                    <a:pt x="106" y="33"/>
                  </a:lnTo>
                  <a:lnTo>
                    <a:pt x="105" y="35"/>
                  </a:lnTo>
                  <a:lnTo>
                    <a:pt x="104" y="36"/>
                  </a:lnTo>
                  <a:lnTo>
                    <a:pt x="102" y="38"/>
                  </a:lnTo>
                  <a:lnTo>
                    <a:pt x="100" y="39"/>
                  </a:lnTo>
                  <a:lnTo>
                    <a:pt x="97" y="39"/>
                  </a:lnTo>
                  <a:lnTo>
                    <a:pt x="94" y="40"/>
                  </a:lnTo>
                  <a:lnTo>
                    <a:pt x="13" y="40"/>
                  </a:lnTo>
                  <a:lnTo>
                    <a:pt x="13" y="54"/>
                  </a:lnTo>
                  <a:lnTo>
                    <a:pt x="0" y="54"/>
                  </a:lnTo>
                  <a:lnTo>
                    <a:pt x="0"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1" name="Freeform 42"/>
            <p:cNvSpPr>
              <a:spLocks/>
            </p:cNvSpPr>
            <p:nvPr/>
          </p:nvSpPr>
          <p:spPr bwMode="auto">
            <a:xfrm>
              <a:off x="582" y="3282"/>
              <a:ext cx="109" cy="54"/>
            </a:xfrm>
            <a:custGeom>
              <a:avLst/>
              <a:gdLst/>
              <a:ahLst/>
              <a:cxnLst>
                <a:cxn ang="0">
                  <a:pos x="107" y="0"/>
                </a:cxn>
                <a:cxn ang="0">
                  <a:pos x="107" y="11"/>
                </a:cxn>
                <a:cxn ang="0">
                  <a:pos x="15" y="11"/>
                </a:cxn>
                <a:cxn ang="0">
                  <a:pos x="14" y="11"/>
                </a:cxn>
                <a:cxn ang="0">
                  <a:pos x="13" y="11"/>
                </a:cxn>
                <a:cxn ang="0">
                  <a:pos x="13" y="12"/>
                </a:cxn>
                <a:cxn ang="0">
                  <a:pos x="12" y="13"/>
                </a:cxn>
                <a:cxn ang="0">
                  <a:pos x="12" y="19"/>
                </a:cxn>
                <a:cxn ang="0">
                  <a:pos x="13" y="21"/>
                </a:cxn>
                <a:cxn ang="0">
                  <a:pos x="13" y="21"/>
                </a:cxn>
                <a:cxn ang="0">
                  <a:pos x="14" y="22"/>
                </a:cxn>
                <a:cxn ang="0">
                  <a:pos x="15" y="22"/>
                </a:cxn>
                <a:cxn ang="0">
                  <a:pos x="97" y="22"/>
                </a:cxn>
                <a:cxn ang="0">
                  <a:pos x="100" y="22"/>
                </a:cxn>
                <a:cxn ang="0">
                  <a:pos x="102" y="23"/>
                </a:cxn>
                <a:cxn ang="0">
                  <a:pos x="104" y="24"/>
                </a:cxn>
                <a:cxn ang="0">
                  <a:pos x="106" y="25"/>
                </a:cxn>
                <a:cxn ang="0">
                  <a:pos x="107" y="27"/>
                </a:cxn>
                <a:cxn ang="0">
                  <a:pos x="108" y="29"/>
                </a:cxn>
                <a:cxn ang="0">
                  <a:pos x="109" y="31"/>
                </a:cxn>
                <a:cxn ang="0">
                  <a:pos x="109" y="34"/>
                </a:cxn>
                <a:cxn ang="0">
                  <a:pos x="109" y="42"/>
                </a:cxn>
                <a:cxn ang="0">
                  <a:pos x="109" y="45"/>
                </a:cxn>
                <a:cxn ang="0">
                  <a:pos x="108" y="47"/>
                </a:cxn>
                <a:cxn ang="0">
                  <a:pos x="107" y="50"/>
                </a:cxn>
                <a:cxn ang="0">
                  <a:pos x="106" y="51"/>
                </a:cxn>
                <a:cxn ang="0">
                  <a:pos x="104" y="53"/>
                </a:cxn>
                <a:cxn ang="0">
                  <a:pos x="102" y="53"/>
                </a:cxn>
                <a:cxn ang="0">
                  <a:pos x="100" y="54"/>
                </a:cxn>
                <a:cxn ang="0">
                  <a:pos x="97" y="54"/>
                </a:cxn>
                <a:cxn ang="0">
                  <a:pos x="3" y="54"/>
                </a:cxn>
                <a:cxn ang="0">
                  <a:pos x="3" y="43"/>
                </a:cxn>
                <a:cxn ang="0">
                  <a:pos x="94" y="43"/>
                </a:cxn>
                <a:cxn ang="0">
                  <a:pos x="95" y="43"/>
                </a:cxn>
                <a:cxn ang="0">
                  <a:pos x="96" y="42"/>
                </a:cxn>
                <a:cxn ang="0">
                  <a:pos x="96" y="42"/>
                </a:cxn>
                <a:cxn ang="0">
                  <a:pos x="97" y="41"/>
                </a:cxn>
                <a:cxn ang="0">
                  <a:pos x="97" y="35"/>
                </a:cxn>
                <a:cxn ang="0">
                  <a:pos x="96" y="34"/>
                </a:cxn>
                <a:cxn ang="0">
                  <a:pos x="96" y="33"/>
                </a:cxn>
                <a:cxn ang="0">
                  <a:pos x="95" y="32"/>
                </a:cxn>
                <a:cxn ang="0">
                  <a:pos x="94" y="32"/>
                </a:cxn>
                <a:cxn ang="0">
                  <a:pos x="12" y="32"/>
                </a:cxn>
                <a:cxn ang="0">
                  <a:pos x="9" y="32"/>
                </a:cxn>
                <a:cxn ang="0">
                  <a:pos x="7" y="31"/>
                </a:cxn>
                <a:cxn ang="0">
                  <a:pos x="5" y="30"/>
                </a:cxn>
                <a:cxn ang="0">
                  <a:pos x="3" y="29"/>
                </a:cxn>
                <a:cxn ang="0">
                  <a:pos x="2" y="28"/>
                </a:cxn>
                <a:cxn ang="0">
                  <a:pos x="1" y="26"/>
                </a:cxn>
                <a:cxn ang="0">
                  <a:pos x="0" y="23"/>
                </a:cxn>
                <a:cxn ang="0">
                  <a:pos x="0" y="20"/>
                </a:cxn>
                <a:cxn ang="0">
                  <a:pos x="0" y="12"/>
                </a:cxn>
                <a:cxn ang="0">
                  <a:pos x="0" y="9"/>
                </a:cxn>
                <a:cxn ang="0">
                  <a:pos x="1" y="7"/>
                </a:cxn>
                <a:cxn ang="0">
                  <a:pos x="2" y="5"/>
                </a:cxn>
                <a:cxn ang="0">
                  <a:pos x="3" y="3"/>
                </a:cxn>
                <a:cxn ang="0">
                  <a:pos x="5" y="2"/>
                </a:cxn>
                <a:cxn ang="0">
                  <a:pos x="7" y="1"/>
                </a:cxn>
                <a:cxn ang="0">
                  <a:pos x="9" y="0"/>
                </a:cxn>
                <a:cxn ang="0">
                  <a:pos x="12" y="0"/>
                </a:cxn>
                <a:cxn ang="0">
                  <a:pos x="107" y="0"/>
                </a:cxn>
              </a:cxnLst>
              <a:rect l="0" t="0" r="r" b="b"/>
              <a:pathLst>
                <a:path w="109" h="54">
                  <a:moveTo>
                    <a:pt x="107" y="0"/>
                  </a:moveTo>
                  <a:lnTo>
                    <a:pt x="107" y="11"/>
                  </a:lnTo>
                  <a:lnTo>
                    <a:pt x="15" y="11"/>
                  </a:lnTo>
                  <a:lnTo>
                    <a:pt x="14" y="11"/>
                  </a:lnTo>
                  <a:lnTo>
                    <a:pt x="13" y="11"/>
                  </a:lnTo>
                  <a:lnTo>
                    <a:pt x="13" y="12"/>
                  </a:lnTo>
                  <a:lnTo>
                    <a:pt x="12" y="13"/>
                  </a:lnTo>
                  <a:lnTo>
                    <a:pt x="12" y="19"/>
                  </a:lnTo>
                  <a:lnTo>
                    <a:pt x="13" y="21"/>
                  </a:lnTo>
                  <a:lnTo>
                    <a:pt x="13" y="21"/>
                  </a:lnTo>
                  <a:lnTo>
                    <a:pt x="14" y="22"/>
                  </a:lnTo>
                  <a:lnTo>
                    <a:pt x="15" y="22"/>
                  </a:lnTo>
                  <a:lnTo>
                    <a:pt x="97" y="22"/>
                  </a:lnTo>
                  <a:lnTo>
                    <a:pt x="100" y="22"/>
                  </a:lnTo>
                  <a:lnTo>
                    <a:pt x="102" y="23"/>
                  </a:lnTo>
                  <a:lnTo>
                    <a:pt x="104" y="24"/>
                  </a:lnTo>
                  <a:lnTo>
                    <a:pt x="106" y="25"/>
                  </a:lnTo>
                  <a:lnTo>
                    <a:pt x="107" y="27"/>
                  </a:lnTo>
                  <a:lnTo>
                    <a:pt x="108" y="29"/>
                  </a:lnTo>
                  <a:lnTo>
                    <a:pt x="109" y="31"/>
                  </a:lnTo>
                  <a:lnTo>
                    <a:pt x="109" y="34"/>
                  </a:lnTo>
                  <a:lnTo>
                    <a:pt x="109" y="42"/>
                  </a:lnTo>
                  <a:lnTo>
                    <a:pt x="109" y="45"/>
                  </a:lnTo>
                  <a:lnTo>
                    <a:pt x="108" y="47"/>
                  </a:lnTo>
                  <a:lnTo>
                    <a:pt x="107" y="50"/>
                  </a:lnTo>
                  <a:lnTo>
                    <a:pt x="106" y="51"/>
                  </a:lnTo>
                  <a:lnTo>
                    <a:pt x="104" y="53"/>
                  </a:lnTo>
                  <a:lnTo>
                    <a:pt x="102" y="53"/>
                  </a:lnTo>
                  <a:lnTo>
                    <a:pt x="100" y="54"/>
                  </a:lnTo>
                  <a:lnTo>
                    <a:pt x="97" y="54"/>
                  </a:lnTo>
                  <a:lnTo>
                    <a:pt x="3" y="54"/>
                  </a:lnTo>
                  <a:lnTo>
                    <a:pt x="3" y="43"/>
                  </a:lnTo>
                  <a:lnTo>
                    <a:pt x="94" y="43"/>
                  </a:lnTo>
                  <a:lnTo>
                    <a:pt x="95" y="43"/>
                  </a:lnTo>
                  <a:lnTo>
                    <a:pt x="96" y="42"/>
                  </a:lnTo>
                  <a:lnTo>
                    <a:pt x="96" y="42"/>
                  </a:lnTo>
                  <a:lnTo>
                    <a:pt x="97" y="41"/>
                  </a:lnTo>
                  <a:lnTo>
                    <a:pt x="97" y="35"/>
                  </a:lnTo>
                  <a:lnTo>
                    <a:pt x="96" y="34"/>
                  </a:lnTo>
                  <a:lnTo>
                    <a:pt x="96" y="33"/>
                  </a:lnTo>
                  <a:lnTo>
                    <a:pt x="95" y="32"/>
                  </a:lnTo>
                  <a:lnTo>
                    <a:pt x="94" y="32"/>
                  </a:lnTo>
                  <a:lnTo>
                    <a:pt x="12" y="32"/>
                  </a:lnTo>
                  <a:lnTo>
                    <a:pt x="9" y="32"/>
                  </a:lnTo>
                  <a:lnTo>
                    <a:pt x="7" y="31"/>
                  </a:lnTo>
                  <a:lnTo>
                    <a:pt x="5" y="30"/>
                  </a:lnTo>
                  <a:lnTo>
                    <a:pt x="3" y="29"/>
                  </a:lnTo>
                  <a:lnTo>
                    <a:pt x="2" y="28"/>
                  </a:lnTo>
                  <a:lnTo>
                    <a:pt x="1" y="26"/>
                  </a:lnTo>
                  <a:lnTo>
                    <a:pt x="0" y="23"/>
                  </a:lnTo>
                  <a:lnTo>
                    <a:pt x="0" y="20"/>
                  </a:lnTo>
                  <a:lnTo>
                    <a:pt x="0" y="12"/>
                  </a:lnTo>
                  <a:lnTo>
                    <a:pt x="0" y="9"/>
                  </a:lnTo>
                  <a:lnTo>
                    <a:pt x="1" y="7"/>
                  </a:lnTo>
                  <a:lnTo>
                    <a:pt x="2" y="5"/>
                  </a:lnTo>
                  <a:lnTo>
                    <a:pt x="3" y="3"/>
                  </a:lnTo>
                  <a:lnTo>
                    <a:pt x="5" y="2"/>
                  </a:lnTo>
                  <a:lnTo>
                    <a:pt x="7" y="1"/>
                  </a:lnTo>
                  <a:lnTo>
                    <a:pt x="9" y="0"/>
                  </a:lnTo>
                  <a:lnTo>
                    <a:pt x="12" y="0"/>
                  </a:lnTo>
                  <a:lnTo>
                    <a:pt x="107"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2" name="Freeform 43"/>
            <p:cNvSpPr>
              <a:spLocks/>
            </p:cNvSpPr>
            <p:nvPr/>
          </p:nvSpPr>
          <p:spPr bwMode="auto">
            <a:xfrm>
              <a:off x="706" y="3282"/>
              <a:ext cx="103" cy="54"/>
            </a:xfrm>
            <a:custGeom>
              <a:avLst/>
              <a:gdLst/>
              <a:ahLst/>
              <a:cxnLst>
                <a:cxn ang="0">
                  <a:pos x="102" y="12"/>
                </a:cxn>
                <a:cxn ang="0">
                  <a:pos x="15" y="12"/>
                </a:cxn>
                <a:cxn ang="0">
                  <a:pos x="14" y="12"/>
                </a:cxn>
                <a:cxn ang="0">
                  <a:pos x="13" y="13"/>
                </a:cxn>
                <a:cxn ang="0">
                  <a:pos x="13" y="13"/>
                </a:cxn>
                <a:cxn ang="0">
                  <a:pos x="12" y="15"/>
                </a:cxn>
                <a:cxn ang="0">
                  <a:pos x="12" y="40"/>
                </a:cxn>
                <a:cxn ang="0">
                  <a:pos x="13" y="41"/>
                </a:cxn>
                <a:cxn ang="0">
                  <a:pos x="13" y="42"/>
                </a:cxn>
                <a:cxn ang="0">
                  <a:pos x="14" y="42"/>
                </a:cxn>
                <a:cxn ang="0">
                  <a:pos x="15" y="42"/>
                </a:cxn>
                <a:cxn ang="0">
                  <a:pos x="103" y="42"/>
                </a:cxn>
                <a:cxn ang="0">
                  <a:pos x="103" y="54"/>
                </a:cxn>
                <a:cxn ang="0">
                  <a:pos x="12" y="54"/>
                </a:cxn>
                <a:cxn ang="0">
                  <a:pos x="9" y="54"/>
                </a:cxn>
                <a:cxn ang="0">
                  <a:pos x="7" y="53"/>
                </a:cxn>
                <a:cxn ang="0">
                  <a:pos x="4" y="53"/>
                </a:cxn>
                <a:cxn ang="0">
                  <a:pos x="3" y="51"/>
                </a:cxn>
                <a:cxn ang="0">
                  <a:pos x="1" y="50"/>
                </a:cxn>
                <a:cxn ang="0">
                  <a:pos x="1" y="47"/>
                </a:cxn>
                <a:cxn ang="0">
                  <a:pos x="0" y="45"/>
                </a:cxn>
                <a:cxn ang="0">
                  <a:pos x="0" y="42"/>
                </a:cxn>
                <a:cxn ang="0">
                  <a:pos x="0" y="12"/>
                </a:cxn>
                <a:cxn ang="0">
                  <a:pos x="0" y="9"/>
                </a:cxn>
                <a:cxn ang="0">
                  <a:pos x="1" y="7"/>
                </a:cxn>
                <a:cxn ang="0">
                  <a:pos x="1" y="5"/>
                </a:cxn>
                <a:cxn ang="0">
                  <a:pos x="3" y="3"/>
                </a:cxn>
                <a:cxn ang="0">
                  <a:pos x="4" y="2"/>
                </a:cxn>
                <a:cxn ang="0">
                  <a:pos x="7" y="1"/>
                </a:cxn>
                <a:cxn ang="0">
                  <a:pos x="9" y="0"/>
                </a:cxn>
                <a:cxn ang="0">
                  <a:pos x="12" y="0"/>
                </a:cxn>
                <a:cxn ang="0">
                  <a:pos x="102" y="0"/>
                </a:cxn>
                <a:cxn ang="0">
                  <a:pos x="102" y="12"/>
                </a:cxn>
              </a:cxnLst>
              <a:rect l="0" t="0" r="r" b="b"/>
              <a:pathLst>
                <a:path w="103" h="54">
                  <a:moveTo>
                    <a:pt x="102" y="12"/>
                  </a:moveTo>
                  <a:lnTo>
                    <a:pt x="15" y="12"/>
                  </a:lnTo>
                  <a:lnTo>
                    <a:pt x="14" y="12"/>
                  </a:lnTo>
                  <a:lnTo>
                    <a:pt x="13" y="13"/>
                  </a:lnTo>
                  <a:lnTo>
                    <a:pt x="13" y="13"/>
                  </a:lnTo>
                  <a:lnTo>
                    <a:pt x="12" y="15"/>
                  </a:lnTo>
                  <a:lnTo>
                    <a:pt x="12" y="40"/>
                  </a:lnTo>
                  <a:lnTo>
                    <a:pt x="13" y="41"/>
                  </a:lnTo>
                  <a:lnTo>
                    <a:pt x="13" y="42"/>
                  </a:lnTo>
                  <a:lnTo>
                    <a:pt x="14" y="42"/>
                  </a:lnTo>
                  <a:lnTo>
                    <a:pt x="15" y="42"/>
                  </a:lnTo>
                  <a:lnTo>
                    <a:pt x="103" y="42"/>
                  </a:lnTo>
                  <a:lnTo>
                    <a:pt x="103" y="54"/>
                  </a:lnTo>
                  <a:lnTo>
                    <a:pt x="12" y="54"/>
                  </a:lnTo>
                  <a:lnTo>
                    <a:pt x="9" y="54"/>
                  </a:lnTo>
                  <a:lnTo>
                    <a:pt x="7" y="53"/>
                  </a:lnTo>
                  <a:lnTo>
                    <a:pt x="4" y="53"/>
                  </a:lnTo>
                  <a:lnTo>
                    <a:pt x="3" y="51"/>
                  </a:lnTo>
                  <a:lnTo>
                    <a:pt x="1" y="50"/>
                  </a:lnTo>
                  <a:lnTo>
                    <a:pt x="1" y="47"/>
                  </a:lnTo>
                  <a:lnTo>
                    <a:pt x="0" y="45"/>
                  </a:lnTo>
                  <a:lnTo>
                    <a:pt x="0" y="42"/>
                  </a:lnTo>
                  <a:lnTo>
                    <a:pt x="0" y="12"/>
                  </a:lnTo>
                  <a:lnTo>
                    <a:pt x="0" y="9"/>
                  </a:lnTo>
                  <a:lnTo>
                    <a:pt x="1" y="7"/>
                  </a:lnTo>
                  <a:lnTo>
                    <a:pt x="1" y="5"/>
                  </a:lnTo>
                  <a:lnTo>
                    <a:pt x="3" y="3"/>
                  </a:lnTo>
                  <a:lnTo>
                    <a:pt x="4" y="2"/>
                  </a:lnTo>
                  <a:lnTo>
                    <a:pt x="7" y="1"/>
                  </a:lnTo>
                  <a:lnTo>
                    <a:pt x="9" y="0"/>
                  </a:lnTo>
                  <a:lnTo>
                    <a:pt x="12" y="0"/>
                  </a:lnTo>
                  <a:lnTo>
                    <a:pt x="102" y="0"/>
                  </a:lnTo>
                  <a:lnTo>
                    <a:pt x="102" y="1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3" name="Freeform 44"/>
            <p:cNvSpPr>
              <a:spLocks/>
            </p:cNvSpPr>
            <p:nvPr/>
          </p:nvSpPr>
          <p:spPr bwMode="auto">
            <a:xfrm>
              <a:off x="823" y="3282"/>
              <a:ext cx="101" cy="54"/>
            </a:xfrm>
            <a:custGeom>
              <a:avLst/>
              <a:gdLst/>
              <a:ahLst/>
              <a:cxnLst>
                <a:cxn ang="0">
                  <a:pos x="0" y="0"/>
                </a:cxn>
                <a:cxn ang="0">
                  <a:pos x="13" y="0"/>
                </a:cxn>
                <a:cxn ang="0">
                  <a:pos x="13" y="21"/>
                </a:cxn>
                <a:cxn ang="0">
                  <a:pos x="89" y="21"/>
                </a:cxn>
                <a:cxn ang="0">
                  <a:pos x="89" y="0"/>
                </a:cxn>
                <a:cxn ang="0">
                  <a:pos x="101" y="0"/>
                </a:cxn>
                <a:cxn ang="0">
                  <a:pos x="101" y="54"/>
                </a:cxn>
                <a:cxn ang="0">
                  <a:pos x="89" y="54"/>
                </a:cxn>
                <a:cxn ang="0">
                  <a:pos x="89" y="33"/>
                </a:cxn>
                <a:cxn ang="0">
                  <a:pos x="13" y="33"/>
                </a:cxn>
                <a:cxn ang="0">
                  <a:pos x="13" y="54"/>
                </a:cxn>
                <a:cxn ang="0">
                  <a:pos x="0" y="54"/>
                </a:cxn>
                <a:cxn ang="0">
                  <a:pos x="0" y="0"/>
                </a:cxn>
              </a:cxnLst>
              <a:rect l="0" t="0" r="r" b="b"/>
              <a:pathLst>
                <a:path w="101" h="54">
                  <a:moveTo>
                    <a:pt x="0" y="0"/>
                  </a:moveTo>
                  <a:lnTo>
                    <a:pt x="13" y="0"/>
                  </a:lnTo>
                  <a:lnTo>
                    <a:pt x="13" y="21"/>
                  </a:lnTo>
                  <a:lnTo>
                    <a:pt x="89" y="21"/>
                  </a:lnTo>
                  <a:lnTo>
                    <a:pt x="89" y="0"/>
                  </a:lnTo>
                  <a:lnTo>
                    <a:pt x="101" y="0"/>
                  </a:lnTo>
                  <a:lnTo>
                    <a:pt x="101" y="54"/>
                  </a:lnTo>
                  <a:lnTo>
                    <a:pt x="89" y="54"/>
                  </a:lnTo>
                  <a:lnTo>
                    <a:pt x="89" y="33"/>
                  </a:lnTo>
                  <a:lnTo>
                    <a:pt x="13" y="33"/>
                  </a:lnTo>
                  <a:lnTo>
                    <a:pt x="13" y="54"/>
                  </a:lnTo>
                  <a:lnTo>
                    <a:pt x="0" y="54"/>
                  </a:lnTo>
                  <a:lnTo>
                    <a:pt x="0"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4" name="Freeform 45"/>
            <p:cNvSpPr>
              <a:spLocks/>
            </p:cNvSpPr>
            <p:nvPr/>
          </p:nvSpPr>
          <p:spPr bwMode="auto">
            <a:xfrm>
              <a:off x="938" y="3282"/>
              <a:ext cx="109" cy="54"/>
            </a:xfrm>
            <a:custGeom>
              <a:avLst/>
              <a:gdLst/>
              <a:ahLst/>
              <a:cxnLst>
                <a:cxn ang="0">
                  <a:pos x="0" y="0"/>
                </a:cxn>
                <a:cxn ang="0">
                  <a:pos x="109" y="0"/>
                </a:cxn>
                <a:cxn ang="0">
                  <a:pos x="109" y="11"/>
                </a:cxn>
                <a:cxn ang="0">
                  <a:pos x="14" y="11"/>
                </a:cxn>
                <a:cxn ang="0">
                  <a:pos x="14" y="22"/>
                </a:cxn>
                <a:cxn ang="0">
                  <a:pos x="109" y="22"/>
                </a:cxn>
                <a:cxn ang="0">
                  <a:pos x="109" y="32"/>
                </a:cxn>
                <a:cxn ang="0">
                  <a:pos x="14" y="32"/>
                </a:cxn>
                <a:cxn ang="0">
                  <a:pos x="14" y="44"/>
                </a:cxn>
                <a:cxn ang="0">
                  <a:pos x="109" y="44"/>
                </a:cxn>
                <a:cxn ang="0">
                  <a:pos x="109" y="54"/>
                </a:cxn>
                <a:cxn ang="0">
                  <a:pos x="0" y="54"/>
                </a:cxn>
                <a:cxn ang="0">
                  <a:pos x="0" y="0"/>
                </a:cxn>
              </a:cxnLst>
              <a:rect l="0" t="0" r="r" b="b"/>
              <a:pathLst>
                <a:path w="109" h="54">
                  <a:moveTo>
                    <a:pt x="0" y="0"/>
                  </a:moveTo>
                  <a:lnTo>
                    <a:pt x="109" y="0"/>
                  </a:lnTo>
                  <a:lnTo>
                    <a:pt x="109" y="11"/>
                  </a:lnTo>
                  <a:lnTo>
                    <a:pt x="14" y="11"/>
                  </a:lnTo>
                  <a:lnTo>
                    <a:pt x="14" y="22"/>
                  </a:lnTo>
                  <a:lnTo>
                    <a:pt x="109" y="22"/>
                  </a:lnTo>
                  <a:lnTo>
                    <a:pt x="109" y="32"/>
                  </a:lnTo>
                  <a:lnTo>
                    <a:pt x="14" y="32"/>
                  </a:lnTo>
                  <a:lnTo>
                    <a:pt x="14" y="44"/>
                  </a:lnTo>
                  <a:lnTo>
                    <a:pt x="109" y="44"/>
                  </a:lnTo>
                  <a:lnTo>
                    <a:pt x="109" y="54"/>
                  </a:lnTo>
                  <a:lnTo>
                    <a:pt x="0" y="54"/>
                  </a:lnTo>
                  <a:lnTo>
                    <a:pt x="0"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5" name="Freeform 46"/>
            <p:cNvSpPr>
              <a:spLocks/>
            </p:cNvSpPr>
            <p:nvPr/>
          </p:nvSpPr>
          <p:spPr bwMode="auto">
            <a:xfrm>
              <a:off x="340" y="3282"/>
              <a:ext cx="106" cy="54"/>
            </a:xfrm>
            <a:custGeom>
              <a:avLst/>
              <a:gdLst/>
              <a:ahLst/>
              <a:cxnLst>
                <a:cxn ang="0">
                  <a:pos x="93" y="0"/>
                </a:cxn>
                <a:cxn ang="0">
                  <a:pos x="94" y="0"/>
                </a:cxn>
                <a:cxn ang="0">
                  <a:pos x="97" y="0"/>
                </a:cxn>
                <a:cxn ang="0">
                  <a:pos x="99" y="1"/>
                </a:cxn>
                <a:cxn ang="0">
                  <a:pos x="101" y="2"/>
                </a:cxn>
                <a:cxn ang="0">
                  <a:pos x="103" y="3"/>
                </a:cxn>
                <a:cxn ang="0">
                  <a:pos x="105" y="5"/>
                </a:cxn>
                <a:cxn ang="0">
                  <a:pos x="106" y="7"/>
                </a:cxn>
                <a:cxn ang="0">
                  <a:pos x="106" y="9"/>
                </a:cxn>
                <a:cxn ang="0">
                  <a:pos x="106" y="12"/>
                </a:cxn>
                <a:cxn ang="0">
                  <a:pos x="106" y="42"/>
                </a:cxn>
                <a:cxn ang="0">
                  <a:pos x="106" y="45"/>
                </a:cxn>
                <a:cxn ang="0">
                  <a:pos x="106" y="47"/>
                </a:cxn>
                <a:cxn ang="0">
                  <a:pos x="105" y="50"/>
                </a:cxn>
                <a:cxn ang="0">
                  <a:pos x="103" y="51"/>
                </a:cxn>
                <a:cxn ang="0">
                  <a:pos x="101" y="53"/>
                </a:cxn>
                <a:cxn ang="0">
                  <a:pos x="99" y="53"/>
                </a:cxn>
                <a:cxn ang="0">
                  <a:pos x="97" y="54"/>
                </a:cxn>
                <a:cxn ang="0">
                  <a:pos x="94" y="54"/>
                </a:cxn>
                <a:cxn ang="0">
                  <a:pos x="13" y="54"/>
                </a:cxn>
                <a:cxn ang="0">
                  <a:pos x="10" y="54"/>
                </a:cxn>
                <a:cxn ang="0">
                  <a:pos x="8" y="53"/>
                </a:cxn>
                <a:cxn ang="0">
                  <a:pos x="5" y="53"/>
                </a:cxn>
                <a:cxn ang="0">
                  <a:pos x="4" y="51"/>
                </a:cxn>
                <a:cxn ang="0">
                  <a:pos x="2" y="50"/>
                </a:cxn>
                <a:cxn ang="0">
                  <a:pos x="1" y="47"/>
                </a:cxn>
                <a:cxn ang="0">
                  <a:pos x="1" y="45"/>
                </a:cxn>
                <a:cxn ang="0">
                  <a:pos x="0" y="42"/>
                </a:cxn>
                <a:cxn ang="0">
                  <a:pos x="0" y="12"/>
                </a:cxn>
                <a:cxn ang="0">
                  <a:pos x="1" y="9"/>
                </a:cxn>
                <a:cxn ang="0">
                  <a:pos x="1" y="7"/>
                </a:cxn>
                <a:cxn ang="0">
                  <a:pos x="2" y="5"/>
                </a:cxn>
                <a:cxn ang="0">
                  <a:pos x="4" y="3"/>
                </a:cxn>
                <a:cxn ang="0">
                  <a:pos x="5" y="2"/>
                </a:cxn>
                <a:cxn ang="0">
                  <a:pos x="8" y="1"/>
                </a:cxn>
                <a:cxn ang="0">
                  <a:pos x="10" y="0"/>
                </a:cxn>
                <a:cxn ang="0">
                  <a:pos x="13" y="0"/>
                </a:cxn>
                <a:cxn ang="0">
                  <a:pos x="32" y="0"/>
                </a:cxn>
                <a:cxn ang="0">
                  <a:pos x="93" y="0"/>
                </a:cxn>
              </a:cxnLst>
              <a:rect l="0" t="0" r="r" b="b"/>
              <a:pathLst>
                <a:path w="106" h="54">
                  <a:moveTo>
                    <a:pt x="93" y="0"/>
                  </a:moveTo>
                  <a:lnTo>
                    <a:pt x="94" y="0"/>
                  </a:lnTo>
                  <a:lnTo>
                    <a:pt x="97" y="0"/>
                  </a:lnTo>
                  <a:lnTo>
                    <a:pt x="99" y="1"/>
                  </a:lnTo>
                  <a:lnTo>
                    <a:pt x="101" y="2"/>
                  </a:lnTo>
                  <a:lnTo>
                    <a:pt x="103" y="3"/>
                  </a:lnTo>
                  <a:lnTo>
                    <a:pt x="105" y="5"/>
                  </a:lnTo>
                  <a:lnTo>
                    <a:pt x="106" y="7"/>
                  </a:lnTo>
                  <a:lnTo>
                    <a:pt x="106" y="9"/>
                  </a:lnTo>
                  <a:lnTo>
                    <a:pt x="106" y="12"/>
                  </a:lnTo>
                  <a:lnTo>
                    <a:pt x="106" y="42"/>
                  </a:lnTo>
                  <a:lnTo>
                    <a:pt x="106" y="45"/>
                  </a:lnTo>
                  <a:lnTo>
                    <a:pt x="106" y="47"/>
                  </a:lnTo>
                  <a:lnTo>
                    <a:pt x="105" y="50"/>
                  </a:lnTo>
                  <a:lnTo>
                    <a:pt x="103" y="51"/>
                  </a:lnTo>
                  <a:lnTo>
                    <a:pt x="101" y="53"/>
                  </a:lnTo>
                  <a:lnTo>
                    <a:pt x="99" y="53"/>
                  </a:lnTo>
                  <a:lnTo>
                    <a:pt x="97" y="54"/>
                  </a:lnTo>
                  <a:lnTo>
                    <a:pt x="94" y="54"/>
                  </a:lnTo>
                  <a:lnTo>
                    <a:pt x="13" y="54"/>
                  </a:lnTo>
                  <a:lnTo>
                    <a:pt x="10" y="54"/>
                  </a:lnTo>
                  <a:lnTo>
                    <a:pt x="8" y="53"/>
                  </a:lnTo>
                  <a:lnTo>
                    <a:pt x="5" y="53"/>
                  </a:lnTo>
                  <a:lnTo>
                    <a:pt x="4" y="51"/>
                  </a:lnTo>
                  <a:lnTo>
                    <a:pt x="2" y="50"/>
                  </a:lnTo>
                  <a:lnTo>
                    <a:pt x="1" y="47"/>
                  </a:lnTo>
                  <a:lnTo>
                    <a:pt x="1" y="45"/>
                  </a:lnTo>
                  <a:lnTo>
                    <a:pt x="0" y="42"/>
                  </a:lnTo>
                  <a:lnTo>
                    <a:pt x="0" y="12"/>
                  </a:lnTo>
                  <a:lnTo>
                    <a:pt x="1" y="9"/>
                  </a:lnTo>
                  <a:lnTo>
                    <a:pt x="1" y="7"/>
                  </a:lnTo>
                  <a:lnTo>
                    <a:pt x="2" y="5"/>
                  </a:lnTo>
                  <a:lnTo>
                    <a:pt x="4" y="3"/>
                  </a:lnTo>
                  <a:lnTo>
                    <a:pt x="5" y="2"/>
                  </a:lnTo>
                  <a:lnTo>
                    <a:pt x="8" y="1"/>
                  </a:lnTo>
                  <a:lnTo>
                    <a:pt x="10" y="0"/>
                  </a:lnTo>
                  <a:lnTo>
                    <a:pt x="13" y="0"/>
                  </a:lnTo>
                  <a:lnTo>
                    <a:pt x="32" y="0"/>
                  </a:lnTo>
                  <a:lnTo>
                    <a:pt x="93"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6" name="Freeform 47"/>
            <p:cNvSpPr>
              <a:spLocks/>
            </p:cNvSpPr>
            <p:nvPr/>
          </p:nvSpPr>
          <p:spPr bwMode="auto">
            <a:xfrm>
              <a:off x="232" y="3294"/>
              <a:ext cx="81" cy="16"/>
            </a:xfrm>
            <a:custGeom>
              <a:avLst/>
              <a:gdLst/>
              <a:ahLst/>
              <a:cxnLst>
                <a:cxn ang="0">
                  <a:pos x="0" y="0"/>
                </a:cxn>
                <a:cxn ang="0">
                  <a:pos x="0" y="16"/>
                </a:cxn>
                <a:cxn ang="0">
                  <a:pos x="78" y="16"/>
                </a:cxn>
                <a:cxn ang="0">
                  <a:pos x="80" y="16"/>
                </a:cxn>
                <a:cxn ang="0">
                  <a:pos x="80" y="16"/>
                </a:cxn>
                <a:cxn ang="0">
                  <a:pos x="81" y="15"/>
                </a:cxn>
                <a:cxn ang="0">
                  <a:pos x="81" y="14"/>
                </a:cxn>
                <a:cxn ang="0">
                  <a:pos x="81" y="3"/>
                </a:cxn>
                <a:cxn ang="0">
                  <a:pos x="81" y="1"/>
                </a:cxn>
                <a:cxn ang="0">
                  <a:pos x="80" y="1"/>
                </a:cxn>
                <a:cxn ang="0">
                  <a:pos x="80" y="0"/>
                </a:cxn>
                <a:cxn ang="0">
                  <a:pos x="78" y="0"/>
                </a:cxn>
                <a:cxn ang="0">
                  <a:pos x="0" y="0"/>
                </a:cxn>
              </a:cxnLst>
              <a:rect l="0" t="0" r="r" b="b"/>
              <a:pathLst>
                <a:path w="81" h="16">
                  <a:moveTo>
                    <a:pt x="0" y="0"/>
                  </a:moveTo>
                  <a:lnTo>
                    <a:pt x="0" y="16"/>
                  </a:lnTo>
                  <a:lnTo>
                    <a:pt x="78" y="16"/>
                  </a:lnTo>
                  <a:lnTo>
                    <a:pt x="80" y="16"/>
                  </a:lnTo>
                  <a:lnTo>
                    <a:pt x="80" y="16"/>
                  </a:lnTo>
                  <a:lnTo>
                    <a:pt x="81" y="15"/>
                  </a:lnTo>
                  <a:lnTo>
                    <a:pt x="81" y="14"/>
                  </a:lnTo>
                  <a:lnTo>
                    <a:pt x="81" y="3"/>
                  </a:lnTo>
                  <a:lnTo>
                    <a:pt x="81" y="1"/>
                  </a:lnTo>
                  <a:lnTo>
                    <a:pt x="80" y="1"/>
                  </a:lnTo>
                  <a:lnTo>
                    <a:pt x="80" y="0"/>
                  </a:lnTo>
                  <a:lnTo>
                    <a:pt x="78" y="0"/>
                  </a:lnTo>
                  <a:lnTo>
                    <a:pt x="0"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7" name="Freeform 48"/>
            <p:cNvSpPr>
              <a:spLocks/>
            </p:cNvSpPr>
            <p:nvPr/>
          </p:nvSpPr>
          <p:spPr bwMode="auto">
            <a:xfrm>
              <a:off x="353" y="3294"/>
              <a:ext cx="81" cy="30"/>
            </a:xfrm>
            <a:custGeom>
              <a:avLst/>
              <a:gdLst/>
              <a:ahLst/>
              <a:cxnLst>
                <a:cxn ang="0">
                  <a:pos x="78" y="30"/>
                </a:cxn>
                <a:cxn ang="0">
                  <a:pos x="78" y="30"/>
                </a:cxn>
                <a:cxn ang="0">
                  <a:pos x="79" y="30"/>
                </a:cxn>
                <a:cxn ang="0">
                  <a:pos x="80" y="30"/>
                </a:cxn>
                <a:cxn ang="0">
                  <a:pos x="81" y="29"/>
                </a:cxn>
                <a:cxn ang="0">
                  <a:pos x="81" y="28"/>
                </a:cxn>
                <a:cxn ang="0">
                  <a:pos x="81" y="3"/>
                </a:cxn>
                <a:cxn ang="0">
                  <a:pos x="81" y="1"/>
                </a:cxn>
                <a:cxn ang="0">
                  <a:pos x="80" y="1"/>
                </a:cxn>
                <a:cxn ang="0">
                  <a:pos x="79" y="0"/>
                </a:cxn>
                <a:cxn ang="0">
                  <a:pos x="78" y="0"/>
                </a:cxn>
                <a:cxn ang="0">
                  <a:pos x="19" y="0"/>
                </a:cxn>
                <a:cxn ang="0">
                  <a:pos x="3" y="0"/>
                </a:cxn>
                <a:cxn ang="0">
                  <a:pos x="1" y="0"/>
                </a:cxn>
                <a:cxn ang="0">
                  <a:pos x="1" y="1"/>
                </a:cxn>
                <a:cxn ang="0">
                  <a:pos x="0" y="1"/>
                </a:cxn>
                <a:cxn ang="0">
                  <a:pos x="0" y="3"/>
                </a:cxn>
                <a:cxn ang="0">
                  <a:pos x="0" y="28"/>
                </a:cxn>
                <a:cxn ang="0">
                  <a:pos x="0" y="29"/>
                </a:cxn>
                <a:cxn ang="0">
                  <a:pos x="1" y="30"/>
                </a:cxn>
                <a:cxn ang="0">
                  <a:pos x="1" y="30"/>
                </a:cxn>
                <a:cxn ang="0">
                  <a:pos x="3" y="30"/>
                </a:cxn>
                <a:cxn ang="0">
                  <a:pos x="78" y="30"/>
                </a:cxn>
              </a:cxnLst>
              <a:rect l="0" t="0" r="r" b="b"/>
              <a:pathLst>
                <a:path w="81" h="30">
                  <a:moveTo>
                    <a:pt x="78" y="30"/>
                  </a:moveTo>
                  <a:lnTo>
                    <a:pt x="78" y="30"/>
                  </a:lnTo>
                  <a:lnTo>
                    <a:pt x="79" y="30"/>
                  </a:lnTo>
                  <a:lnTo>
                    <a:pt x="80" y="30"/>
                  </a:lnTo>
                  <a:lnTo>
                    <a:pt x="81" y="29"/>
                  </a:lnTo>
                  <a:lnTo>
                    <a:pt x="81" y="28"/>
                  </a:lnTo>
                  <a:lnTo>
                    <a:pt x="81" y="3"/>
                  </a:lnTo>
                  <a:lnTo>
                    <a:pt x="81" y="1"/>
                  </a:lnTo>
                  <a:lnTo>
                    <a:pt x="80" y="1"/>
                  </a:lnTo>
                  <a:lnTo>
                    <a:pt x="79" y="0"/>
                  </a:lnTo>
                  <a:lnTo>
                    <a:pt x="78" y="0"/>
                  </a:lnTo>
                  <a:lnTo>
                    <a:pt x="19" y="0"/>
                  </a:lnTo>
                  <a:lnTo>
                    <a:pt x="3" y="0"/>
                  </a:lnTo>
                  <a:lnTo>
                    <a:pt x="1" y="0"/>
                  </a:lnTo>
                  <a:lnTo>
                    <a:pt x="1" y="1"/>
                  </a:lnTo>
                  <a:lnTo>
                    <a:pt x="0" y="1"/>
                  </a:lnTo>
                  <a:lnTo>
                    <a:pt x="0" y="3"/>
                  </a:lnTo>
                  <a:lnTo>
                    <a:pt x="0" y="28"/>
                  </a:lnTo>
                  <a:lnTo>
                    <a:pt x="0" y="29"/>
                  </a:lnTo>
                  <a:lnTo>
                    <a:pt x="1" y="30"/>
                  </a:lnTo>
                  <a:lnTo>
                    <a:pt x="1" y="30"/>
                  </a:lnTo>
                  <a:lnTo>
                    <a:pt x="3" y="30"/>
                  </a:lnTo>
                  <a:lnTo>
                    <a:pt x="78" y="3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8" name="Freeform 49"/>
            <p:cNvSpPr>
              <a:spLocks/>
            </p:cNvSpPr>
            <p:nvPr/>
          </p:nvSpPr>
          <p:spPr bwMode="auto">
            <a:xfrm>
              <a:off x="473" y="3293"/>
              <a:ext cx="82" cy="17"/>
            </a:xfrm>
            <a:custGeom>
              <a:avLst/>
              <a:gdLst/>
              <a:ahLst/>
              <a:cxnLst>
                <a:cxn ang="0">
                  <a:pos x="0" y="0"/>
                </a:cxn>
                <a:cxn ang="0">
                  <a:pos x="0" y="17"/>
                </a:cxn>
                <a:cxn ang="0">
                  <a:pos x="80" y="17"/>
                </a:cxn>
                <a:cxn ang="0">
                  <a:pos x="81" y="17"/>
                </a:cxn>
                <a:cxn ang="0">
                  <a:pos x="82" y="17"/>
                </a:cxn>
                <a:cxn ang="0">
                  <a:pos x="82" y="16"/>
                </a:cxn>
                <a:cxn ang="0">
                  <a:pos x="82" y="15"/>
                </a:cxn>
                <a:cxn ang="0">
                  <a:pos x="82" y="3"/>
                </a:cxn>
                <a:cxn ang="0">
                  <a:pos x="82" y="2"/>
                </a:cxn>
                <a:cxn ang="0">
                  <a:pos x="82" y="1"/>
                </a:cxn>
                <a:cxn ang="0">
                  <a:pos x="81" y="1"/>
                </a:cxn>
                <a:cxn ang="0">
                  <a:pos x="80" y="0"/>
                </a:cxn>
                <a:cxn ang="0">
                  <a:pos x="0" y="0"/>
                </a:cxn>
              </a:cxnLst>
              <a:rect l="0" t="0" r="r" b="b"/>
              <a:pathLst>
                <a:path w="82" h="17">
                  <a:moveTo>
                    <a:pt x="0" y="0"/>
                  </a:moveTo>
                  <a:lnTo>
                    <a:pt x="0" y="17"/>
                  </a:lnTo>
                  <a:lnTo>
                    <a:pt x="80" y="17"/>
                  </a:lnTo>
                  <a:lnTo>
                    <a:pt x="81" y="17"/>
                  </a:lnTo>
                  <a:lnTo>
                    <a:pt x="82" y="17"/>
                  </a:lnTo>
                  <a:lnTo>
                    <a:pt x="82" y="16"/>
                  </a:lnTo>
                  <a:lnTo>
                    <a:pt x="82" y="15"/>
                  </a:lnTo>
                  <a:lnTo>
                    <a:pt x="82" y="3"/>
                  </a:lnTo>
                  <a:lnTo>
                    <a:pt x="82" y="2"/>
                  </a:lnTo>
                  <a:lnTo>
                    <a:pt x="82" y="1"/>
                  </a:lnTo>
                  <a:lnTo>
                    <a:pt x="81" y="1"/>
                  </a:lnTo>
                  <a:lnTo>
                    <a:pt x="80" y="0"/>
                  </a:lnTo>
                  <a:lnTo>
                    <a:pt x="0"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pic>
        <p:nvPicPr>
          <p:cNvPr id="49" name="Picture 52"/>
          <p:cNvPicPr>
            <a:picLocks noChangeAspect="1" noChangeArrowheads="1"/>
          </p:cNvPicPr>
          <p:nvPr/>
        </p:nvPicPr>
        <p:blipFill>
          <a:blip r:embed="rId21"/>
          <a:srcRect/>
          <a:stretch>
            <a:fillRect/>
          </a:stretch>
        </p:blipFill>
        <p:spPr bwMode="auto">
          <a:xfrm>
            <a:off x="6469381" y="6035041"/>
            <a:ext cx="1097280" cy="400050"/>
          </a:xfrm>
          <a:prstGeom prst="rect">
            <a:avLst/>
          </a:prstGeom>
          <a:noFill/>
          <a:ln w="9525">
            <a:noFill/>
            <a:miter lim="800000"/>
            <a:headEnd/>
            <a:tailEnd/>
          </a:ln>
        </p:spPr>
      </p:pic>
      <p:pic>
        <p:nvPicPr>
          <p:cNvPr id="50" name="Picture 54"/>
          <p:cNvPicPr>
            <a:picLocks noChangeAspect="1" noChangeArrowheads="1"/>
          </p:cNvPicPr>
          <p:nvPr/>
        </p:nvPicPr>
        <p:blipFill>
          <a:blip r:embed="rId22"/>
          <a:srcRect/>
          <a:stretch>
            <a:fillRect/>
          </a:stretch>
        </p:blipFill>
        <p:spPr bwMode="auto">
          <a:xfrm>
            <a:off x="8404861" y="6435090"/>
            <a:ext cx="1310640" cy="274320"/>
          </a:xfrm>
          <a:prstGeom prst="rect">
            <a:avLst/>
          </a:prstGeom>
          <a:noFill/>
          <a:ln w="9525">
            <a:noFill/>
            <a:miter lim="800000"/>
            <a:headEnd/>
            <a:tailEnd/>
          </a:ln>
        </p:spPr>
      </p:pic>
      <p:pic>
        <p:nvPicPr>
          <p:cNvPr id="51" name="Picture 55"/>
          <p:cNvPicPr>
            <a:picLocks noChangeAspect="1" noChangeArrowheads="1"/>
          </p:cNvPicPr>
          <p:nvPr/>
        </p:nvPicPr>
        <p:blipFill>
          <a:blip r:embed="rId23"/>
          <a:srcRect/>
          <a:stretch>
            <a:fillRect/>
          </a:stretch>
        </p:blipFill>
        <p:spPr bwMode="auto">
          <a:xfrm>
            <a:off x="6499862" y="4194810"/>
            <a:ext cx="563880" cy="434340"/>
          </a:xfrm>
          <a:prstGeom prst="rect">
            <a:avLst/>
          </a:prstGeom>
          <a:noFill/>
          <a:ln w="9525">
            <a:noFill/>
            <a:miter lim="800000"/>
            <a:headEnd/>
            <a:tailEnd/>
          </a:ln>
        </p:spPr>
      </p:pic>
      <p:pic>
        <p:nvPicPr>
          <p:cNvPr id="52" name="Picture 56"/>
          <p:cNvPicPr>
            <a:picLocks noChangeAspect="1" noChangeArrowheads="1"/>
          </p:cNvPicPr>
          <p:nvPr/>
        </p:nvPicPr>
        <p:blipFill>
          <a:blip r:embed="rId24"/>
          <a:srcRect/>
          <a:stretch>
            <a:fillRect/>
          </a:stretch>
        </p:blipFill>
        <p:spPr bwMode="auto">
          <a:xfrm>
            <a:off x="12595861" y="5760720"/>
            <a:ext cx="1188720" cy="388620"/>
          </a:xfrm>
          <a:prstGeom prst="rect">
            <a:avLst/>
          </a:prstGeom>
          <a:noFill/>
          <a:ln w="9525">
            <a:noFill/>
            <a:miter lim="800000"/>
            <a:headEnd/>
            <a:tailEnd/>
          </a:ln>
        </p:spPr>
      </p:pic>
      <p:pic>
        <p:nvPicPr>
          <p:cNvPr id="53" name="Picture 57"/>
          <p:cNvPicPr>
            <a:picLocks noChangeAspect="1" noChangeArrowheads="1"/>
          </p:cNvPicPr>
          <p:nvPr/>
        </p:nvPicPr>
        <p:blipFill>
          <a:blip r:embed="rId25"/>
          <a:srcRect/>
          <a:stretch>
            <a:fillRect/>
          </a:stretch>
        </p:blipFill>
        <p:spPr bwMode="auto">
          <a:xfrm>
            <a:off x="2339342" y="5463541"/>
            <a:ext cx="746760" cy="605790"/>
          </a:xfrm>
          <a:prstGeom prst="rect">
            <a:avLst/>
          </a:prstGeom>
          <a:noFill/>
          <a:ln w="9525">
            <a:noFill/>
            <a:miter lim="800000"/>
            <a:headEnd/>
            <a:tailEnd/>
          </a:ln>
        </p:spPr>
      </p:pic>
      <p:pic>
        <p:nvPicPr>
          <p:cNvPr id="54" name="Picture 58"/>
          <p:cNvPicPr>
            <a:picLocks noChangeAspect="1" noChangeArrowheads="1"/>
          </p:cNvPicPr>
          <p:nvPr/>
        </p:nvPicPr>
        <p:blipFill>
          <a:blip r:embed="rId26"/>
          <a:srcRect/>
          <a:stretch>
            <a:fillRect/>
          </a:stretch>
        </p:blipFill>
        <p:spPr bwMode="auto">
          <a:xfrm>
            <a:off x="3695701" y="6183631"/>
            <a:ext cx="914400" cy="377190"/>
          </a:xfrm>
          <a:prstGeom prst="rect">
            <a:avLst/>
          </a:prstGeom>
          <a:noFill/>
          <a:ln w="9525">
            <a:noFill/>
            <a:miter lim="800000"/>
            <a:headEnd/>
            <a:tailEnd/>
          </a:ln>
        </p:spPr>
      </p:pic>
      <p:pic>
        <p:nvPicPr>
          <p:cNvPr id="55" name="Picture 59"/>
          <p:cNvPicPr>
            <a:picLocks noChangeAspect="1" noChangeArrowheads="1"/>
          </p:cNvPicPr>
          <p:nvPr/>
        </p:nvPicPr>
        <p:blipFill>
          <a:blip r:embed="rId27"/>
          <a:srcRect/>
          <a:stretch>
            <a:fillRect/>
          </a:stretch>
        </p:blipFill>
        <p:spPr bwMode="auto">
          <a:xfrm>
            <a:off x="5021582" y="5166360"/>
            <a:ext cx="1112520" cy="434340"/>
          </a:xfrm>
          <a:prstGeom prst="rect">
            <a:avLst/>
          </a:prstGeom>
          <a:noFill/>
          <a:ln w="9525">
            <a:noFill/>
            <a:miter lim="800000"/>
            <a:headEnd/>
            <a:tailEnd/>
          </a:ln>
        </p:spPr>
      </p:pic>
      <p:pic>
        <p:nvPicPr>
          <p:cNvPr id="56" name="Picture 60"/>
          <p:cNvPicPr>
            <a:picLocks noChangeAspect="1" noChangeArrowheads="1"/>
          </p:cNvPicPr>
          <p:nvPr/>
        </p:nvPicPr>
        <p:blipFill>
          <a:blip r:embed="rId28"/>
          <a:srcRect/>
          <a:stretch>
            <a:fillRect/>
          </a:stretch>
        </p:blipFill>
        <p:spPr bwMode="auto">
          <a:xfrm>
            <a:off x="7109462" y="4343400"/>
            <a:ext cx="868680" cy="662940"/>
          </a:xfrm>
          <a:prstGeom prst="rect">
            <a:avLst/>
          </a:prstGeom>
          <a:noFill/>
          <a:ln w="9525">
            <a:noFill/>
            <a:miter lim="800000"/>
            <a:headEnd/>
            <a:tailEnd/>
          </a:ln>
        </p:spPr>
      </p:pic>
      <p:pic>
        <p:nvPicPr>
          <p:cNvPr id="57" name="Picture 61"/>
          <p:cNvPicPr>
            <a:picLocks noChangeAspect="1" noChangeArrowheads="1"/>
          </p:cNvPicPr>
          <p:nvPr/>
        </p:nvPicPr>
        <p:blipFill>
          <a:blip r:embed="rId29"/>
          <a:srcRect/>
          <a:stretch>
            <a:fillRect/>
          </a:stretch>
        </p:blipFill>
        <p:spPr bwMode="auto">
          <a:xfrm>
            <a:off x="9883141" y="4834891"/>
            <a:ext cx="1158240" cy="194310"/>
          </a:xfrm>
          <a:prstGeom prst="rect">
            <a:avLst/>
          </a:prstGeom>
          <a:noFill/>
          <a:ln w="9525">
            <a:noFill/>
            <a:miter lim="800000"/>
            <a:headEnd/>
            <a:tailEnd/>
          </a:ln>
        </p:spPr>
      </p:pic>
      <p:pic>
        <p:nvPicPr>
          <p:cNvPr id="58" name="Picture 72"/>
          <p:cNvPicPr>
            <a:picLocks noChangeAspect="1" noChangeArrowheads="1"/>
          </p:cNvPicPr>
          <p:nvPr/>
        </p:nvPicPr>
        <p:blipFill>
          <a:blip r:embed="rId30"/>
          <a:srcRect/>
          <a:stretch>
            <a:fillRect/>
          </a:stretch>
        </p:blipFill>
        <p:spPr bwMode="auto">
          <a:xfrm>
            <a:off x="11925302" y="4732020"/>
            <a:ext cx="533400" cy="434340"/>
          </a:xfrm>
          <a:prstGeom prst="rect">
            <a:avLst/>
          </a:prstGeom>
          <a:noFill/>
          <a:ln w="9525">
            <a:noFill/>
            <a:miter lim="800000"/>
            <a:headEnd/>
            <a:tailEnd/>
          </a:ln>
        </p:spPr>
      </p:pic>
      <p:pic>
        <p:nvPicPr>
          <p:cNvPr id="59" name="Picture 73"/>
          <p:cNvPicPr>
            <a:picLocks noChangeAspect="1" noChangeArrowheads="1"/>
          </p:cNvPicPr>
          <p:nvPr/>
        </p:nvPicPr>
        <p:blipFill>
          <a:blip r:embed="rId31"/>
          <a:srcRect/>
          <a:stretch>
            <a:fillRect/>
          </a:stretch>
        </p:blipFill>
        <p:spPr bwMode="auto">
          <a:xfrm>
            <a:off x="10645142" y="5509261"/>
            <a:ext cx="1021080" cy="171450"/>
          </a:xfrm>
          <a:prstGeom prst="rect">
            <a:avLst/>
          </a:prstGeom>
          <a:noFill/>
          <a:ln w="9525">
            <a:noFill/>
            <a:miter lim="800000"/>
            <a:headEnd/>
            <a:tailEnd/>
          </a:ln>
        </p:spPr>
      </p:pic>
      <p:pic>
        <p:nvPicPr>
          <p:cNvPr id="60" name="Picture 74"/>
          <p:cNvPicPr>
            <a:picLocks noChangeAspect="1" noChangeArrowheads="1"/>
          </p:cNvPicPr>
          <p:nvPr/>
        </p:nvPicPr>
        <p:blipFill>
          <a:blip r:embed="rId32"/>
          <a:srcRect/>
          <a:stretch>
            <a:fillRect/>
          </a:stretch>
        </p:blipFill>
        <p:spPr bwMode="auto">
          <a:xfrm>
            <a:off x="8496302" y="5703570"/>
            <a:ext cx="1965960" cy="274320"/>
          </a:xfrm>
          <a:prstGeom prst="rect">
            <a:avLst/>
          </a:prstGeom>
          <a:noFill/>
          <a:ln w="9525">
            <a:noFill/>
            <a:miter lim="800000"/>
            <a:headEnd/>
            <a:tailEnd/>
          </a:ln>
        </p:spPr>
      </p:pic>
      <p:pic>
        <p:nvPicPr>
          <p:cNvPr id="61" name="Picture 75"/>
          <p:cNvPicPr>
            <a:picLocks noChangeAspect="1" noChangeArrowheads="1"/>
          </p:cNvPicPr>
          <p:nvPr/>
        </p:nvPicPr>
        <p:blipFill>
          <a:blip r:embed="rId33"/>
          <a:srcRect/>
          <a:stretch>
            <a:fillRect/>
          </a:stretch>
        </p:blipFill>
        <p:spPr bwMode="auto">
          <a:xfrm>
            <a:off x="8496302" y="5703570"/>
            <a:ext cx="1965960" cy="274320"/>
          </a:xfrm>
          <a:prstGeom prst="rect">
            <a:avLst/>
          </a:prstGeom>
          <a:noFill/>
          <a:ln w="9525">
            <a:noFill/>
            <a:miter lim="800000"/>
            <a:headEnd/>
            <a:tailEnd/>
          </a:ln>
        </p:spPr>
      </p:pic>
      <p:pic>
        <p:nvPicPr>
          <p:cNvPr id="62" name="Picture 77"/>
          <p:cNvPicPr>
            <a:picLocks noChangeAspect="1" noChangeArrowheads="1"/>
          </p:cNvPicPr>
          <p:nvPr/>
        </p:nvPicPr>
        <p:blipFill>
          <a:blip r:embed="rId34"/>
          <a:srcRect/>
          <a:stretch>
            <a:fillRect/>
          </a:stretch>
        </p:blipFill>
        <p:spPr bwMode="auto">
          <a:xfrm>
            <a:off x="10629902" y="5737861"/>
            <a:ext cx="1386840" cy="331470"/>
          </a:xfrm>
          <a:prstGeom prst="rect">
            <a:avLst/>
          </a:prstGeom>
          <a:noFill/>
          <a:ln w="9525">
            <a:noFill/>
            <a:miter lim="800000"/>
            <a:headEnd/>
            <a:tailEnd/>
          </a:ln>
        </p:spPr>
      </p:pic>
      <p:pic>
        <p:nvPicPr>
          <p:cNvPr id="63" name="Picture 78"/>
          <p:cNvPicPr>
            <a:picLocks noChangeAspect="1" noChangeArrowheads="1"/>
          </p:cNvPicPr>
          <p:nvPr/>
        </p:nvPicPr>
        <p:blipFill>
          <a:blip r:embed="rId35"/>
          <a:srcRect/>
          <a:stretch>
            <a:fillRect/>
          </a:stretch>
        </p:blipFill>
        <p:spPr bwMode="auto">
          <a:xfrm>
            <a:off x="10507982" y="4411980"/>
            <a:ext cx="1386840" cy="274320"/>
          </a:xfrm>
          <a:prstGeom prst="rect">
            <a:avLst/>
          </a:prstGeom>
          <a:noFill/>
          <a:ln w="9525">
            <a:noFill/>
            <a:miter lim="800000"/>
            <a:headEnd/>
            <a:tailEnd/>
          </a:ln>
        </p:spPr>
      </p:pic>
      <p:pic>
        <p:nvPicPr>
          <p:cNvPr id="64" name="Picture 79"/>
          <p:cNvPicPr>
            <a:picLocks noChangeAspect="1" noChangeArrowheads="1"/>
          </p:cNvPicPr>
          <p:nvPr/>
        </p:nvPicPr>
        <p:blipFill>
          <a:blip r:embed="rId36"/>
          <a:srcRect/>
          <a:stretch>
            <a:fillRect/>
          </a:stretch>
        </p:blipFill>
        <p:spPr bwMode="auto">
          <a:xfrm>
            <a:off x="10507982" y="4411980"/>
            <a:ext cx="1386840" cy="274320"/>
          </a:xfrm>
          <a:prstGeom prst="rect">
            <a:avLst/>
          </a:prstGeom>
          <a:noFill/>
          <a:ln w="9525">
            <a:noFill/>
            <a:miter lim="800000"/>
            <a:headEnd/>
            <a:tailEnd/>
          </a:ln>
        </p:spPr>
      </p:pic>
      <p:pic>
        <p:nvPicPr>
          <p:cNvPr id="65" name="Picture 118"/>
          <p:cNvPicPr>
            <a:picLocks noChangeAspect="1" noChangeArrowheads="1"/>
          </p:cNvPicPr>
          <p:nvPr/>
        </p:nvPicPr>
        <p:blipFill>
          <a:blip r:embed="rId37"/>
          <a:srcRect/>
          <a:stretch>
            <a:fillRect/>
          </a:stretch>
        </p:blipFill>
        <p:spPr bwMode="auto">
          <a:xfrm>
            <a:off x="9761221" y="6366510"/>
            <a:ext cx="701040" cy="685800"/>
          </a:xfrm>
          <a:prstGeom prst="rect">
            <a:avLst/>
          </a:prstGeom>
          <a:noFill/>
          <a:ln w="9525">
            <a:noFill/>
            <a:miter lim="800000"/>
            <a:headEnd/>
            <a:tailEnd/>
          </a:ln>
        </p:spPr>
      </p:pic>
      <p:pic>
        <p:nvPicPr>
          <p:cNvPr id="66" name="Picture 119"/>
          <p:cNvPicPr>
            <a:picLocks noChangeAspect="1" noChangeArrowheads="1"/>
          </p:cNvPicPr>
          <p:nvPr/>
        </p:nvPicPr>
        <p:blipFill>
          <a:blip r:embed="rId38"/>
          <a:srcRect/>
          <a:stretch>
            <a:fillRect/>
          </a:stretch>
        </p:blipFill>
        <p:spPr bwMode="auto">
          <a:xfrm>
            <a:off x="6728462" y="5600701"/>
            <a:ext cx="1173480" cy="331470"/>
          </a:xfrm>
          <a:prstGeom prst="rect">
            <a:avLst/>
          </a:prstGeom>
          <a:noFill/>
          <a:ln w="9525">
            <a:noFill/>
            <a:miter lim="800000"/>
            <a:headEnd/>
            <a:tailEnd/>
          </a:ln>
        </p:spPr>
      </p:pic>
      <p:pic>
        <p:nvPicPr>
          <p:cNvPr id="67" name="Picture 120"/>
          <p:cNvPicPr>
            <a:picLocks noChangeAspect="1" noChangeArrowheads="1"/>
          </p:cNvPicPr>
          <p:nvPr/>
        </p:nvPicPr>
        <p:blipFill>
          <a:blip r:embed="rId39"/>
          <a:srcRect/>
          <a:stretch>
            <a:fillRect/>
          </a:stretch>
        </p:blipFill>
        <p:spPr bwMode="auto">
          <a:xfrm>
            <a:off x="4991102" y="6629401"/>
            <a:ext cx="533400" cy="422910"/>
          </a:xfrm>
          <a:prstGeom prst="rect">
            <a:avLst/>
          </a:prstGeom>
          <a:noFill/>
          <a:ln w="9525">
            <a:noFill/>
            <a:miter lim="800000"/>
            <a:headEnd/>
            <a:tailEnd/>
          </a:ln>
        </p:spPr>
      </p:pic>
      <p:pic>
        <p:nvPicPr>
          <p:cNvPr id="68" name="Picture 121"/>
          <p:cNvPicPr>
            <a:picLocks noChangeAspect="1" noChangeArrowheads="1"/>
          </p:cNvPicPr>
          <p:nvPr/>
        </p:nvPicPr>
        <p:blipFill>
          <a:blip r:embed="rId40"/>
          <a:srcRect/>
          <a:stretch>
            <a:fillRect/>
          </a:stretch>
        </p:blipFill>
        <p:spPr bwMode="auto">
          <a:xfrm>
            <a:off x="3299461" y="5017771"/>
            <a:ext cx="1584960" cy="285750"/>
          </a:xfrm>
          <a:prstGeom prst="rect">
            <a:avLst/>
          </a:prstGeom>
          <a:noFill/>
          <a:ln w="9525">
            <a:noFill/>
            <a:miter lim="800000"/>
            <a:headEnd/>
            <a:tailEnd/>
          </a:ln>
        </p:spPr>
      </p:pic>
      <p:pic>
        <p:nvPicPr>
          <p:cNvPr id="69" name="Picture 125"/>
          <p:cNvPicPr>
            <a:picLocks noChangeAspect="1" noChangeArrowheads="1"/>
          </p:cNvPicPr>
          <p:nvPr/>
        </p:nvPicPr>
        <p:blipFill>
          <a:blip r:embed="rId41"/>
          <a:srcRect/>
          <a:stretch>
            <a:fillRect/>
          </a:stretch>
        </p:blipFill>
        <p:spPr bwMode="auto">
          <a:xfrm>
            <a:off x="11269981" y="4834891"/>
            <a:ext cx="609600" cy="537210"/>
          </a:xfrm>
          <a:prstGeom prst="rect">
            <a:avLst/>
          </a:prstGeom>
          <a:noFill/>
          <a:ln w="9525">
            <a:noFill/>
            <a:miter lim="800000"/>
            <a:headEnd/>
            <a:tailEnd/>
          </a:ln>
        </p:spPr>
      </p:pic>
      <p:pic>
        <p:nvPicPr>
          <p:cNvPr id="70" name="Picture 126"/>
          <p:cNvPicPr>
            <a:picLocks noChangeAspect="1" noChangeArrowheads="1"/>
          </p:cNvPicPr>
          <p:nvPr/>
        </p:nvPicPr>
        <p:blipFill>
          <a:blip r:embed="rId42"/>
          <a:srcRect/>
          <a:stretch>
            <a:fillRect/>
          </a:stretch>
        </p:blipFill>
        <p:spPr bwMode="auto">
          <a:xfrm>
            <a:off x="11269981" y="4834891"/>
            <a:ext cx="609600" cy="537210"/>
          </a:xfrm>
          <a:prstGeom prst="rect">
            <a:avLst/>
          </a:prstGeom>
          <a:noFill/>
          <a:ln w="9525">
            <a:noFill/>
            <a:miter lim="800000"/>
            <a:headEnd/>
            <a:tailEnd/>
          </a:ln>
        </p:spPr>
      </p:pic>
      <p:pic>
        <p:nvPicPr>
          <p:cNvPr id="71" name="Picture 127"/>
          <p:cNvPicPr>
            <a:picLocks noChangeAspect="1" noChangeArrowheads="1"/>
          </p:cNvPicPr>
          <p:nvPr/>
        </p:nvPicPr>
        <p:blipFill>
          <a:blip r:embed="rId43"/>
          <a:srcRect/>
          <a:stretch>
            <a:fillRect/>
          </a:stretch>
        </p:blipFill>
        <p:spPr bwMode="auto">
          <a:xfrm>
            <a:off x="12687302" y="4800601"/>
            <a:ext cx="1569720" cy="400050"/>
          </a:xfrm>
          <a:prstGeom prst="rect">
            <a:avLst/>
          </a:prstGeom>
          <a:noFill/>
          <a:ln w="9525">
            <a:noFill/>
            <a:miter lim="800000"/>
            <a:headEnd/>
            <a:tailEnd/>
          </a:ln>
        </p:spPr>
      </p:pic>
      <p:pic>
        <p:nvPicPr>
          <p:cNvPr id="72" name="Picture 128"/>
          <p:cNvPicPr>
            <a:picLocks noChangeAspect="1" noChangeArrowheads="1"/>
          </p:cNvPicPr>
          <p:nvPr/>
        </p:nvPicPr>
        <p:blipFill>
          <a:blip r:embed="rId44"/>
          <a:srcRect/>
          <a:stretch>
            <a:fillRect/>
          </a:stretch>
        </p:blipFill>
        <p:spPr bwMode="auto">
          <a:xfrm>
            <a:off x="8450582" y="4389121"/>
            <a:ext cx="1905000" cy="262890"/>
          </a:xfrm>
          <a:prstGeom prst="rect">
            <a:avLst/>
          </a:prstGeom>
          <a:noFill/>
          <a:ln w="9525">
            <a:noFill/>
            <a:miter lim="800000"/>
            <a:headEnd/>
            <a:tailEnd/>
          </a:ln>
        </p:spPr>
      </p:pic>
      <p:pic>
        <p:nvPicPr>
          <p:cNvPr id="73" name="Picture 129"/>
          <p:cNvPicPr>
            <a:picLocks noChangeAspect="1" noChangeArrowheads="1"/>
          </p:cNvPicPr>
          <p:nvPr/>
        </p:nvPicPr>
        <p:blipFill>
          <a:blip r:embed="rId45"/>
          <a:srcRect/>
          <a:stretch>
            <a:fillRect/>
          </a:stretch>
        </p:blipFill>
        <p:spPr bwMode="auto">
          <a:xfrm>
            <a:off x="9471661" y="4949190"/>
            <a:ext cx="1676400" cy="640080"/>
          </a:xfrm>
          <a:prstGeom prst="rect">
            <a:avLst/>
          </a:prstGeom>
          <a:noFill/>
          <a:ln w="9525">
            <a:noFill/>
            <a:miter lim="800000"/>
            <a:headEnd/>
            <a:tailEnd/>
          </a:ln>
        </p:spPr>
      </p:pic>
      <p:pic>
        <p:nvPicPr>
          <p:cNvPr id="74" name="Picture 130"/>
          <p:cNvPicPr>
            <a:picLocks noChangeAspect="1" noChangeArrowheads="1"/>
          </p:cNvPicPr>
          <p:nvPr/>
        </p:nvPicPr>
        <p:blipFill>
          <a:blip r:embed="rId46"/>
          <a:srcRect/>
          <a:stretch>
            <a:fillRect/>
          </a:stretch>
        </p:blipFill>
        <p:spPr bwMode="auto">
          <a:xfrm>
            <a:off x="9471661" y="4949190"/>
            <a:ext cx="1676400" cy="640080"/>
          </a:xfrm>
          <a:prstGeom prst="rect">
            <a:avLst/>
          </a:prstGeom>
          <a:noFill/>
          <a:ln w="9525">
            <a:noFill/>
            <a:miter lim="800000"/>
            <a:headEnd/>
            <a:tailEnd/>
          </a:ln>
        </p:spPr>
      </p:pic>
      <p:pic>
        <p:nvPicPr>
          <p:cNvPr id="75" name="Picture 131"/>
          <p:cNvPicPr>
            <a:picLocks noChangeAspect="1" noChangeArrowheads="1"/>
          </p:cNvPicPr>
          <p:nvPr/>
        </p:nvPicPr>
        <p:blipFill>
          <a:blip r:embed="rId47"/>
          <a:srcRect/>
          <a:stretch>
            <a:fillRect/>
          </a:stretch>
        </p:blipFill>
        <p:spPr bwMode="auto">
          <a:xfrm>
            <a:off x="388622" y="6503670"/>
            <a:ext cx="1264920" cy="525780"/>
          </a:xfrm>
          <a:prstGeom prst="rect">
            <a:avLst/>
          </a:prstGeom>
          <a:noFill/>
          <a:ln w="9525">
            <a:noFill/>
            <a:miter lim="800000"/>
            <a:headEnd/>
            <a:tailEnd/>
          </a:ln>
        </p:spPr>
      </p:pic>
      <p:pic>
        <p:nvPicPr>
          <p:cNvPr id="76" name="Picture 132"/>
          <p:cNvPicPr>
            <a:picLocks noChangeAspect="1" noChangeArrowheads="1"/>
          </p:cNvPicPr>
          <p:nvPr/>
        </p:nvPicPr>
        <p:blipFill>
          <a:blip r:embed="rId48"/>
          <a:srcRect/>
          <a:stretch>
            <a:fillRect/>
          </a:stretch>
        </p:blipFill>
        <p:spPr bwMode="auto">
          <a:xfrm>
            <a:off x="13114021" y="5280661"/>
            <a:ext cx="883920" cy="400050"/>
          </a:xfrm>
          <a:prstGeom prst="rect">
            <a:avLst/>
          </a:prstGeom>
          <a:noFill/>
          <a:ln w="9525">
            <a:noFill/>
            <a:miter lim="800000"/>
            <a:headEnd/>
            <a:tailEnd/>
          </a:ln>
        </p:spPr>
      </p:pic>
      <p:pic>
        <p:nvPicPr>
          <p:cNvPr id="77" name="Picture 133"/>
          <p:cNvPicPr>
            <a:picLocks noChangeAspect="1" noChangeArrowheads="1"/>
          </p:cNvPicPr>
          <p:nvPr/>
        </p:nvPicPr>
        <p:blipFill>
          <a:blip r:embed="rId49"/>
          <a:srcRect/>
          <a:stretch>
            <a:fillRect/>
          </a:stretch>
        </p:blipFill>
        <p:spPr bwMode="auto">
          <a:xfrm>
            <a:off x="12291061" y="6755130"/>
            <a:ext cx="1920240" cy="228600"/>
          </a:xfrm>
          <a:prstGeom prst="rect">
            <a:avLst/>
          </a:prstGeom>
          <a:noFill/>
          <a:ln w="9525">
            <a:noFill/>
            <a:miter lim="800000"/>
            <a:headEnd/>
            <a:tailEnd/>
          </a:ln>
        </p:spPr>
      </p:pic>
      <p:pic>
        <p:nvPicPr>
          <p:cNvPr id="78" name="Picture 134"/>
          <p:cNvPicPr>
            <a:picLocks noChangeAspect="1" noChangeArrowheads="1"/>
          </p:cNvPicPr>
          <p:nvPr/>
        </p:nvPicPr>
        <p:blipFill>
          <a:blip r:embed="rId50"/>
          <a:srcRect/>
          <a:stretch>
            <a:fillRect/>
          </a:stretch>
        </p:blipFill>
        <p:spPr bwMode="auto">
          <a:xfrm>
            <a:off x="8785861" y="4697731"/>
            <a:ext cx="944880" cy="262890"/>
          </a:xfrm>
          <a:prstGeom prst="rect">
            <a:avLst/>
          </a:prstGeom>
          <a:noFill/>
          <a:ln w="9525">
            <a:noFill/>
            <a:miter lim="800000"/>
            <a:headEnd/>
            <a:tailEnd/>
          </a:ln>
        </p:spPr>
      </p:pic>
      <p:pic>
        <p:nvPicPr>
          <p:cNvPr id="79" name="Picture 135"/>
          <p:cNvPicPr>
            <a:picLocks noChangeAspect="1" noChangeArrowheads="1"/>
          </p:cNvPicPr>
          <p:nvPr/>
        </p:nvPicPr>
        <p:blipFill>
          <a:blip r:embed="rId51"/>
          <a:srcRect/>
          <a:stretch>
            <a:fillRect/>
          </a:stretch>
        </p:blipFill>
        <p:spPr bwMode="auto">
          <a:xfrm>
            <a:off x="5189221" y="4126231"/>
            <a:ext cx="944880" cy="240030"/>
          </a:xfrm>
          <a:prstGeom prst="rect">
            <a:avLst/>
          </a:prstGeom>
          <a:noFill/>
          <a:ln w="9525">
            <a:noFill/>
            <a:miter lim="800000"/>
            <a:headEnd/>
            <a:tailEnd/>
          </a:ln>
        </p:spPr>
      </p:pic>
      <p:pic>
        <p:nvPicPr>
          <p:cNvPr id="80" name="Picture 136"/>
          <p:cNvPicPr>
            <a:picLocks noChangeAspect="1" noChangeArrowheads="1"/>
          </p:cNvPicPr>
          <p:nvPr/>
        </p:nvPicPr>
        <p:blipFill>
          <a:blip r:embed="rId52"/>
          <a:srcRect/>
          <a:stretch>
            <a:fillRect/>
          </a:stretch>
        </p:blipFill>
        <p:spPr bwMode="auto">
          <a:xfrm>
            <a:off x="6362701" y="5109211"/>
            <a:ext cx="1615440" cy="331470"/>
          </a:xfrm>
          <a:prstGeom prst="rect">
            <a:avLst/>
          </a:prstGeom>
          <a:noFill/>
          <a:ln w="9525">
            <a:noFill/>
            <a:miter lim="800000"/>
            <a:headEnd/>
            <a:tailEnd/>
          </a:ln>
        </p:spPr>
      </p:pic>
      <p:pic>
        <p:nvPicPr>
          <p:cNvPr id="81" name="Picture 137"/>
          <p:cNvPicPr>
            <a:picLocks noChangeAspect="1" noChangeArrowheads="1"/>
          </p:cNvPicPr>
          <p:nvPr/>
        </p:nvPicPr>
        <p:blipFill>
          <a:blip r:embed="rId53"/>
          <a:srcRect/>
          <a:stretch>
            <a:fillRect/>
          </a:stretch>
        </p:blipFill>
        <p:spPr bwMode="auto">
          <a:xfrm>
            <a:off x="5996942" y="4629151"/>
            <a:ext cx="624840" cy="514350"/>
          </a:xfrm>
          <a:prstGeom prst="rect">
            <a:avLst/>
          </a:prstGeom>
          <a:noFill/>
          <a:ln w="9525">
            <a:noFill/>
            <a:miter lim="800000"/>
            <a:headEnd/>
            <a:tailEnd/>
          </a:ln>
        </p:spPr>
      </p:pic>
      <p:pic>
        <p:nvPicPr>
          <p:cNvPr id="82" name="Picture 138"/>
          <p:cNvPicPr>
            <a:picLocks noChangeAspect="1" noChangeArrowheads="1"/>
          </p:cNvPicPr>
          <p:nvPr/>
        </p:nvPicPr>
        <p:blipFill>
          <a:blip r:embed="rId54"/>
          <a:srcRect/>
          <a:stretch>
            <a:fillRect/>
          </a:stretch>
        </p:blipFill>
        <p:spPr bwMode="auto">
          <a:xfrm>
            <a:off x="5996942" y="4629151"/>
            <a:ext cx="624840" cy="514350"/>
          </a:xfrm>
          <a:prstGeom prst="rect">
            <a:avLst/>
          </a:prstGeom>
          <a:noFill/>
          <a:ln w="9525">
            <a:noFill/>
            <a:miter lim="800000"/>
            <a:headEnd/>
            <a:tailEnd/>
          </a:ln>
        </p:spPr>
      </p:pic>
      <p:sp>
        <p:nvSpPr>
          <p:cNvPr id="84" name="Rounded Rectangle 83"/>
          <p:cNvSpPr/>
          <p:nvPr/>
        </p:nvSpPr>
        <p:spPr>
          <a:xfrm>
            <a:off x="9768840" y="1211581"/>
            <a:ext cx="4632960" cy="2091690"/>
          </a:xfrm>
          <a:prstGeom prst="roundRect">
            <a:avLst/>
          </a:prstGeom>
          <a:ln w="3175"/>
        </p:spPr>
        <p:style>
          <a:lnRef idx="2">
            <a:schemeClr val="accent1"/>
          </a:lnRef>
          <a:fillRef idx="1">
            <a:schemeClr val="lt1"/>
          </a:fillRef>
          <a:effectRef idx="0">
            <a:schemeClr val="accent1"/>
          </a:effectRef>
          <a:fontRef idx="minor">
            <a:schemeClr val="dk1"/>
          </a:fontRef>
        </p:style>
        <p:txBody>
          <a:bodyPr lIns="130622" tIns="65311" rIns="130622" bIns="65311" rtlCol="0" anchor="ctr"/>
          <a:lstStyle/>
          <a:p>
            <a:pPr algn="ctr"/>
            <a:endParaRPr lang="en-US"/>
          </a:p>
        </p:txBody>
      </p:sp>
      <p:pic>
        <p:nvPicPr>
          <p:cNvPr id="93" name="Picture 9"/>
          <p:cNvPicPr>
            <a:picLocks noChangeAspect="1" noChangeArrowheads="1"/>
          </p:cNvPicPr>
          <p:nvPr/>
        </p:nvPicPr>
        <p:blipFill>
          <a:blip r:embed="rId55"/>
          <a:srcRect/>
          <a:stretch>
            <a:fillRect/>
          </a:stretch>
        </p:blipFill>
        <p:spPr bwMode="auto">
          <a:xfrm>
            <a:off x="12435841" y="2160271"/>
            <a:ext cx="1752600" cy="331470"/>
          </a:xfrm>
          <a:prstGeom prst="rect">
            <a:avLst/>
          </a:prstGeom>
          <a:noFill/>
          <a:ln w="9525">
            <a:noFill/>
            <a:miter lim="800000"/>
            <a:headEnd/>
            <a:tailEnd/>
          </a:ln>
        </p:spPr>
      </p:pic>
      <p:pic>
        <p:nvPicPr>
          <p:cNvPr id="94" name="Picture 12"/>
          <p:cNvPicPr>
            <a:picLocks noChangeAspect="1" noChangeArrowheads="1"/>
          </p:cNvPicPr>
          <p:nvPr/>
        </p:nvPicPr>
        <p:blipFill>
          <a:blip r:embed="rId56"/>
          <a:srcRect/>
          <a:stretch>
            <a:fillRect/>
          </a:stretch>
        </p:blipFill>
        <p:spPr bwMode="auto">
          <a:xfrm>
            <a:off x="12070080" y="2800351"/>
            <a:ext cx="1005840" cy="377190"/>
          </a:xfrm>
          <a:prstGeom prst="rect">
            <a:avLst/>
          </a:prstGeom>
          <a:noFill/>
          <a:ln w="9525">
            <a:noFill/>
            <a:miter lim="800000"/>
            <a:headEnd/>
            <a:tailEnd/>
          </a:ln>
        </p:spPr>
      </p:pic>
      <p:pic>
        <p:nvPicPr>
          <p:cNvPr id="95" name="Picture 13"/>
          <p:cNvPicPr>
            <a:picLocks noChangeAspect="1" noChangeArrowheads="1"/>
          </p:cNvPicPr>
          <p:nvPr/>
        </p:nvPicPr>
        <p:blipFill>
          <a:blip r:embed="rId57"/>
          <a:srcRect/>
          <a:stretch>
            <a:fillRect/>
          </a:stretch>
        </p:blipFill>
        <p:spPr bwMode="auto">
          <a:xfrm>
            <a:off x="10119361" y="2343150"/>
            <a:ext cx="868680" cy="411480"/>
          </a:xfrm>
          <a:prstGeom prst="rect">
            <a:avLst/>
          </a:prstGeom>
          <a:noFill/>
          <a:ln w="9525">
            <a:noFill/>
            <a:miter lim="800000"/>
            <a:headEnd/>
            <a:tailEnd/>
          </a:ln>
        </p:spPr>
      </p:pic>
      <p:pic>
        <p:nvPicPr>
          <p:cNvPr id="96" name="Picture 53"/>
          <p:cNvPicPr>
            <a:picLocks noChangeAspect="1" noChangeArrowheads="1"/>
          </p:cNvPicPr>
          <p:nvPr/>
        </p:nvPicPr>
        <p:blipFill>
          <a:blip r:embed="rId58"/>
          <a:srcRect/>
          <a:stretch>
            <a:fillRect/>
          </a:stretch>
        </p:blipFill>
        <p:spPr bwMode="auto">
          <a:xfrm>
            <a:off x="11460481" y="1794510"/>
            <a:ext cx="899160" cy="342900"/>
          </a:xfrm>
          <a:prstGeom prst="rect">
            <a:avLst/>
          </a:prstGeom>
          <a:noFill/>
          <a:ln w="9525">
            <a:noFill/>
            <a:miter lim="800000"/>
            <a:headEnd/>
            <a:tailEnd/>
          </a:ln>
        </p:spPr>
      </p:pic>
      <p:grpSp>
        <p:nvGrpSpPr>
          <p:cNvPr id="7" name="Group 69"/>
          <p:cNvGrpSpPr>
            <a:grpSpLocks/>
          </p:cNvGrpSpPr>
          <p:nvPr/>
        </p:nvGrpSpPr>
        <p:grpSpPr bwMode="auto">
          <a:xfrm>
            <a:off x="12557760" y="1885950"/>
            <a:ext cx="1188720" cy="150496"/>
            <a:chOff x="5169" y="1344"/>
            <a:chExt cx="468" cy="79"/>
          </a:xfrm>
        </p:grpSpPr>
        <p:sp>
          <p:nvSpPr>
            <p:cNvPr id="98" name="Rectangle 62"/>
            <p:cNvSpPr>
              <a:spLocks noChangeArrowheads="1"/>
            </p:cNvSpPr>
            <p:nvPr/>
          </p:nvSpPr>
          <p:spPr bwMode="auto">
            <a:xfrm>
              <a:off x="5169" y="1373"/>
              <a:ext cx="21" cy="21"/>
            </a:xfrm>
            <a:prstGeom prst="rect">
              <a:avLst/>
            </a:prstGeom>
            <a:solidFill>
              <a:srgbClr val="223D4A"/>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9" name="Freeform 63"/>
            <p:cNvSpPr>
              <a:spLocks/>
            </p:cNvSpPr>
            <p:nvPr/>
          </p:nvSpPr>
          <p:spPr bwMode="auto">
            <a:xfrm>
              <a:off x="5222" y="1371"/>
              <a:ext cx="27" cy="27"/>
            </a:xfrm>
            <a:custGeom>
              <a:avLst/>
              <a:gdLst/>
              <a:ahLst/>
              <a:cxnLst>
                <a:cxn ang="0">
                  <a:pos x="0" y="7"/>
                </a:cxn>
                <a:cxn ang="0">
                  <a:pos x="20" y="0"/>
                </a:cxn>
                <a:cxn ang="0">
                  <a:pos x="27" y="20"/>
                </a:cxn>
                <a:cxn ang="0">
                  <a:pos x="7" y="27"/>
                </a:cxn>
                <a:cxn ang="0">
                  <a:pos x="0" y="7"/>
                </a:cxn>
              </a:cxnLst>
              <a:rect l="0" t="0" r="r" b="b"/>
              <a:pathLst>
                <a:path w="27" h="27">
                  <a:moveTo>
                    <a:pt x="0" y="7"/>
                  </a:moveTo>
                  <a:lnTo>
                    <a:pt x="20" y="0"/>
                  </a:lnTo>
                  <a:lnTo>
                    <a:pt x="27" y="20"/>
                  </a:lnTo>
                  <a:lnTo>
                    <a:pt x="7" y="27"/>
                  </a:lnTo>
                  <a:lnTo>
                    <a:pt x="0" y="7"/>
                  </a:lnTo>
                  <a:close/>
                </a:path>
              </a:pathLst>
            </a:custGeom>
            <a:solidFill>
              <a:srgbClr val="DFBB0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0" name="Rectangle 64"/>
            <p:cNvSpPr>
              <a:spLocks noChangeArrowheads="1"/>
            </p:cNvSpPr>
            <p:nvPr/>
          </p:nvSpPr>
          <p:spPr bwMode="auto">
            <a:xfrm>
              <a:off x="5341" y="1373"/>
              <a:ext cx="21" cy="21"/>
            </a:xfrm>
            <a:prstGeom prst="rect">
              <a:avLst/>
            </a:prstGeom>
            <a:solidFill>
              <a:srgbClr val="223D4A"/>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1" name="Rectangle 65"/>
            <p:cNvSpPr>
              <a:spLocks noChangeArrowheads="1"/>
            </p:cNvSpPr>
            <p:nvPr/>
          </p:nvSpPr>
          <p:spPr bwMode="auto">
            <a:xfrm>
              <a:off x="5284" y="1373"/>
              <a:ext cx="21" cy="21"/>
            </a:xfrm>
            <a:prstGeom prst="rect">
              <a:avLst/>
            </a:prstGeom>
            <a:solidFill>
              <a:srgbClr val="223D4A"/>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2" name="Freeform 66"/>
            <p:cNvSpPr>
              <a:spLocks/>
            </p:cNvSpPr>
            <p:nvPr/>
          </p:nvSpPr>
          <p:spPr bwMode="auto">
            <a:xfrm>
              <a:off x="5404" y="1344"/>
              <a:ext cx="63" cy="79"/>
            </a:xfrm>
            <a:custGeom>
              <a:avLst/>
              <a:gdLst/>
              <a:ahLst/>
              <a:cxnLst>
                <a:cxn ang="0">
                  <a:pos x="59" y="19"/>
                </a:cxn>
                <a:cxn ang="0">
                  <a:pos x="54" y="16"/>
                </a:cxn>
                <a:cxn ang="0">
                  <a:pos x="49" y="14"/>
                </a:cxn>
                <a:cxn ang="0">
                  <a:pos x="44" y="13"/>
                </a:cxn>
                <a:cxn ang="0">
                  <a:pos x="38" y="13"/>
                </a:cxn>
                <a:cxn ang="0">
                  <a:pos x="33" y="14"/>
                </a:cxn>
                <a:cxn ang="0">
                  <a:pos x="28" y="16"/>
                </a:cxn>
                <a:cxn ang="0">
                  <a:pos x="26" y="18"/>
                </a:cxn>
                <a:cxn ang="0">
                  <a:pos x="24" y="20"/>
                </a:cxn>
                <a:cxn ang="0">
                  <a:pos x="21" y="23"/>
                </a:cxn>
                <a:cxn ang="0">
                  <a:pos x="19" y="27"/>
                </a:cxn>
                <a:cxn ang="0">
                  <a:pos x="17" y="32"/>
                </a:cxn>
                <a:cxn ang="0">
                  <a:pos x="17" y="38"/>
                </a:cxn>
                <a:cxn ang="0">
                  <a:pos x="17" y="44"/>
                </a:cxn>
                <a:cxn ang="0">
                  <a:pos x="18" y="49"/>
                </a:cxn>
                <a:cxn ang="0">
                  <a:pos x="19" y="53"/>
                </a:cxn>
                <a:cxn ang="0">
                  <a:pos x="21" y="55"/>
                </a:cxn>
                <a:cxn ang="0">
                  <a:pos x="23" y="58"/>
                </a:cxn>
                <a:cxn ang="0">
                  <a:pos x="27" y="61"/>
                </a:cxn>
                <a:cxn ang="0">
                  <a:pos x="31" y="63"/>
                </a:cxn>
                <a:cxn ang="0">
                  <a:pos x="35" y="65"/>
                </a:cxn>
                <a:cxn ang="0">
                  <a:pos x="41" y="65"/>
                </a:cxn>
                <a:cxn ang="0">
                  <a:pos x="47" y="64"/>
                </a:cxn>
                <a:cxn ang="0">
                  <a:pos x="51" y="63"/>
                </a:cxn>
                <a:cxn ang="0">
                  <a:pos x="56" y="61"/>
                </a:cxn>
                <a:cxn ang="0">
                  <a:pos x="60" y="58"/>
                </a:cxn>
                <a:cxn ang="0">
                  <a:pos x="61" y="73"/>
                </a:cxn>
                <a:cxn ang="0">
                  <a:pos x="56" y="76"/>
                </a:cxn>
                <a:cxn ang="0">
                  <a:pos x="51" y="77"/>
                </a:cxn>
                <a:cxn ang="0">
                  <a:pos x="45" y="78"/>
                </a:cxn>
                <a:cxn ang="0">
                  <a:pos x="41" y="79"/>
                </a:cxn>
                <a:cxn ang="0">
                  <a:pos x="33" y="78"/>
                </a:cxn>
                <a:cxn ang="0">
                  <a:pos x="28" y="77"/>
                </a:cxn>
                <a:cxn ang="0">
                  <a:pos x="24" y="75"/>
                </a:cxn>
                <a:cxn ang="0">
                  <a:pos x="19" y="73"/>
                </a:cxn>
                <a:cxn ang="0">
                  <a:pos x="15" y="71"/>
                </a:cxn>
                <a:cxn ang="0">
                  <a:pos x="12" y="68"/>
                </a:cxn>
                <a:cxn ang="0">
                  <a:pos x="8" y="63"/>
                </a:cxn>
                <a:cxn ang="0">
                  <a:pos x="4" y="58"/>
                </a:cxn>
                <a:cxn ang="0">
                  <a:pos x="3" y="53"/>
                </a:cxn>
                <a:cxn ang="0">
                  <a:pos x="2" y="49"/>
                </a:cxn>
                <a:cxn ang="0">
                  <a:pos x="1" y="46"/>
                </a:cxn>
                <a:cxn ang="0">
                  <a:pos x="0" y="42"/>
                </a:cxn>
                <a:cxn ang="0">
                  <a:pos x="1" y="35"/>
                </a:cxn>
                <a:cxn ang="0">
                  <a:pos x="2" y="29"/>
                </a:cxn>
                <a:cxn ang="0">
                  <a:pos x="3" y="24"/>
                </a:cxn>
                <a:cxn ang="0">
                  <a:pos x="6" y="18"/>
                </a:cxn>
                <a:cxn ang="0">
                  <a:pos x="9" y="14"/>
                </a:cxn>
                <a:cxn ang="0">
                  <a:pos x="12" y="11"/>
                </a:cxn>
                <a:cxn ang="0">
                  <a:pos x="15" y="8"/>
                </a:cxn>
                <a:cxn ang="0">
                  <a:pos x="19" y="6"/>
                </a:cxn>
                <a:cxn ang="0">
                  <a:pos x="23" y="4"/>
                </a:cxn>
                <a:cxn ang="0">
                  <a:pos x="27" y="2"/>
                </a:cxn>
                <a:cxn ang="0">
                  <a:pos x="32" y="1"/>
                </a:cxn>
                <a:cxn ang="0">
                  <a:pos x="38" y="0"/>
                </a:cxn>
                <a:cxn ang="0">
                  <a:pos x="42" y="0"/>
                </a:cxn>
                <a:cxn ang="0">
                  <a:pos x="47" y="1"/>
                </a:cxn>
                <a:cxn ang="0">
                  <a:pos x="52" y="2"/>
                </a:cxn>
                <a:cxn ang="0">
                  <a:pos x="58" y="3"/>
                </a:cxn>
                <a:cxn ang="0">
                  <a:pos x="63" y="6"/>
                </a:cxn>
              </a:cxnLst>
              <a:rect l="0" t="0" r="r" b="b"/>
              <a:pathLst>
                <a:path w="63" h="79">
                  <a:moveTo>
                    <a:pt x="63" y="21"/>
                  </a:moveTo>
                  <a:lnTo>
                    <a:pt x="62" y="20"/>
                  </a:lnTo>
                  <a:lnTo>
                    <a:pt x="60" y="19"/>
                  </a:lnTo>
                  <a:lnTo>
                    <a:pt x="59" y="19"/>
                  </a:lnTo>
                  <a:lnTo>
                    <a:pt x="58" y="18"/>
                  </a:lnTo>
                  <a:lnTo>
                    <a:pt x="57" y="17"/>
                  </a:lnTo>
                  <a:lnTo>
                    <a:pt x="55" y="16"/>
                  </a:lnTo>
                  <a:lnTo>
                    <a:pt x="54" y="16"/>
                  </a:lnTo>
                  <a:lnTo>
                    <a:pt x="53" y="15"/>
                  </a:lnTo>
                  <a:lnTo>
                    <a:pt x="52" y="15"/>
                  </a:lnTo>
                  <a:lnTo>
                    <a:pt x="50" y="14"/>
                  </a:lnTo>
                  <a:lnTo>
                    <a:pt x="49" y="14"/>
                  </a:lnTo>
                  <a:lnTo>
                    <a:pt x="48" y="14"/>
                  </a:lnTo>
                  <a:lnTo>
                    <a:pt x="46" y="13"/>
                  </a:lnTo>
                  <a:lnTo>
                    <a:pt x="45" y="13"/>
                  </a:lnTo>
                  <a:lnTo>
                    <a:pt x="44" y="13"/>
                  </a:lnTo>
                  <a:lnTo>
                    <a:pt x="42" y="13"/>
                  </a:lnTo>
                  <a:lnTo>
                    <a:pt x="41" y="13"/>
                  </a:lnTo>
                  <a:lnTo>
                    <a:pt x="39" y="13"/>
                  </a:lnTo>
                  <a:lnTo>
                    <a:pt x="38" y="13"/>
                  </a:lnTo>
                  <a:lnTo>
                    <a:pt x="37" y="14"/>
                  </a:lnTo>
                  <a:lnTo>
                    <a:pt x="35" y="14"/>
                  </a:lnTo>
                  <a:lnTo>
                    <a:pt x="34" y="14"/>
                  </a:lnTo>
                  <a:lnTo>
                    <a:pt x="33" y="14"/>
                  </a:lnTo>
                  <a:lnTo>
                    <a:pt x="32" y="15"/>
                  </a:lnTo>
                  <a:lnTo>
                    <a:pt x="31" y="15"/>
                  </a:lnTo>
                  <a:lnTo>
                    <a:pt x="29" y="16"/>
                  </a:lnTo>
                  <a:lnTo>
                    <a:pt x="28" y="16"/>
                  </a:lnTo>
                  <a:lnTo>
                    <a:pt x="27" y="17"/>
                  </a:lnTo>
                  <a:lnTo>
                    <a:pt x="27" y="17"/>
                  </a:lnTo>
                  <a:lnTo>
                    <a:pt x="26" y="18"/>
                  </a:lnTo>
                  <a:lnTo>
                    <a:pt x="26" y="18"/>
                  </a:lnTo>
                  <a:lnTo>
                    <a:pt x="25" y="19"/>
                  </a:lnTo>
                  <a:lnTo>
                    <a:pt x="25" y="19"/>
                  </a:lnTo>
                  <a:lnTo>
                    <a:pt x="24" y="19"/>
                  </a:lnTo>
                  <a:lnTo>
                    <a:pt x="24" y="20"/>
                  </a:lnTo>
                  <a:lnTo>
                    <a:pt x="24" y="20"/>
                  </a:lnTo>
                  <a:lnTo>
                    <a:pt x="23" y="21"/>
                  </a:lnTo>
                  <a:lnTo>
                    <a:pt x="22" y="22"/>
                  </a:lnTo>
                  <a:lnTo>
                    <a:pt x="21" y="23"/>
                  </a:lnTo>
                  <a:lnTo>
                    <a:pt x="21" y="24"/>
                  </a:lnTo>
                  <a:lnTo>
                    <a:pt x="20" y="25"/>
                  </a:lnTo>
                  <a:lnTo>
                    <a:pt x="19" y="26"/>
                  </a:lnTo>
                  <a:lnTo>
                    <a:pt x="19" y="27"/>
                  </a:lnTo>
                  <a:lnTo>
                    <a:pt x="18" y="29"/>
                  </a:lnTo>
                  <a:lnTo>
                    <a:pt x="18" y="30"/>
                  </a:lnTo>
                  <a:lnTo>
                    <a:pt x="18" y="31"/>
                  </a:lnTo>
                  <a:lnTo>
                    <a:pt x="17" y="32"/>
                  </a:lnTo>
                  <a:lnTo>
                    <a:pt x="17" y="34"/>
                  </a:lnTo>
                  <a:lnTo>
                    <a:pt x="17" y="35"/>
                  </a:lnTo>
                  <a:lnTo>
                    <a:pt x="17" y="36"/>
                  </a:lnTo>
                  <a:lnTo>
                    <a:pt x="17" y="38"/>
                  </a:lnTo>
                  <a:lnTo>
                    <a:pt x="17" y="39"/>
                  </a:lnTo>
                  <a:lnTo>
                    <a:pt x="17" y="41"/>
                  </a:lnTo>
                  <a:lnTo>
                    <a:pt x="17" y="42"/>
                  </a:lnTo>
                  <a:lnTo>
                    <a:pt x="17" y="44"/>
                  </a:lnTo>
                  <a:lnTo>
                    <a:pt x="17" y="45"/>
                  </a:lnTo>
                  <a:lnTo>
                    <a:pt x="17" y="46"/>
                  </a:lnTo>
                  <a:lnTo>
                    <a:pt x="18" y="47"/>
                  </a:lnTo>
                  <a:lnTo>
                    <a:pt x="18" y="49"/>
                  </a:lnTo>
                  <a:lnTo>
                    <a:pt x="18" y="50"/>
                  </a:lnTo>
                  <a:lnTo>
                    <a:pt x="19" y="51"/>
                  </a:lnTo>
                  <a:lnTo>
                    <a:pt x="19" y="52"/>
                  </a:lnTo>
                  <a:lnTo>
                    <a:pt x="19" y="53"/>
                  </a:lnTo>
                  <a:lnTo>
                    <a:pt x="20" y="53"/>
                  </a:lnTo>
                  <a:lnTo>
                    <a:pt x="20" y="54"/>
                  </a:lnTo>
                  <a:lnTo>
                    <a:pt x="20" y="54"/>
                  </a:lnTo>
                  <a:lnTo>
                    <a:pt x="21" y="55"/>
                  </a:lnTo>
                  <a:lnTo>
                    <a:pt x="21" y="55"/>
                  </a:lnTo>
                  <a:lnTo>
                    <a:pt x="22" y="56"/>
                  </a:lnTo>
                  <a:lnTo>
                    <a:pt x="22" y="57"/>
                  </a:lnTo>
                  <a:lnTo>
                    <a:pt x="23" y="58"/>
                  </a:lnTo>
                  <a:lnTo>
                    <a:pt x="24" y="59"/>
                  </a:lnTo>
                  <a:lnTo>
                    <a:pt x="25" y="60"/>
                  </a:lnTo>
                  <a:lnTo>
                    <a:pt x="26" y="60"/>
                  </a:lnTo>
                  <a:lnTo>
                    <a:pt x="27" y="61"/>
                  </a:lnTo>
                  <a:lnTo>
                    <a:pt x="28" y="62"/>
                  </a:lnTo>
                  <a:lnTo>
                    <a:pt x="29" y="62"/>
                  </a:lnTo>
                  <a:lnTo>
                    <a:pt x="30" y="63"/>
                  </a:lnTo>
                  <a:lnTo>
                    <a:pt x="31" y="63"/>
                  </a:lnTo>
                  <a:lnTo>
                    <a:pt x="32" y="64"/>
                  </a:lnTo>
                  <a:lnTo>
                    <a:pt x="33" y="64"/>
                  </a:lnTo>
                  <a:lnTo>
                    <a:pt x="34" y="64"/>
                  </a:lnTo>
                  <a:lnTo>
                    <a:pt x="35" y="65"/>
                  </a:lnTo>
                  <a:lnTo>
                    <a:pt x="37" y="65"/>
                  </a:lnTo>
                  <a:lnTo>
                    <a:pt x="38" y="65"/>
                  </a:lnTo>
                  <a:lnTo>
                    <a:pt x="39" y="65"/>
                  </a:lnTo>
                  <a:lnTo>
                    <a:pt x="41" y="65"/>
                  </a:lnTo>
                  <a:lnTo>
                    <a:pt x="42" y="65"/>
                  </a:lnTo>
                  <a:lnTo>
                    <a:pt x="44" y="65"/>
                  </a:lnTo>
                  <a:lnTo>
                    <a:pt x="45" y="65"/>
                  </a:lnTo>
                  <a:lnTo>
                    <a:pt x="47" y="64"/>
                  </a:lnTo>
                  <a:lnTo>
                    <a:pt x="48" y="64"/>
                  </a:lnTo>
                  <a:lnTo>
                    <a:pt x="50" y="64"/>
                  </a:lnTo>
                  <a:lnTo>
                    <a:pt x="50" y="63"/>
                  </a:lnTo>
                  <a:lnTo>
                    <a:pt x="51" y="63"/>
                  </a:lnTo>
                  <a:lnTo>
                    <a:pt x="53" y="63"/>
                  </a:lnTo>
                  <a:lnTo>
                    <a:pt x="54" y="62"/>
                  </a:lnTo>
                  <a:lnTo>
                    <a:pt x="55" y="62"/>
                  </a:lnTo>
                  <a:lnTo>
                    <a:pt x="56" y="61"/>
                  </a:lnTo>
                  <a:lnTo>
                    <a:pt x="57" y="61"/>
                  </a:lnTo>
                  <a:lnTo>
                    <a:pt x="58" y="60"/>
                  </a:lnTo>
                  <a:lnTo>
                    <a:pt x="59" y="59"/>
                  </a:lnTo>
                  <a:lnTo>
                    <a:pt x="60" y="58"/>
                  </a:lnTo>
                  <a:lnTo>
                    <a:pt x="62" y="57"/>
                  </a:lnTo>
                  <a:lnTo>
                    <a:pt x="63" y="56"/>
                  </a:lnTo>
                  <a:lnTo>
                    <a:pt x="63" y="73"/>
                  </a:lnTo>
                  <a:lnTo>
                    <a:pt x="61" y="73"/>
                  </a:lnTo>
                  <a:lnTo>
                    <a:pt x="60" y="74"/>
                  </a:lnTo>
                  <a:lnTo>
                    <a:pt x="59" y="75"/>
                  </a:lnTo>
                  <a:lnTo>
                    <a:pt x="57" y="75"/>
                  </a:lnTo>
                  <a:lnTo>
                    <a:pt x="56" y="76"/>
                  </a:lnTo>
                  <a:lnTo>
                    <a:pt x="55" y="76"/>
                  </a:lnTo>
                  <a:lnTo>
                    <a:pt x="53" y="77"/>
                  </a:lnTo>
                  <a:lnTo>
                    <a:pt x="52" y="77"/>
                  </a:lnTo>
                  <a:lnTo>
                    <a:pt x="51" y="77"/>
                  </a:lnTo>
                  <a:lnTo>
                    <a:pt x="49" y="78"/>
                  </a:lnTo>
                  <a:lnTo>
                    <a:pt x="48" y="78"/>
                  </a:lnTo>
                  <a:lnTo>
                    <a:pt x="46" y="78"/>
                  </a:lnTo>
                  <a:lnTo>
                    <a:pt x="45" y="78"/>
                  </a:lnTo>
                  <a:lnTo>
                    <a:pt x="44" y="78"/>
                  </a:lnTo>
                  <a:lnTo>
                    <a:pt x="43" y="78"/>
                  </a:lnTo>
                  <a:lnTo>
                    <a:pt x="42" y="79"/>
                  </a:lnTo>
                  <a:lnTo>
                    <a:pt x="41" y="79"/>
                  </a:lnTo>
                  <a:lnTo>
                    <a:pt x="38" y="79"/>
                  </a:lnTo>
                  <a:lnTo>
                    <a:pt x="36" y="78"/>
                  </a:lnTo>
                  <a:lnTo>
                    <a:pt x="34" y="78"/>
                  </a:lnTo>
                  <a:lnTo>
                    <a:pt x="33" y="78"/>
                  </a:lnTo>
                  <a:lnTo>
                    <a:pt x="32" y="78"/>
                  </a:lnTo>
                  <a:lnTo>
                    <a:pt x="31" y="78"/>
                  </a:lnTo>
                  <a:lnTo>
                    <a:pt x="30" y="77"/>
                  </a:lnTo>
                  <a:lnTo>
                    <a:pt x="28" y="77"/>
                  </a:lnTo>
                  <a:lnTo>
                    <a:pt x="26" y="76"/>
                  </a:lnTo>
                  <a:lnTo>
                    <a:pt x="25" y="76"/>
                  </a:lnTo>
                  <a:lnTo>
                    <a:pt x="25" y="76"/>
                  </a:lnTo>
                  <a:lnTo>
                    <a:pt x="24" y="75"/>
                  </a:lnTo>
                  <a:lnTo>
                    <a:pt x="23" y="75"/>
                  </a:lnTo>
                  <a:lnTo>
                    <a:pt x="22" y="75"/>
                  </a:lnTo>
                  <a:lnTo>
                    <a:pt x="21" y="74"/>
                  </a:lnTo>
                  <a:lnTo>
                    <a:pt x="19" y="73"/>
                  </a:lnTo>
                  <a:lnTo>
                    <a:pt x="18" y="72"/>
                  </a:lnTo>
                  <a:lnTo>
                    <a:pt x="17" y="72"/>
                  </a:lnTo>
                  <a:lnTo>
                    <a:pt x="16" y="71"/>
                  </a:lnTo>
                  <a:lnTo>
                    <a:pt x="15" y="71"/>
                  </a:lnTo>
                  <a:lnTo>
                    <a:pt x="15" y="70"/>
                  </a:lnTo>
                  <a:lnTo>
                    <a:pt x="14" y="70"/>
                  </a:lnTo>
                  <a:lnTo>
                    <a:pt x="13" y="69"/>
                  </a:lnTo>
                  <a:lnTo>
                    <a:pt x="12" y="68"/>
                  </a:lnTo>
                  <a:lnTo>
                    <a:pt x="10" y="66"/>
                  </a:lnTo>
                  <a:lnTo>
                    <a:pt x="10" y="65"/>
                  </a:lnTo>
                  <a:lnTo>
                    <a:pt x="9" y="65"/>
                  </a:lnTo>
                  <a:lnTo>
                    <a:pt x="8" y="63"/>
                  </a:lnTo>
                  <a:lnTo>
                    <a:pt x="7" y="62"/>
                  </a:lnTo>
                  <a:lnTo>
                    <a:pt x="6" y="60"/>
                  </a:lnTo>
                  <a:lnTo>
                    <a:pt x="5" y="58"/>
                  </a:lnTo>
                  <a:lnTo>
                    <a:pt x="4" y="58"/>
                  </a:lnTo>
                  <a:lnTo>
                    <a:pt x="4" y="57"/>
                  </a:lnTo>
                  <a:lnTo>
                    <a:pt x="3" y="55"/>
                  </a:lnTo>
                  <a:lnTo>
                    <a:pt x="3" y="54"/>
                  </a:lnTo>
                  <a:lnTo>
                    <a:pt x="3" y="53"/>
                  </a:lnTo>
                  <a:lnTo>
                    <a:pt x="2" y="52"/>
                  </a:lnTo>
                  <a:lnTo>
                    <a:pt x="2" y="51"/>
                  </a:lnTo>
                  <a:lnTo>
                    <a:pt x="2" y="50"/>
                  </a:lnTo>
                  <a:lnTo>
                    <a:pt x="2" y="49"/>
                  </a:lnTo>
                  <a:lnTo>
                    <a:pt x="1" y="48"/>
                  </a:lnTo>
                  <a:lnTo>
                    <a:pt x="1" y="48"/>
                  </a:lnTo>
                  <a:lnTo>
                    <a:pt x="1" y="47"/>
                  </a:lnTo>
                  <a:lnTo>
                    <a:pt x="1" y="46"/>
                  </a:lnTo>
                  <a:lnTo>
                    <a:pt x="1" y="45"/>
                  </a:lnTo>
                  <a:lnTo>
                    <a:pt x="1" y="43"/>
                  </a:lnTo>
                  <a:lnTo>
                    <a:pt x="1" y="43"/>
                  </a:lnTo>
                  <a:lnTo>
                    <a:pt x="0" y="42"/>
                  </a:lnTo>
                  <a:lnTo>
                    <a:pt x="0" y="40"/>
                  </a:lnTo>
                  <a:lnTo>
                    <a:pt x="0" y="39"/>
                  </a:lnTo>
                  <a:lnTo>
                    <a:pt x="0" y="37"/>
                  </a:lnTo>
                  <a:lnTo>
                    <a:pt x="1" y="35"/>
                  </a:lnTo>
                  <a:lnTo>
                    <a:pt x="1" y="34"/>
                  </a:lnTo>
                  <a:lnTo>
                    <a:pt x="1" y="33"/>
                  </a:lnTo>
                  <a:lnTo>
                    <a:pt x="1" y="31"/>
                  </a:lnTo>
                  <a:lnTo>
                    <a:pt x="2" y="29"/>
                  </a:lnTo>
                  <a:lnTo>
                    <a:pt x="2" y="28"/>
                  </a:lnTo>
                  <a:lnTo>
                    <a:pt x="2" y="27"/>
                  </a:lnTo>
                  <a:lnTo>
                    <a:pt x="3" y="26"/>
                  </a:lnTo>
                  <a:lnTo>
                    <a:pt x="3" y="24"/>
                  </a:lnTo>
                  <a:lnTo>
                    <a:pt x="4" y="22"/>
                  </a:lnTo>
                  <a:lnTo>
                    <a:pt x="5" y="20"/>
                  </a:lnTo>
                  <a:lnTo>
                    <a:pt x="6" y="19"/>
                  </a:lnTo>
                  <a:lnTo>
                    <a:pt x="6" y="18"/>
                  </a:lnTo>
                  <a:lnTo>
                    <a:pt x="7" y="17"/>
                  </a:lnTo>
                  <a:lnTo>
                    <a:pt x="8" y="16"/>
                  </a:lnTo>
                  <a:lnTo>
                    <a:pt x="9" y="15"/>
                  </a:lnTo>
                  <a:lnTo>
                    <a:pt x="9" y="14"/>
                  </a:lnTo>
                  <a:lnTo>
                    <a:pt x="10" y="13"/>
                  </a:lnTo>
                  <a:lnTo>
                    <a:pt x="10" y="13"/>
                  </a:lnTo>
                  <a:lnTo>
                    <a:pt x="12" y="11"/>
                  </a:lnTo>
                  <a:lnTo>
                    <a:pt x="12" y="11"/>
                  </a:lnTo>
                  <a:lnTo>
                    <a:pt x="13" y="10"/>
                  </a:lnTo>
                  <a:lnTo>
                    <a:pt x="14" y="9"/>
                  </a:lnTo>
                  <a:lnTo>
                    <a:pt x="15" y="9"/>
                  </a:lnTo>
                  <a:lnTo>
                    <a:pt x="15" y="8"/>
                  </a:lnTo>
                  <a:lnTo>
                    <a:pt x="16" y="8"/>
                  </a:lnTo>
                  <a:lnTo>
                    <a:pt x="17" y="7"/>
                  </a:lnTo>
                  <a:lnTo>
                    <a:pt x="18" y="7"/>
                  </a:lnTo>
                  <a:lnTo>
                    <a:pt x="19" y="6"/>
                  </a:lnTo>
                  <a:lnTo>
                    <a:pt x="20" y="5"/>
                  </a:lnTo>
                  <a:lnTo>
                    <a:pt x="21" y="5"/>
                  </a:lnTo>
                  <a:lnTo>
                    <a:pt x="22" y="4"/>
                  </a:lnTo>
                  <a:lnTo>
                    <a:pt x="23" y="4"/>
                  </a:lnTo>
                  <a:lnTo>
                    <a:pt x="25" y="3"/>
                  </a:lnTo>
                  <a:lnTo>
                    <a:pt x="26" y="3"/>
                  </a:lnTo>
                  <a:lnTo>
                    <a:pt x="27" y="2"/>
                  </a:lnTo>
                  <a:lnTo>
                    <a:pt x="27" y="2"/>
                  </a:lnTo>
                  <a:lnTo>
                    <a:pt x="28" y="2"/>
                  </a:lnTo>
                  <a:lnTo>
                    <a:pt x="29" y="2"/>
                  </a:lnTo>
                  <a:lnTo>
                    <a:pt x="30" y="1"/>
                  </a:lnTo>
                  <a:lnTo>
                    <a:pt x="32" y="1"/>
                  </a:lnTo>
                  <a:lnTo>
                    <a:pt x="34" y="1"/>
                  </a:lnTo>
                  <a:lnTo>
                    <a:pt x="35" y="1"/>
                  </a:lnTo>
                  <a:lnTo>
                    <a:pt x="36" y="0"/>
                  </a:lnTo>
                  <a:lnTo>
                    <a:pt x="38" y="0"/>
                  </a:lnTo>
                  <a:lnTo>
                    <a:pt x="39" y="0"/>
                  </a:lnTo>
                  <a:lnTo>
                    <a:pt x="40" y="0"/>
                  </a:lnTo>
                  <a:lnTo>
                    <a:pt x="41" y="0"/>
                  </a:lnTo>
                  <a:lnTo>
                    <a:pt x="42" y="0"/>
                  </a:lnTo>
                  <a:lnTo>
                    <a:pt x="44" y="0"/>
                  </a:lnTo>
                  <a:lnTo>
                    <a:pt x="44" y="0"/>
                  </a:lnTo>
                  <a:lnTo>
                    <a:pt x="45" y="0"/>
                  </a:lnTo>
                  <a:lnTo>
                    <a:pt x="47" y="1"/>
                  </a:lnTo>
                  <a:lnTo>
                    <a:pt x="48" y="1"/>
                  </a:lnTo>
                  <a:lnTo>
                    <a:pt x="50" y="1"/>
                  </a:lnTo>
                  <a:lnTo>
                    <a:pt x="51" y="1"/>
                  </a:lnTo>
                  <a:lnTo>
                    <a:pt x="52" y="2"/>
                  </a:lnTo>
                  <a:lnTo>
                    <a:pt x="54" y="2"/>
                  </a:lnTo>
                  <a:lnTo>
                    <a:pt x="55" y="2"/>
                  </a:lnTo>
                  <a:lnTo>
                    <a:pt x="56" y="3"/>
                  </a:lnTo>
                  <a:lnTo>
                    <a:pt x="58" y="3"/>
                  </a:lnTo>
                  <a:lnTo>
                    <a:pt x="59" y="4"/>
                  </a:lnTo>
                  <a:lnTo>
                    <a:pt x="61" y="4"/>
                  </a:lnTo>
                  <a:lnTo>
                    <a:pt x="62" y="5"/>
                  </a:lnTo>
                  <a:lnTo>
                    <a:pt x="63" y="6"/>
                  </a:lnTo>
                  <a:lnTo>
                    <a:pt x="63" y="21"/>
                  </a:lnTo>
                  <a:close/>
                </a:path>
              </a:pathLst>
            </a:custGeom>
            <a:solidFill>
              <a:srgbClr val="223D4A"/>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 name="Freeform 67"/>
            <p:cNvSpPr>
              <a:spLocks noEditPoints="1"/>
            </p:cNvSpPr>
            <p:nvPr/>
          </p:nvSpPr>
          <p:spPr bwMode="auto">
            <a:xfrm>
              <a:off x="5496" y="1346"/>
              <a:ext cx="66" cy="76"/>
            </a:xfrm>
            <a:custGeom>
              <a:avLst/>
              <a:gdLst/>
              <a:ahLst/>
              <a:cxnLst>
                <a:cxn ang="0">
                  <a:pos x="31" y="24"/>
                </a:cxn>
                <a:cxn ang="0">
                  <a:pos x="33" y="20"/>
                </a:cxn>
                <a:cxn ang="0">
                  <a:pos x="34" y="17"/>
                </a:cxn>
                <a:cxn ang="0">
                  <a:pos x="33" y="14"/>
                </a:cxn>
                <a:cxn ang="0">
                  <a:pos x="31" y="11"/>
                </a:cxn>
                <a:cxn ang="0">
                  <a:pos x="28" y="9"/>
                </a:cxn>
                <a:cxn ang="0">
                  <a:pos x="24" y="10"/>
                </a:cxn>
                <a:cxn ang="0">
                  <a:pos x="21" y="12"/>
                </a:cxn>
                <a:cxn ang="0">
                  <a:pos x="20" y="15"/>
                </a:cxn>
                <a:cxn ang="0">
                  <a:pos x="20" y="19"/>
                </a:cxn>
                <a:cxn ang="0">
                  <a:pos x="26" y="27"/>
                </a:cxn>
                <a:cxn ang="0">
                  <a:pos x="18" y="45"/>
                </a:cxn>
                <a:cxn ang="0">
                  <a:pos x="15" y="49"/>
                </a:cxn>
                <a:cxn ang="0">
                  <a:pos x="13" y="53"/>
                </a:cxn>
                <a:cxn ang="0">
                  <a:pos x="14" y="57"/>
                </a:cxn>
                <a:cxn ang="0">
                  <a:pos x="16" y="60"/>
                </a:cxn>
                <a:cxn ang="0">
                  <a:pos x="19" y="63"/>
                </a:cxn>
                <a:cxn ang="0">
                  <a:pos x="24" y="64"/>
                </a:cxn>
                <a:cxn ang="0">
                  <a:pos x="29" y="63"/>
                </a:cxn>
                <a:cxn ang="0">
                  <a:pos x="33" y="61"/>
                </a:cxn>
                <a:cxn ang="0">
                  <a:pos x="43" y="67"/>
                </a:cxn>
                <a:cxn ang="0">
                  <a:pos x="37" y="72"/>
                </a:cxn>
                <a:cxn ang="0">
                  <a:pos x="31" y="75"/>
                </a:cxn>
                <a:cxn ang="0">
                  <a:pos x="25" y="76"/>
                </a:cxn>
                <a:cxn ang="0">
                  <a:pos x="18" y="76"/>
                </a:cxn>
                <a:cxn ang="0">
                  <a:pos x="11" y="74"/>
                </a:cxn>
                <a:cxn ang="0">
                  <a:pos x="6" y="71"/>
                </a:cxn>
                <a:cxn ang="0">
                  <a:pos x="2" y="66"/>
                </a:cxn>
                <a:cxn ang="0">
                  <a:pos x="1" y="62"/>
                </a:cxn>
                <a:cxn ang="0">
                  <a:pos x="0" y="56"/>
                </a:cxn>
                <a:cxn ang="0">
                  <a:pos x="0" y="51"/>
                </a:cxn>
                <a:cxn ang="0">
                  <a:pos x="2" y="46"/>
                </a:cxn>
                <a:cxn ang="0">
                  <a:pos x="5" y="41"/>
                </a:cxn>
                <a:cxn ang="0">
                  <a:pos x="10" y="37"/>
                </a:cxn>
                <a:cxn ang="0">
                  <a:pos x="14" y="32"/>
                </a:cxn>
                <a:cxn ang="0">
                  <a:pos x="10" y="26"/>
                </a:cxn>
                <a:cxn ang="0">
                  <a:pos x="8" y="20"/>
                </a:cxn>
                <a:cxn ang="0">
                  <a:pos x="8" y="14"/>
                </a:cxn>
                <a:cxn ang="0">
                  <a:pos x="9" y="9"/>
                </a:cxn>
                <a:cxn ang="0">
                  <a:pos x="12" y="5"/>
                </a:cxn>
                <a:cxn ang="0">
                  <a:pos x="17" y="2"/>
                </a:cxn>
                <a:cxn ang="0">
                  <a:pos x="22" y="1"/>
                </a:cxn>
                <a:cxn ang="0">
                  <a:pos x="28" y="0"/>
                </a:cxn>
                <a:cxn ang="0">
                  <a:pos x="34" y="1"/>
                </a:cxn>
                <a:cxn ang="0">
                  <a:pos x="39" y="3"/>
                </a:cxn>
                <a:cxn ang="0">
                  <a:pos x="43" y="6"/>
                </a:cxn>
                <a:cxn ang="0">
                  <a:pos x="45" y="10"/>
                </a:cxn>
                <a:cxn ang="0">
                  <a:pos x="46" y="14"/>
                </a:cxn>
                <a:cxn ang="0">
                  <a:pos x="46" y="19"/>
                </a:cxn>
                <a:cxn ang="0">
                  <a:pos x="45" y="23"/>
                </a:cxn>
                <a:cxn ang="0">
                  <a:pos x="41" y="27"/>
                </a:cxn>
                <a:cxn ang="0">
                  <a:pos x="33" y="34"/>
                </a:cxn>
                <a:cxn ang="0">
                  <a:pos x="52" y="42"/>
                </a:cxn>
                <a:cxn ang="0">
                  <a:pos x="59" y="52"/>
                </a:cxn>
              </a:cxnLst>
              <a:rect l="0" t="0" r="r" b="b"/>
              <a:pathLst>
                <a:path w="66" h="76">
                  <a:moveTo>
                    <a:pt x="26" y="27"/>
                  </a:moveTo>
                  <a:lnTo>
                    <a:pt x="28" y="25"/>
                  </a:lnTo>
                  <a:lnTo>
                    <a:pt x="29" y="25"/>
                  </a:lnTo>
                  <a:lnTo>
                    <a:pt x="30" y="25"/>
                  </a:lnTo>
                  <a:lnTo>
                    <a:pt x="30" y="24"/>
                  </a:lnTo>
                  <a:lnTo>
                    <a:pt x="31" y="24"/>
                  </a:lnTo>
                  <a:lnTo>
                    <a:pt x="31" y="23"/>
                  </a:lnTo>
                  <a:lnTo>
                    <a:pt x="32" y="23"/>
                  </a:lnTo>
                  <a:lnTo>
                    <a:pt x="32" y="22"/>
                  </a:lnTo>
                  <a:lnTo>
                    <a:pt x="33" y="21"/>
                  </a:lnTo>
                  <a:lnTo>
                    <a:pt x="33" y="21"/>
                  </a:lnTo>
                  <a:lnTo>
                    <a:pt x="33" y="20"/>
                  </a:lnTo>
                  <a:lnTo>
                    <a:pt x="33" y="20"/>
                  </a:lnTo>
                  <a:lnTo>
                    <a:pt x="34" y="19"/>
                  </a:lnTo>
                  <a:lnTo>
                    <a:pt x="34" y="19"/>
                  </a:lnTo>
                  <a:lnTo>
                    <a:pt x="34" y="18"/>
                  </a:lnTo>
                  <a:lnTo>
                    <a:pt x="34" y="18"/>
                  </a:lnTo>
                  <a:lnTo>
                    <a:pt x="34" y="17"/>
                  </a:lnTo>
                  <a:lnTo>
                    <a:pt x="34" y="17"/>
                  </a:lnTo>
                  <a:lnTo>
                    <a:pt x="34" y="16"/>
                  </a:lnTo>
                  <a:lnTo>
                    <a:pt x="34" y="15"/>
                  </a:lnTo>
                  <a:lnTo>
                    <a:pt x="34" y="14"/>
                  </a:lnTo>
                  <a:lnTo>
                    <a:pt x="34" y="14"/>
                  </a:lnTo>
                  <a:lnTo>
                    <a:pt x="33" y="14"/>
                  </a:lnTo>
                  <a:lnTo>
                    <a:pt x="33" y="13"/>
                  </a:lnTo>
                  <a:lnTo>
                    <a:pt x="33" y="12"/>
                  </a:lnTo>
                  <a:lnTo>
                    <a:pt x="32" y="12"/>
                  </a:lnTo>
                  <a:lnTo>
                    <a:pt x="32" y="11"/>
                  </a:lnTo>
                  <a:lnTo>
                    <a:pt x="32" y="11"/>
                  </a:lnTo>
                  <a:lnTo>
                    <a:pt x="31" y="11"/>
                  </a:lnTo>
                  <a:lnTo>
                    <a:pt x="30" y="10"/>
                  </a:lnTo>
                  <a:lnTo>
                    <a:pt x="30" y="10"/>
                  </a:lnTo>
                  <a:lnTo>
                    <a:pt x="30" y="10"/>
                  </a:lnTo>
                  <a:lnTo>
                    <a:pt x="29" y="10"/>
                  </a:lnTo>
                  <a:lnTo>
                    <a:pt x="29" y="10"/>
                  </a:lnTo>
                  <a:lnTo>
                    <a:pt x="28" y="9"/>
                  </a:lnTo>
                  <a:lnTo>
                    <a:pt x="27" y="9"/>
                  </a:lnTo>
                  <a:lnTo>
                    <a:pt x="26" y="9"/>
                  </a:lnTo>
                  <a:lnTo>
                    <a:pt x="25" y="10"/>
                  </a:lnTo>
                  <a:lnTo>
                    <a:pt x="25" y="10"/>
                  </a:lnTo>
                  <a:lnTo>
                    <a:pt x="25" y="10"/>
                  </a:lnTo>
                  <a:lnTo>
                    <a:pt x="24" y="10"/>
                  </a:lnTo>
                  <a:lnTo>
                    <a:pt x="23" y="10"/>
                  </a:lnTo>
                  <a:lnTo>
                    <a:pt x="23" y="11"/>
                  </a:lnTo>
                  <a:lnTo>
                    <a:pt x="22" y="11"/>
                  </a:lnTo>
                  <a:lnTo>
                    <a:pt x="22" y="11"/>
                  </a:lnTo>
                  <a:lnTo>
                    <a:pt x="21" y="12"/>
                  </a:lnTo>
                  <a:lnTo>
                    <a:pt x="21" y="12"/>
                  </a:lnTo>
                  <a:lnTo>
                    <a:pt x="21" y="13"/>
                  </a:lnTo>
                  <a:lnTo>
                    <a:pt x="21" y="13"/>
                  </a:lnTo>
                  <a:lnTo>
                    <a:pt x="20" y="14"/>
                  </a:lnTo>
                  <a:lnTo>
                    <a:pt x="20" y="14"/>
                  </a:lnTo>
                  <a:lnTo>
                    <a:pt x="20" y="14"/>
                  </a:lnTo>
                  <a:lnTo>
                    <a:pt x="20" y="15"/>
                  </a:lnTo>
                  <a:lnTo>
                    <a:pt x="20" y="16"/>
                  </a:lnTo>
                  <a:lnTo>
                    <a:pt x="20" y="17"/>
                  </a:lnTo>
                  <a:lnTo>
                    <a:pt x="20" y="17"/>
                  </a:lnTo>
                  <a:lnTo>
                    <a:pt x="20" y="18"/>
                  </a:lnTo>
                  <a:lnTo>
                    <a:pt x="20" y="18"/>
                  </a:lnTo>
                  <a:lnTo>
                    <a:pt x="20" y="19"/>
                  </a:lnTo>
                  <a:lnTo>
                    <a:pt x="20" y="20"/>
                  </a:lnTo>
                  <a:lnTo>
                    <a:pt x="21" y="20"/>
                  </a:lnTo>
                  <a:lnTo>
                    <a:pt x="21" y="21"/>
                  </a:lnTo>
                  <a:lnTo>
                    <a:pt x="21" y="22"/>
                  </a:lnTo>
                  <a:lnTo>
                    <a:pt x="22" y="23"/>
                  </a:lnTo>
                  <a:lnTo>
                    <a:pt x="26" y="27"/>
                  </a:lnTo>
                  <a:close/>
                  <a:moveTo>
                    <a:pt x="36" y="58"/>
                  </a:moveTo>
                  <a:lnTo>
                    <a:pt x="22" y="42"/>
                  </a:lnTo>
                  <a:lnTo>
                    <a:pt x="20" y="43"/>
                  </a:lnTo>
                  <a:lnTo>
                    <a:pt x="20" y="43"/>
                  </a:lnTo>
                  <a:lnTo>
                    <a:pt x="19" y="44"/>
                  </a:lnTo>
                  <a:lnTo>
                    <a:pt x="18" y="45"/>
                  </a:lnTo>
                  <a:lnTo>
                    <a:pt x="17" y="45"/>
                  </a:lnTo>
                  <a:lnTo>
                    <a:pt x="17" y="46"/>
                  </a:lnTo>
                  <a:lnTo>
                    <a:pt x="16" y="47"/>
                  </a:lnTo>
                  <a:lnTo>
                    <a:pt x="15" y="48"/>
                  </a:lnTo>
                  <a:lnTo>
                    <a:pt x="15" y="48"/>
                  </a:lnTo>
                  <a:lnTo>
                    <a:pt x="15" y="49"/>
                  </a:lnTo>
                  <a:lnTo>
                    <a:pt x="14" y="50"/>
                  </a:lnTo>
                  <a:lnTo>
                    <a:pt x="14" y="50"/>
                  </a:lnTo>
                  <a:lnTo>
                    <a:pt x="14" y="51"/>
                  </a:lnTo>
                  <a:lnTo>
                    <a:pt x="13" y="52"/>
                  </a:lnTo>
                  <a:lnTo>
                    <a:pt x="13" y="53"/>
                  </a:lnTo>
                  <a:lnTo>
                    <a:pt x="13" y="53"/>
                  </a:lnTo>
                  <a:lnTo>
                    <a:pt x="13" y="54"/>
                  </a:lnTo>
                  <a:lnTo>
                    <a:pt x="13" y="55"/>
                  </a:lnTo>
                  <a:lnTo>
                    <a:pt x="13" y="56"/>
                  </a:lnTo>
                  <a:lnTo>
                    <a:pt x="13" y="56"/>
                  </a:lnTo>
                  <a:lnTo>
                    <a:pt x="14" y="57"/>
                  </a:lnTo>
                  <a:lnTo>
                    <a:pt x="14" y="57"/>
                  </a:lnTo>
                  <a:lnTo>
                    <a:pt x="14" y="58"/>
                  </a:lnTo>
                  <a:lnTo>
                    <a:pt x="14" y="59"/>
                  </a:lnTo>
                  <a:lnTo>
                    <a:pt x="15" y="59"/>
                  </a:lnTo>
                  <a:lnTo>
                    <a:pt x="15" y="60"/>
                  </a:lnTo>
                  <a:lnTo>
                    <a:pt x="15" y="60"/>
                  </a:lnTo>
                  <a:lnTo>
                    <a:pt x="16" y="60"/>
                  </a:lnTo>
                  <a:lnTo>
                    <a:pt x="16" y="61"/>
                  </a:lnTo>
                  <a:lnTo>
                    <a:pt x="17" y="61"/>
                  </a:lnTo>
                  <a:lnTo>
                    <a:pt x="17" y="62"/>
                  </a:lnTo>
                  <a:lnTo>
                    <a:pt x="18" y="63"/>
                  </a:lnTo>
                  <a:lnTo>
                    <a:pt x="19" y="63"/>
                  </a:lnTo>
                  <a:lnTo>
                    <a:pt x="19" y="63"/>
                  </a:lnTo>
                  <a:lnTo>
                    <a:pt x="20" y="63"/>
                  </a:lnTo>
                  <a:lnTo>
                    <a:pt x="20" y="64"/>
                  </a:lnTo>
                  <a:lnTo>
                    <a:pt x="21" y="64"/>
                  </a:lnTo>
                  <a:lnTo>
                    <a:pt x="21" y="64"/>
                  </a:lnTo>
                  <a:lnTo>
                    <a:pt x="22" y="64"/>
                  </a:lnTo>
                  <a:lnTo>
                    <a:pt x="24" y="64"/>
                  </a:lnTo>
                  <a:lnTo>
                    <a:pt x="24" y="64"/>
                  </a:lnTo>
                  <a:lnTo>
                    <a:pt x="25" y="64"/>
                  </a:lnTo>
                  <a:lnTo>
                    <a:pt x="26" y="64"/>
                  </a:lnTo>
                  <a:lnTo>
                    <a:pt x="27" y="64"/>
                  </a:lnTo>
                  <a:lnTo>
                    <a:pt x="28" y="64"/>
                  </a:lnTo>
                  <a:lnTo>
                    <a:pt x="29" y="63"/>
                  </a:lnTo>
                  <a:lnTo>
                    <a:pt x="30" y="63"/>
                  </a:lnTo>
                  <a:lnTo>
                    <a:pt x="31" y="63"/>
                  </a:lnTo>
                  <a:lnTo>
                    <a:pt x="31" y="62"/>
                  </a:lnTo>
                  <a:lnTo>
                    <a:pt x="32" y="62"/>
                  </a:lnTo>
                  <a:lnTo>
                    <a:pt x="33" y="61"/>
                  </a:lnTo>
                  <a:lnTo>
                    <a:pt x="33" y="61"/>
                  </a:lnTo>
                  <a:lnTo>
                    <a:pt x="34" y="60"/>
                  </a:lnTo>
                  <a:lnTo>
                    <a:pt x="35" y="60"/>
                  </a:lnTo>
                  <a:lnTo>
                    <a:pt x="35" y="59"/>
                  </a:lnTo>
                  <a:lnTo>
                    <a:pt x="36" y="58"/>
                  </a:lnTo>
                  <a:close/>
                  <a:moveTo>
                    <a:pt x="50" y="75"/>
                  </a:moveTo>
                  <a:lnTo>
                    <a:pt x="43" y="67"/>
                  </a:lnTo>
                  <a:lnTo>
                    <a:pt x="42" y="69"/>
                  </a:lnTo>
                  <a:lnTo>
                    <a:pt x="41" y="70"/>
                  </a:lnTo>
                  <a:lnTo>
                    <a:pt x="40" y="70"/>
                  </a:lnTo>
                  <a:lnTo>
                    <a:pt x="40" y="71"/>
                  </a:lnTo>
                  <a:lnTo>
                    <a:pt x="39" y="71"/>
                  </a:lnTo>
                  <a:lnTo>
                    <a:pt x="37" y="72"/>
                  </a:lnTo>
                  <a:lnTo>
                    <a:pt x="36" y="73"/>
                  </a:lnTo>
                  <a:lnTo>
                    <a:pt x="35" y="74"/>
                  </a:lnTo>
                  <a:lnTo>
                    <a:pt x="34" y="74"/>
                  </a:lnTo>
                  <a:lnTo>
                    <a:pt x="33" y="75"/>
                  </a:lnTo>
                  <a:lnTo>
                    <a:pt x="33" y="75"/>
                  </a:lnTo>
                  <a:lnTo>
                    <a:pt x="31" y="75"/>
                  </a:lnTo>
                  <a:lnTo>
                    <a:pt x="30" y="76"/>
                  </a:lnTo>
                  <a:lnTo>
                    <a:pt x="30" y="76"/>
                  </a:lnTo>
                  <a:lnTo>
                    <a:pt x="29" y="76"/>
                  </a:lnTo>
                  <a:lnTo>
                    <a:pt x="28" y="76"/>
                  </a:lnTo>
                  <a:lnTo>
                    <a:pt x="26" y="76"/>
                  </a:lnTo>
                  <a:lnTo>
                    <a:pt x="25" y="76"/>
                  </a:lnTo>
                  <a:lnTo>
                    <a:pt x="23" y="76"/>
                  </a:lnTo>
                  <a:lnTo>
                    <a:pt x="22" y="76"/>
                  </a:lnTo>
                  <a:lnTo>
                    <a:pt x="21" y="76"/>
                  </a:lnTo>
                  <a:lnTo>
                    <a:pt x="19" y="76"/>
                  </a:lnTo>
                  <a:lnTo>
                    <a:pt x="19" y="76"/>
                  </a:lnTo>
                  <a:lnTo>
                    <a:pt x="18" y="76"/>
                  </a:lnTo>
                  <a:lnTo>
                    <a:pt x="17" y="76"/>
                  </a:lnTo>
                  <a:lnTo>
                    <a:pt x="16" y="76"/>
                  </a:lnTo>
                  <a:lnTo>
                    <a:pt x="15" y="75"/>
                  </a:lnTo>
                  <a:lnTo>
                    <a:pt x="14" y="75"/>
                  </a:lnTo>
                  <a:lnTo>
                    <a:pt x="12" y="75"/>
                  </a:lnTo>
                  <a:lnTo>
                    <a:pt x="11" y="74"/>
                  </a:lnTo>
                  <a:lnTo>
                    <a:pt x="10" y="74"/>
                  </a:lnTo>
                  <a:lnTo>
                    <a:pt x="9" y="73"/>
                  </a:lnTo>
                  <a:lnTo>
                    <a:pt x="9" y="73"/>
                  </a:lnTo>
                  <a:lnTo>
                    <a:pt x="8" y="72"/>
                  </a:lnTo>
                  <a:lnTo>
                    <a:pt x="7" y="71"/>
                  </a:lnTo>
                  <a:lnTo>
                    <a:pt x="6" y="71"/>
                  </a:lnTo>
                  <a:lnTo>
                    <a:pt x="5" y="70"/>
                  </a:lnTo>
                  <a:lnTo>
                    <a:pt x="5" y="69"/>
                  </a:lnTo>
                  <a:lnTo>
                    <a:pt x="4" y="68"/>
                  </a:lnTo>
                  <a:lnTo>
                    <a:pt x="3" y="67"/>
                  </a:lnTo>
                  <a:lnTo>
                    <a:pt x="3" y="66"/>
                  </a:lnTo>
                  <a:lnTo>
                    <a:pt x="2" y="66"/>
                  </a:lnTo>
                  <a:lnTo>
                    <a:pt x="2" y="65"/>
                  </a:lnTo>
                  <a:lnTo>
                    <a:pt x="1" y="64"/>
                  </a:lnTo>
                  <a:lnTo>
                    <a:pt x="1" y="63"/>
                  </a:lnTo>
                  <a:lnTo>
                    <a:pt x="1" y="63"/>
                  </a:lnTo>
                  <a:lnTo>
                    <a:pt x="1" y="62"/>
                  </a:lnTo>
                  <a:lnTo>
                    <a:pt x="1" y="62"/>
                  </a:lnTo>
                  <a:lnTo>
                    <a:pt x="0" y="61"/>
                  </a:lnTo>
                  <a:lnTo>
                    <a:pt x="0" y="61"/>
                  </a:lnTo>
                  <a:lnTo>
                    <a:pt x="0" y="60"/>
                  </a:lnTo>
                  <a:lnTo>
                    <a:pt x="0" y="58"/>
                  </a:lnTo>
                  <a:lnTo>
                    <a:pt x="0" y="57"/>
                  </a:lnTo>
                  <a:lnTo>
                    <a:pt x="0" y="56"/>
                  </a:lnTo>
                  <a:lnTo>
                    <a:pt x="0" y="55"/>
                  </a:lnTo>
                  <a:lnTo>
                    <a:pt x="0" y="54"/>
                  </a:lnTo>
                  <a:lnTo>
                    <a:pt x="0" y="53"/>
                  </a:lnTo>
                  <a:lnTo>
                    <a:pt x="0" y="53"/>
                  </a:lnTo>
                  <a:lnTo>
                    <a:pt x="0" y="52"/>
                  </a:lnTo>
                  <a:lnTo>
                    <a:pt x="0" y="51"/>
                  </a:lnTo>
                  <a:lnTo>
                    <a:pt x="0" y="50"/>
                  </a:lnTo>
                  <a:lnTo>
                    <a:pt x="0" y="50"/>
                  </a:lnTo>
                  <a:lnTo>
                    <a:pt x="1" y="49"/>
                  </a:lnTo>
                  <a:lnTo>
                    <a:pt x="1" y="47"/>
                  </a:lnTo>
                  <a:lnTo>
                    <a:pt x="1" y="47"/>
                  </a:lnTo>
                  <a:lnTo>
                    <a:pt x="2" y="46"/>
                  </a:lnTo>
                  <a:lnTo>
                    <a:pt x="2" y="45"/>
                  </a:lnTo>
                  <a:lnTo>
                    <a:pt x="3" y="45"/>
                  </a:lnTo>
                  <a:lnTo>
                    <a:pt x="3" y="43"/>
                  </a:lnTo>
                  <a:lnTo>
                    <a:pt x="4" y="43"/>
                  </a:lnTo>
                  <a:lnTo>
                    <a:pt x="5" y="42"/>
                  </a:lnTo>
                  <a:lnTo>
                    <a:pt x="5" y="41"/>
                  </a:lnTo>
                  <a:lnTo>
                    <a:pt x="6" y="41"/>
                  </a:lnTo>
                  <a:lnTo>
                    <a:pt x="7" y="39"/>
                  </a:lnTo>
                  <a:lnTo>
                    <a:pt x="8" y="39"/>
                  </a:lnTo>
                  <a:lnTo>
                    <a:pt x="8" y="38"/>
                  </a:lnTo>
                  <a:lnTo>
                    <a:pt x="9" y="37"/>
                  </a:lnTo>
                  <a:lnTo>
                    <a:pt x="10" y="37"/>
                  </a:lnTo>
                  <a:lnTo>
                    <a:pt x="11" y="36"/>
                  </a:lnTo>
                  <a:lnTo>
                    <a:pt x="11" y="36"/>
                  </a:lnTo>
                  <a:lnTo>
                    <a:pt x="12" y="35"/>
                  </a:lnTo>
                  <a:lnTo>
                    <a:pt x="13" y="34"/>
                  </a:lnTo>
                  <a:lnTo>
                    <a:pt x="15" y="33"/>
                  </a:lnTo>
                  <a:lnTo>
                    <a:pt x="14" y="32"/>
                  </a:lnTo>
                  <a:lnTo>
                    <a:pt x="13" y="31"/>
                  </a:lnTo>
                  <a:lnTo>
                    <a:pt x="12" y="30"/>
                  </a:lnTo>
                  <a:lnTo>
                    <a:pt x="12" y="29"/>
                  </a:lnTo>
                  <a:lnTo>
                    <a:pt x="11" y="28"/>
                  </a:lnTo>
                  <a:lnTo>
                    <a:pt x="10" y="27"/>
                  </a:lnTo>
                  <a:lnTo>
                    <a:pt x="10" y="26"/>
                  </a:lnTo>
                  <a:lnTo>
                    <a:pt x="9" y="25"/>
                  </a:lnTo>
                  <a:lnTo>
                    <a:pt x="9" y="24"/>
                  </a:lnTo>
                  <a:lnTo>
                    <a:pt x="8" y="23"/>
                  </a:lnTo>
                  <a:lnTo>
                    <a:pt x="8" y="22"/>
                  </a:lnTo>
                  <a:lnTo>
                    <a:pt x="8" y="21"/>
                  </a:lnTo>
                  <a:lnTo>
                    <a:pt x="8" y="20"/>
                  </a:lnTo>
                  <a:lnTo>
                    <a:pt x="8" y="19"/>
                  </a:lnTo>
                  <a:lnTo>
                    <a:pt x="8" y="18"/>
                  </a:lnTo>
                  <a:lnTo>
                    <a:pt x="8" y="17"/>
                  </a:lnTo>
                  <a:lnTo>
                    <a:pt x="8" y="16"/>
                  </a:lnTo>
                  <a:lnTo>
                    <a:pt x="8" y="15"/>
                  </a:lnTo>
                  <a:lnTo>
                    <a:pt x="8" y="14"/>
                  </a:lnTo>
                  <a:lnTo>
                    <a:pt x="8" y="13"/>
                  </a:lnTo>
                  <a:lnTo>
                    <a:pt x="8" y="12"/>
                  </a:lnTo>
                  <a:lnTo>
                    <a:pt x="8" y="12"/>
                  </a:lnTo>
                  <a:lnTo>
                    <a:pt x="9" y="11"/>
                  </a:lnTo>
                  <a:lnTo>
                    <a:pt x="9" y="10"/>
                  </a:lnTo>
                  <a:lnTo>
                    <a:pt x="9" y="9"/>
                  </a:lnTo>
                  <a:lnTo>
                    <a:pt x="10" y="9"/>
                  </a:lnTo>
                  <a:lnTo>
                    <a:pt x="10" y="8"/>
                  </a:lnTo>
                  <a:lnTo>
                    <a:pt x="11" y="7"/>
                  </a:lnTo>
                  <a:lnTo>
                    <a:pt x="11" y="7"/>
                  </a:lnTo>
                  <a:lnTo>
                    <a:pt x="12" y="6"/>
                  </a:lnTo>
                  <a:lnTo>
                    <a:pt x="12" y="5"/>
                  </a:lnTo>
                  <a:lnTo>
                    <a:pt x="13" y="5"/>
                  </a:lnTo>
                  <a:lnTo>
                    <a:pt x="14" y="4"/>
                  </a:lnTo>
                  <a:lnTo>
                    <a:pt x="14" y="4"/>
                  </a:lnTo>
                  <a:lnTo>
                    <a:pt x="15" y="3"/>
                  </a:lnTo>
                  <a:lnTo>
                    <a:pt x="16" y="3"/>
                  </a:lnTo>
                  <a:lnTo>
                    <a:pt x="17" y="2"/>
                  </a:lnTo>
                  <a:lnTo>
                    <a:pt x="17" y="2"/>
                  </a:lnTo>
                  <a:lnTo>
                    <a:pt x="18" y="2"/>
                  </a:lnTo>
                  <a:lnTo>
                    <a:pt x="19" y="1"/>
                  </a:lnTo>
                  <a:lnTo>
                    <a:pt x="20" y="1"/>
                  </a:lnTo>
                  <a:lnTo>
                    <a:pt x="21" y="1"/>
                  </a:lnTo>
                  <a:lnTo>
                    <a:pt x="22" y="1"/>
                  </a:lnTo>
                  <a:lnTo>
                    <a:pt x="23" y="0"/>
                  </a:lnTo>
                  <a:lnTo>
                    <a:pt x="24" y="0"/>
                  </a:lnTo>
                  <a:lnTo>
                    <a:pt x="25" y="0"/>
                  </a:lnTo>
                  <a:lnTo>
                    <a:pt x="26" y="0"/>
                  </a:lnTo>
                  <a:lnTo>
                    <a:pt x="27" y="0"/>
                  </a:lnTo>
                  <a:lnTo>
                    <a:pt x="28" y="0"/>
                  </a:lnTo>
                  <a:lnTo>
                    <a:pt x="29" y="0"/>
                  </a:lnTo>
                  <a:lnTo>
                    <a:pt x="30" y="0"/>
                  </a:lnTo>
                  <a:lnTo>
                    <a:pt x="31" y="0"/>
                  </a:lnTo>
                  <a:lnTo>
                    <a:pt x="32" y="1"/>
                  </a:lnTo>
                  <a:lnTo>
                    <a:pt x="33" y="1"/>
                  </a:lnTo>
                  <a:lnTo>
                    <a:pt x="34" y="1"/>
                  </a:lnTo>
                  <a:lnTo>
                    <a:pt x="35" y="1"/>
                  </a:lnTo>
                  <a:lnTo>
                    <a:pt x="36" y="1"/>
                  </a:lnTo>
                  <a:lnTo>
                    <a:pt x="37" y="2"/>
                  </a:lnTo>
                  <a:lnTo>
                    <a:pt x="38" y="2"/>
                  </a:lnTo>
                  <a:lnTo>
                    <a:pt x="38" y="3"/>
                  </a:lnTo>
                  <a:lnTo>
                    <a:pt x="39" y="3"/>
                  </a:lnTo>
                  <a:lnTo>
                    <a:pt x="40" y="3"/>
                  </a:lnTo>
                  <a:lnTo>
                    <a:pt x="40" y="4"/>
                  </a:lnTo>
                  <a:lnTo>
                    <a:pt x="41" y="4"/>
                  </a:lnTo>
                  <a:lnTo>
                    <a:pt x="42" y="5"/>
                  </a:lnTo>
                  <a:lnTo>
                    <a:pt x="42" y="6"/>
                  </a:lnTo>
                  <a:lnTo>
                    <a:pt x="43" y="6"/>
                  </a:lnTo>
                  <a:lnTo>
                    <a:pt x="43" y="7"/>
                  </a:lnTo>
                  <a:lnTo>
                    <a:pt x="44" y="7"/>
                  </a:lnTo>
                  <a:lnTo>
                    <a:pt x="44" y="8"/>
                  </a:lnTo>
                  <a:lnTo>
                    <a:pt x="45" y="9"/>
                  </a:lnTo>
                  <a:lnTo>
                    <a:pt x="45" y="9"/>
                  </a:lnTo>
                  <a:lnTo>
                    <a:pt x="45" y="10"/>
                  </a:lnTo>
                  <a:lnTo>
                    <a:pt x="45" y="11"/>
                  </a:lnTo>
                  <a:lnTo>
                    <a:pt x="46" y="11"/>
                  </a:lnTo>
                  <a:lnTo>
                    <a:pt x="46" y="12"/>
                  </a:lnTo>
                  <a:lnTo>
                    <a:pt x="46" y="12"/>
                  </a:lnTo>
                  <a:lnTo>
                    <a:pt x="46" y="13"/>
                  </a:lnTo>
                  <a:lnTo>
                    <a:pt x="46" y="14"/>
                  </a:lnTo>
                  <a:lnTo>
                    <a:pt x="46" y="15"/>
                  </a:lnTo>
                  <a:lnTo>
                    <a:pt x="46" y="16"/>
                  </a:lnTo>
                  <a:lnTo>
                    <a:pt x="46" y="17"/>
                  </a:lnTo>
                  <a:lnTo>
                    <a:pt x="46" y="18"/>
                  </a:lnTo>
                  <a:lnTo>
                    <a:pt x="46" y="18"/>
                  </a:lnTo>
                  <a:lnTo>
                    <a:pt x="46" y="19"/>
                  </a:lnTo>
                  <a:lnTo>
                    <a:pt x="46" y="20"/>
                  </a:lnTo>
                  <a:lnTo>
                    <a:pt x="46" y="20"/>
                  </a:lnTo>
                  <a:lnTo>
                    <a:pt x="45" y="21"/>
                  </a:lnTo>
                  <a:lnTo>
                    <a:pt x="45" y="22"/>
                  </a:lnTo>
                  <a:lnTo>
                    <a:pt x="45" y="22"/>
                  </a:lnTo>
                  <a:lnTo>
                    <a:pt x="45" y="23"/>
                  </a:lnTo>
                  <a:lnTo>
                    <a:pt x="44" y="23"/>
                  </a:lnTo>
                  <a:lnTo>
                    <a:pt x="44" y="24"/>
                  </a:lnTo>
                  <a:lnTo>
                    <a:pt x="43" y="25"/>
                  </a:lnTo>
                  <a:lnTo>
                    <a:pt x="43" y="25"/>
                  </a:lnTo>
                  <a:lnTo>
                    <a:pt x="42" y="26"/>
                  </a:lnTo>
                  <a:lnTo>
                    <a:pt x="41" y="27"/>
                  </a:lnTo>
                  <a:lnTo>
                    <a:pt x="40" y="28"/>
                  </a:lnTo>
                  <a:lnTo>
                    <a:pt x="39" y="29"/>
                  </a:lnTo>
                  <a:lnTo>
                    <a:pt x="38" y="31"/>
                  </a:lnTo>
                  <a:lnTo>
                    <a:pt x="36" y="32"/>
                  </a:lnTo>
                  <a:lnTo>
                    <a:pt x="35" y="33"/>
                  </a:lnTo>
                  <a:lnTo>
                    <a:pt x="33" y="34"/>
                  </a:lnTo>
                  <a:lnTo>
                    <a:pt x="45" y="49"/>
                  </a:lnTo>
                  <a:lnTo>
                    <a:pt x="47" y="47"/>
                  </a:lnTo>
                  <a:lnTo>
                    <a:pt x="48" y="46"/>
                  </a:lnTo>
                  <a:lnTo>
                    <a:pt x="50" y="44"/>
                  </a:lnTo>
                  <a:lnTo>
                    <a:pt x="51" y="43"/>
                  </a:lnTo>
                  <a:lnTo>
                    <a:pt x="52" y="42"/>
                  </a:lnTo>
                  <a:lnTo>
                    <a:pt x="53" y="40"/>
                  </a:lnTo>
                  <a:lnTo>
                    <a:pt x="55" y="39"/>
                  </a:lnTo>
                  <a:lnTo>
                    <a:pt x="56" y="37"/>
                  </a:lnTo>
                  <a:lnTo>
                    <a:pt x="64" y="46"/>
                  </a:lnTo>
                  <a:lnTo>
                    <a:pt x="61" y="49"/>
                  </a:lnTo>
                  <a:lnTo>
                    <a:pt x="59" y="52"/>
                  </a:lnTo>
                  <a:lnTo>
                    <a:pt x="57" y="54"/>
                  </a:lnTo>
                  <a:lnTo>
                    <a:pt x="56" y="55"/>
                  </a:lnTo>
                  <a:lnTo>
                    <a:pt x="53" y="58"/>
                  </a:lnTo>
                  <a:lnTo>
                    <a:pt x="66" y="75"/>
                  </a:lnTo>
                  <a:lnTo>
                    <a:pt x="50" y="75"/>
                  </a:lnTo>
                  <a:close/>
                </a:path>
              </a:pathLst>
            </a:custGeom>
            <a:solidFill>
              <a:srgbClr val="223D4A"/>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4" name="Freeform 68"/>
            <p:cNvSpPr>
              <a:spLocks/>
            </p:cNvSpPr>
            <p:nvPr/>
          </p:nvSpPr>
          <p:spPr bwMode="auto">
            <a:xfrm>
              <a:off x="5588" y="1344"/>
              <a:ext cx="49" cy="79"/>
            </a:xfrm>
            <a:custGeom>
              <a:avLst/>
              <a:gdLst/>
              <a:ahLst/>
              <a:cxnLst>
                <a:cxn ang="0">
                  <a:pos x="10" y="59"/>
                </a:cxn>
                <a:cxn ang="0">
                  <a:pos x="11" y="62"/>
                </a:cxn>
                <a:cxn ang="0">
                  <a:pos x="16" y="65"/>
                </a:cxn>
                <a:cxn ang="0">
                  <a:pos x="20" y="66"/>
                </a:cxn>
                <a:cxn ang="0">
                  <a:pos x="25" y="66"/>
                </a:cxn>
                <a:cxn ang="0">
                  <a:pos x="29" y="65"/>
                </a:cxn>
                <a:cxn ang="0">
                  <a:pos x="31" y="63"/>
                </a:cxn>
                <a:cxn ang="0">
                  <a:pos x="33" y="61"/>
                </a:cxn>
                <a:cxn ang="0">
                  <a:pos x="34" y="58"/>
                </a:cxn>
                <a:cxn ang="0">
                  <a:pos x="34" y="56"/>
                </a:cxn>
                <a:cxn ang="0">
                  <a:pos x="33" y="52"/>
                </a:cxn>
                <a:cxn ang="0">
                  <a:pos x="29" y="49"/>
                </a:cxn>
                <a:cxn ang="0">
                  <a:pos x="23" y="46"/>
                </a:cxn>
                <a:cxn ang="0">
                  <a:pos x="14" y="40"/>
                </a:cxn>
                <a:cxn ang="0">
                  <a:pos x="8" y="37"/>
                </a:cxn>
                <a:cxn ang="0">
                  <a:pos x="5" y="33"/>
                </a:cxn>
                <a:cxn ang="0">
                  <a:pos x="2" y="28"/>
                </a:cxn>
                <a:cxn ang="0">
                  <a:pos x="1" y="25"/>
                </a:cxn>
                <a:cxn ang="0">
                  <a:pos x="1" y="20"/>
                </a:cxn>
                <a:cxn ang="0">
                  <a:pos x="2" y="15"/>
                </a:cxn>
                <a:cxn ang="0">
                  <a:pos x="4" y="11"/>
                </a:cxn>
                <a:cxn ang="0">
                  <a:pos x="7" y="7"/>
                </a:cxn>
                <a:cxn ang="0">
                  <a:pos x="12" y="4"/>
                </a:cxn>
                <a:cxn ang="0">
                  <a:pos x="17" y="1"/>
                </a:cxn>
                <a:cxn ang="0">
                  <a:pos x="23" y="0"/>
                </a:cxn>
                <a:cxn ang="0">
                  <a:pos x="29" y="0"/>
                </a:cxn>
                <a:cxn ang="0">
                  <a:pos x="34" y="1"/>
                </a:cxn>
                <a:cxn ang="0">
                  <a:pos x="38" y="3"/>
                </a:cxn>
                <a:cxn ang="0">
                  <a:pos x="43" y="6"/>
                </a:cxn>
                <a:cxn ang="0">
                  <a:pos x="46" y="9"/>
                </a:cxn>
                <a:cxn ang="0">
                  <a:pos x="36" y="17"/>
                </a:cxn>
                <a:cxn ang="0">
                  <a:pos x="33" y="14"/>
                </a:cxn>
                <a:cxn ang="0">
                  <a:pos x="29" y="13"/>
                </a:cxn>
                <a:cxn ang="0">
                  <a:pos x="25" y="13"/>
                </a:cxn>
                <a:cxn ang="0">
                  <a:pos x="21" y="13"/>
                </a:cxn>
                <a:cxn ang="0">
                  <a:pos x="19" y="15"/>
                </a:cxn>
                <a:cxn ang="0">
                  <a:pos x="17" y="18"/>
                </a:cxn>
                <a:cxn ang="0">
                  <a:pos x="16" y="22"/>
                </a:cxn>
                <a:cxn ang="0">
                  <a:pos x="18" y="25"/>
                </a:cxn>
                <a:cxn ang="0">
                  <a:pos x="22" y="29"/>
                </a:cxn>
                <a:cxn ang="0">
                  <a:pos x="28" y="32"/>
                </a:cxn>
                <a:cxn ang="0">
                  <a:pos x="35" y="36"/>
                </a:cxn>
                <a:cxn ang="0">
                  <a:pos x="41" y="39"/>
                </a:cxn>
                <a:cxn ang="0">
                  <a:pos x="44" y="43"/>
                </a:cxn>
                <a:cxn ang="0">
                  <a:pos x="47" y="46"/>
                </a:cxn>
                <a:cxn ang="0">
                  <a:pos x="48" y="50"/>
                </a:cxn>
                <a:cxn ang="0">
                  <a:pos x="49" y="54"/>
                </a:cxn>
                <a:cxn ang="0">
                  <a:pos x="49" y="59"/>
                </a:cxn>
                <a:cxn ang="0">
                  <a:pos x="47" y="65"/>
                </a:cxn>
                <a:cxn ang="0">
                  <a:pos x="45" y="69"/>
                </a:cxn>
                <a:cxn ang="0">
                  <a:pos x="42" y="72"/>
                </a:cxn>
                <a:cxn ang="0">
                  <a:pos x="39" y="75"/>
                </a:cxn>
                <a:cxn ang="0">
                  <a:pos x="34" y="77"/>
                </a:cxn>
                <a:cxn ang="0">
                  <a:pos x="29" y="78"/>
                </a:cxn>
                <a:cxn ang="0">
                  <a:pos x="23" y="79"/>
                </a:cxn>
                <a:cxn ang="0">
                  <a:pos x="18" y="78"/>
                </a:cxn>
                <a:cxn ang="0">
                  <a:pos x="14" y="77"/>
                </a:cxn>
                <a:cxn ang="0">
                  <a:pos x="8" y="75"/>
                </a:cxn>
                <a:cxn ang="0">
                  <a:pos x="4" y="73"/>
                </a:cxn>
                <a:cxn ang="0">
                  <a:pos x="2" y="70"/>
                </a:cxn>
              </a:cxnLst>
              <a:rect l="0" t="0" r="r" b="b"/>
              <a:pathLst>
                <a:path w="49" h="79">
                  <a:moveTo>
                    <a:pt x="0" y="67"/>
                  </a:moveTo>
                  <a:lnTo>
                    <a:pt x="9" y="57"/>
                  </a:lnTo>
                  <a:lnTo>
                    <a:pt x="9" y="58"/>
                  </a:lnTo>
                  <a:lnTo>
                    <a:pt x="9" y="59"/>
                  </a:lnTo>
                  <a:lnTo>
                    <a:pt x="10" y="59"/>
                  </a:lnTo>
                  <a:lnTo>
                    <a:pt x="10" y="60"/>
                  </a:lnTo>
                  <a:lnTo>
                    <a:pt x="10" y="60"/>
                  </a:lnTo>
                  <a:lnTo>
                    <a:pt x="11" y="61"/>
                  </a:lnTo>
                  <a:lnTo>
                    <a:pt x="11" y="61"/>
                  </a:lnTo>
                  <a:lnTo>
                    <a:pt x="11" y="62"/>
                  </a:lnTo>
                  <a:lnTo>
                    <a:pt x="12" y="62"/>
                  </a:lnTo>
                  <a:lnTo>
                    <a:pt x="13" y="63"/>
                  </a:lnTo>
                  <a:lnTo>
                    <a:pt x="14" y="64"/>
                  </a:lnTo>
                  <a:lnTo>
                    <a:pt x="15" y="64"/>
                  </a:lnTo>
                  <a:lnTo>
                    <a:pt x="16" y="65"/>
                  </a:lnTo>
                  <a:lnTo>
                    <a:pt x="17" y="65"/>
                  </a:lnTo>
                  <a:lnTo>
                    <a:pt x="18" y="65"/>
                  </a:lnTo>
                  <a:lnTo>
                    <a:pt x="19" y="66"/>
                  </a:lnTo>
                  <a:lnTo>
                    <a:pt x="19" y="66"/>
                  </a:lnTo>
                  <a:lnTo>
                    <a:pt x="20" y="66"/>
                  </a:lnTo>
                  <a:lnTo>
                    <a:pt x="20" y="66"/>
                  </a:lnTo>
                  <a:lnTo>
                    <a:pt x="21" y="66"/>
                  </a:lnTo>
                  <a:lnTo>
                    <a:pt x="22" y="66"/>
                  </a:lnTo>
                  <a:lnTo>
                    <a:pt x="23" y="66"/>
                  </a:lnTo>
                  <a:lnTo>
                    <a:pt x="25" y="66"/>
                  </a:lnTo>
                  <a:lnTo>
                    <a:pt x="26" y="66"/>
                  </a:lnTo>
                  <a:lnTo>
                    <a:pt x="27" y="65"/>
                  </a:lnTo>
                  <a:lnTo>
                    <a:pt x="28" y="65"/>
                  </a:lnTo>
                  <a:lnTo>
                    <a:pt x="28" y="65"/>
                  </a:lnTo>
                  <a:lnTo>
                    <a:pt x="29" y="65"/>
                  </a:lnTo>
                  <a:lnTo>
                    <a:pt x="29" y="65"/>
                  </a:lnTo>
                  <a:lnTo>
                    <a:pt x="30" y="64"/>
                  </a:lnTo>
                  <a:lnTo>
                    <a:pt x="30" y="64"/>
                  </a:lnTo>
                  <a:lnTo>
                    <a:pt x="31" y="63"/>
                  </a:lnTo>
                  <a:lnTo>
                    <a:pt x="31" y="63"/>
                  </a:lnTo>
                  <a:lnTo>
                    <a:pt x="32" y="63"/>
                  </a:lnTo>
                  <a:lnTo>
                    <a:pt x="32" y="62"/>
                  </a:lnTo>
                  <a:lnTo>
                    <a:pt x="33" y="61"/>
                  </a:lnTo>
                  <a:lnTo>
                    <a:pt x="33" y="61"/>
                  </a:lnTo>
                  <a:lnTo>
                    <a:pt x="33" y="61"/>
                  </a:lnTo>
                  <a:lnTo>
                    <a:pt x="33" y="60"/>
                  </a:lnTo>
                  <a:lnTo>
                    <a:pt x="33" y="60"/>
                  </a:lnTo>
                  <a:lnTo>
                    <a:pt x="34" y="59"/>
                  </a:lnTo>
                  <a:lnTo>
                    <a:pt x="34" y="59"/>
                  </a:lnTo>
                  <a:lnTo>
                    <a:pt x="34" y="58"/>
                  </a:lnTo>
                  <a:lnTo>
                    <a:pt x="34" y="58"/>
                  </a:lnTo>
                  <a:lnTo>
                    <a:pt x="34" y="57"/>
                  </a:lnTo>
                  <a:lnTo>
                    <a:pt x="34" y="57"/>
                  </a:lnTo>
                  <a:lnTo>
                    <a:pt x="34" y="56"/>
                  </a:lnTo>
                  <a:lnTo>
                    <a:pt x="34" y="56"/>
                  </a:lnTo>
                  <a:lnTo>
                    <a:pt x="34" y="55"/>
                  </a:lnTo>
                  <a:lnTo>
                    <a:pt x="34" y="54"/>
                  </a:lnTo>
                  <a:lnTo>
                    <a:pt x="33" y="54"/>
                  </a:lnTo>
                  <a:lnTo>
                    <a:pt x="33" y="53"/>
                  </a:lnTo>
                  <a:lnTo>
                    <a:pt x="33" y="52"/>
                  </a:lnTo>
                  <a:lnTo>
                    <a:pt x="32" y="52"/>
                  </a:lnTo>
                  <a:lnTo>
                    <a:pt x="31" y="51"/>
                  </a:lnTo>
                  <a:lnTo>
                    <a:pt x="31" y="50"/>
                  </a:lnTo>
                  <a:lnTo>
                    <a:pt x="30" y="50"/>
                  </a:lnTo>
                  <a:lnTo>
                    <a:pt x="29" y="49"/>
                  </a:lnTo>
                  <a:lnTo>
                    <a:pt x="28" y="48"/>
                  </a:lnTo>
                  <a:lnTo>
                    <a:pt x="27" y="48"/>
                  </a:lnTo>
                  <a:lnTo>
                    <a:pt x="26" y="47"/>
                  </a:lnTo>
                  <a:lnTo>
                    <a:pt x="25" y="46"/>
                  </a:lnTo>
                  <a:lnTo>
                    <a:pt x="23" y="46"/>
                  </a:lnTo>
                  <a:lnTo>
                    <a:pt x="20" y="44"/>
                  </a:lnTo>
                  <a:lnTo>
                    <a:pt x="18" y="43"/>
                  </a:lnTo>
                  <a:lnTo>
                    <a:pt x="16" y="42"/>
                  </a:lnTo>
                  <a:lnTo>
                    <a:pt x="15" y="41"/>
                  </a:lnTo>
                  <a:lnTo>
                    <a:pt x="14" y="40"/>
                  </a:lnTo>
                  <a:lnTo>
                    <a:pt x="13" y="40"/>
                  </a:lnTo>
                  <a:lnTo>
                    <a:pt x="12" y="39"/>
                  </a:lnTo>
                  <a:lnTo>
                    <a:pt x="11" y="38"/>
                  </a:lnTo>
                  <a:lnTo>
                    <a:pt x="10" y="38"/>
                  </a:lnTo>
                  <a:lnTo>
                    <a:pt x="8" y="37"/>
                  </a:lnTo>
                  <a:lnTo>
                    <a:pt x="7" y="35"/>
                  </a:lnTo>
                  <a:lnTo>
                    <a:pt x="6" y="35"/>
                  </a:lnTo>
                  <a:lnTo>
                    <a:pt x="6" y="34"/>
                  </a:lnTo>
                  <a:lnTo>
                    <a:pt x="5" y="34"/>
                  </a:lnTo>
                  <a:lnTo>
                    <a:pt x="5" y="33"/>
                  </a:lnTo>
                  <a:lnTo>
                    <a:pt x="4" y="32"/>
                  </a:lnTo>
                  <a:lnTo>
                    <a:pt x="4" y="32"/>
                  </a:lnTo>
                  <a:lnTo>
                    <a:pt x="3" y="30"/>
                  </a:lnTo>
                  <a:lnTo>
                    <a:pt x="2" y="29"/>
                  </a:lnTo>
                  <a:lnTo>
                    <a:pt x="2" y="28"/>
                  </a:lnTo>
                  <a:lnTo>
                    <a:pt x="2" y="28"/>
                  </a:lnTo>
                  <a:lnTo>
                    <a:pt x="2" y="27"/>
                  </a:lnTo>
                  <a:lnTo>
                    <a:pt x="1" y="26"/>
                  </a:lnTo>
                  <a:lnTo>
                    <a:pt x="1" y="25"/>
                  </a:lnTo>
                  <a:lnTo>
                    <a:pt x="1" y="25"/>
                  </a:lnTo>
                  <a:lnTo>
                    <a:pt x="1" y="24"/>
                  </a:lnTo>
                  <a:lnTo>
                    <a:pt x="1" y="23"/>
                  </a:lnTo>
                  <a:lnTo>
                    <a:pt x="1" y="22"/>
                  </a:lnTo>
                  <a:lnTo>
                    <a:pt x="1" y="21"/>
                  </a:lnTo>
                  <a:lnTo>
                    <a:pt x="1" y="20"/>
                  </a:lnTo>
                  <a:lnTo>
                    <a:pt x="1" y="19"/>
                  </a:lnTo>
                  <a:lnTo>
                    <a:pt x="1" y="18"/>
                  </a:lnTo>
                  <a:lnTo>
                    <a:pt x="1" y="17"/>
                  </a:lnTo>
                  <a:lnTo>
                    <a:pt x="2" y="16"/>
                  </a:lnTo>
                  <a:lnTo>
                    <a:pt x="2" y="15"/>
                  </a:lnTo>
                  <a:lnTo>
                    <a:pt x="2" y="14"/>
                  </a:lnTo>
                  <a:lnTo>
                    <a:pt x="3" y="13"/>
                  </a:lnTo>
                  <a:lnTo>
                    <a:pt x="3" y="13"/>
                  </a:lnTo>
                  <a:lnTo>
                    <a:pt x="3" y="12"/>
                  </a:lnTo>
                  <a:lnTo>
                    <a:pt x="4" y="11"/>
                  </a:lnTo>
                  <a:lnTo>
                    <a:pt x="4" y="10"/>
                  </a:lnTo>
                  <a:lnTo>
                    <a:pt x="5" y="9"/>
                  </a:lnTo>
                  <a:lnTo>
                    <a:pt x="6" y="9"/>
                  </a:lnTo>
                  <a:lnTo>
                    <a:pt x="6" y="8"/>
                  </a:lnTo>
                  <a:lnTo>
                    <a:pt x="7" y="7"/>
                  </a:lnTo>
                  <a:lnTo>
                    <a:pt x="8" y="6"/>
                  </a:lnTo>
                  <a:lnTo>
                    <a:pt x="9" y="6"/>
                  </a:lnTo>
                  <a:lnTo>
                    <a:pt x="10" y="5"/>
                  </a:lnTo>
                  <a:lnTo>
                    <a:pt x="11" y="4"/>
                  </a:lnTo>
                  <a:lnTo>
                    <a:pt x="12" y="4"/>
                  </a:lnTo>
                  <a:lnTo>
                    <a:pt x="13" y="3"/>
                  </a:lnTo>
                  <a:lnTo>
                    <a:pt x="14" y="3"/>
                  </a:lnTo>
                  <a:lnTo>
                    <a:pt x="15" y="2"/>
                  </a:lnTo>
                  <a:lnTo>
                    <a:pt x="16" y="2"/>
                  </a:lnTo>
                  <a:lnTo>
                    <a:pt x="17" y="1"/>
                  </a:lnTo>
                  <a:lnTo>
                    <a:pt x="19" y="1"/>
                  </a:lnTo>
                  <a:lnTo>
                    <a:pt x="20" y="1"/>
                  </a:lnTo>
                  <a:lnTo>
                    <a:pt x="21" y="1"/>
                  </a:lnTo>
                  <a:lnTo>
                    <a:pt x="23" y="0"/>
                  </a:lnTo>
                  <a:lnTo>
                    <a:pt x="23" y="0"/>
                  </a:lnTo>
                  <a:lnTo>
                    <a:pt x="24" y="0"/>
                  </a:lnTo>
                  <a:lnTo>
                    <a:pt x="25" y="0"/>
                  </a:lnTo>
                  <a:lnTo>
                    <a:pt x="27" y="0"/>
                  </a:lnTo>
                  <a:lnTo>
                    <a:pt x="28" y="0"/>
                  </a:lnTo>
                  <a:lnTo>
                    <a:pt x="29" y="0"/>
                  </a:lnTo>
                  <a:lnTo>
                    <a:pt x="30" y="0"/>
                  </a:lnTo>
                  <a:lnTo>
                    <a:pt x="31" y="1"/>
                  </a:lnTo>
                  <a:lnTo>
                    <a:pt x="33" y="1"/>
                  </a:lnTo>
                  <a:lnTo>
                    <a:pt x="34" y="1"/>
                  </a:lnTo>
                  <a:lnTo>
                    <a:pt x="34" y="1"/>
                  </a:lnTo>
                  <a:lnTo>
                    <a:pt x="35" y="1"/>
                  </a:lnTo>
                  <a:lnTo>
                    <a:pt x="36" y="2"/>
                  </a:lnTo>
                  <a:lnTo>
                    <a:pt x="36" y="2"/>
                  </a:lnTo>
                  <a:lnTo>
                    <a:pt x="37" y="2"/>
                  </a:lnTo>
                  <a:lnTo>
                    <a:pt x="38" y="3"/>
                  </a:lnTo>
                  <a:lnTo>
                    <a:pt x="39" y="3"/>
                  </a:lnTo>
                  <a:lnTo>
                    <a:pt x="40" y="4"/>
                  </a:lnTo>
                  <a:lnTo>
                    <a:pt x="41" y="4"/>
                  </a:lnTo>
                  <a:lnTo>
                    <a:pt x="42" y="5"/>
                  </a:lnTo>
                  <a:lnTo>
                    <a:pt x="43" y="6"/>
                  </a:lnTo>
                  <a:lnTo>
                    <a:pt x="43" y="6"/>
                  </a:lnTo>
                  <a:lnTo>
                    <a:pt x="44" y="7"/>
                  </a:lnTo>
                  <a:lnTo>
                    <a:pt x="45" y="8"/>
                  </a:lnTo>
                  <a:lnTo>
                    <a:pt x="45" y="8"/>
                  </a:lnTo>
                  <a:lnTo>
                    <a:pt x="46" y="9"/>
                  </a:lnTo>
                  <a:lnTo>
                    <a:pt x="47" y="10"/>
                  </a:lnTo>
                  <a:lnTo>
                    <a:pt x="38" y="19"/>
                  </a:lnTo>
                  <a:lnTo>
                    <a:pt x="37" y="18"/>
                  </a:lnTo>
                  <a:lnTo>
                    <a:pt x="37" y="18"/>
                  </a:lnTo>
                  <a:lnTo>
                    <a:pt x="36" y="17"/>
                  </a:lnTo>
                  <a:lnTo>
                    <a:pt x="36" y="16"/>
                  </a:lnTo>
                  <a:lnTo>
                    <a:pt x="35" y="16"/>
                  </a:lnTo>
                  <a:lnTo>
                    <a:pt x="34" y="15"/>
                  </a:lnTo>
                  <a:lnTo>
                    <a:pt x="34" y="15"/>
                  </a:lnTo>
                  <a:lnTo>
                    <a:pt x="33" y="14"/>
                  </a:lnTo>
                  <a:lnTo>
                    <a:pt x="32" y="14"/>
                  </a:lnTo>
                  <a:lnTo>
                    <a:pt x="32" y="13"/>
                  </a:lnTo>
                  <a:lnTo>
                    <a:pt x="31" y="13"/>
                  </a:lnTo>
                  <a:lnTo>
                    <a:pt x="30" y="13"/>
                  </a:lnTo>
                  <a:lnTo>
                    <a:pt x="29" y="13"/>
                  </a:lnTo>
                  <a:lnTo>
                    <a:pt x="28" y="13"/>
                  </a:lnTo>
                  <a:lnTo>
                    <a:pt x="28" y="13"/>
                  </a:lnTo>
                  <a:lnTo>
                    <a:pt x="27" y="13"/>
                  </a:lnTo>
                  <a:lnTo>
                    <a:pt x="25" y="13"/>
                  </a:lnTo>
                  <a:lnTo>
                    <a:pt x="25" y="13"/>
                  </a:lnTo>
                  <a:lnTo>
                    <a:pt x="24" y="13"/>
                  </a:lnTo>
                  <a:lnTo>
                    <a:pt x="23" y="13"/>
                  </a:lnTo>
                  <a:lnTo>
                    <a:pt x="22" y="13"/>
                  </a:lnTo>
                  <a:lnTo>
                    <a:pt x="22" y="13"/>
                  </a:lnTo>
                  <a:lnTo>
                    <a:pt x="21" y="13"/>
                  </a:lnTo>
                  <a:lnTo>
                    <a:pt x="21" y="14"/>
                  </a:lnTo>
                  <a:lnTo>
                    <a:pt x="21" y="14"/>
                  </a:lnTo>
                  <a:lnTo>
                    <a:pt x="20" y="14"/>
                  </a:lnTo>
                  <a:lnTo>
                    <a:pt x="20" y="14"/>
                  </a:lnTo>
                  <a:lnTo>
                    <a:pt x="19" y="15"/>
                  </a:lnTo>
                  <a:lnTo>
                    <a:pt x="18" y="16"/>
                  </a:lnTo>
                  <a:lnTo>
                    <a:pt x="18" y="16"/>
                  </a:lnTo>
                  <a:lnTo>
                    <a:pt x="17" y="17"/>
                  </a:lnTo>
                  <a:lnTo>
                    <a:pt x="17" y="18"/>
                  </a:lnTo>
                  <a:lnTo>
                    <a:pt x="17" y="18"/>
                  </a:lnTo>
                  <a:lnTo>
                    <a:pt x="17" y="18"/>
                  </a:lnTo>
                  <a:lnTo>
                    <a:pt x="16" y="19"/>
                  </a:lnTo>
                  <a:lnTo>
                    <a:pt x="16" y="20"/>
                  </a:lnTo>
                  <a:lnTo>
                    <a:pt x="16" y="21"/>
                  </a:lnTo>
                  <a:lnTo>
                    <a:pt x="16" y="22"/>
                  </a:lnTo>
                  <a:lnTo>
                    <a:pt x="16" y="23"/>
                  </a:lnTo>
                  <a:lnTo>
                    <a:pt x="17" y="23"/>
                  </a:lnTo>
                  <a:lnTo>
                    <a:pt x="17" y="24"/>
                  </a:lnTo>
                  <a:lnTo>
                    <a:pt x="17" y="25"/>
                  </a:lnTo>
                  <a:lnTo>
                    <a:pt x="18" y="25"/>
                  </a:lnTo>
                  <a:lnTo>
                    <a:pt x="18" y="26"/>
                  </a:lnTo>
                  <a:lnTo>
                    <a:pt x="19" y="27"/>
                  </a:lnTo>
                  <a:lnTo>
                    <a:pt x="20" y="27"/>
                  </a:lnTo>
                  <a:lnTo>
                    <a:pt x="21" y="28"/>
                  </a:lnTo>
                  <a:lnTo>
                    <a:pt x="22" y="29"/>
                  </a:lnTo>
                  <a:lnTo>
                    <a:pt x="23" y="29"/>
                  </a:lnTo>
                  <a:lnTo>
                    <a:pt x="24" y="30"/>
                  </a:lnTo>
                  <a:lnTo>
                    <a:pt x="25" y="31"/>
                  </a:lnTo>
                  <a:lnTo>
                    <a:pt x="26" y="31"/>
                  </a:lnTo>
                  <a:lnTo>
                    <a:pt x="28" y="32"/>
                  </a:lnTo>
                  <a:lnTo>
                    <a:pt x="29" y="33"/>
                  </a:lnTo>
                  <a:lnTo>
                    <a:pt x="31" y="33"/>
                  </a:lnTo>
                  <a:lnTo>
                    <a:pt x="32" y="34"/>
                  </a:lnTo>
                  <a:lnTo>
                    <a:pt x="33" y="34"/>
                  </a:lnTo>
                  <a:lnTo>
                    <a:pt x="35" y="36"/>
                  </a:lnTo>
                  <a:lnTo>
                    <a:pt x="36" y="36"/>
                  </a:lnTo>
                  <a:lnTo>
                    <a:pt x="37" y="37"/>
                  </a:lnTo>
                  <a:lnTo>
                    <a:pt x="38" y="37"/>
                  </a:lnTo>
                  <a:lnTo>
                    <a:pt x="39" y="38"/>
                  </a:lnTo>
                  <a:lnTo>
                    <a:pt x="41" y="39"/>
                  </a:lnTo>
                  <a:lnTo>
                    <a:pt x="41" y="40"/>
                  </a:lnTo>
                  <a:lnTo>
                    <a:pt x="42" y="41"/>
                  </a:lnTo>
                  <a:lnTo>
                    <a:pt x="43" y="41"/>
                  </a:lnTo>
                  <a:lnTo>
                    <a:pt x="44" y="42"/>
                  </a:lnTo>
                  <a:lnTo>
                    <a:pt x="44" y="43"/>
                  </a:lnTo>
                  <a:lnTo>
                    <a:pt x="45" y="43"/>
                  </a:lnTo>
                  <a:lnTo>
                    <a:pt x="45" y="44"/>
                  </a:lnTo>
                  <a:lnTo>
                    <a:pt x="46" y="45"/>
                  </a:lnTo>
                  <a:lnTo>
                    <a:pt x="46" y="45"/>
                  </a:lnTo>
                  <a:lnTo>
                    <a:pt x="47" y="46"/>
                  </a:lnTo>
                  <a:lnTo>
                    <a:pt x="47" y="47"/>
                  </a:lnTo>
                  <a:lnTo>
                    <a:pt x="47" y="47"/>
                  </a:lnTo>
                  <a:lnTo>
                    <a:pt x="48" y="48"/>
                  </a:lnTo>
                  <a:lnTo>
                    <a:pt x="48" y="49"/>
                  </a:lnTo>
                  <a:lnTo>
                    <a:pt x="48" y="50"/>
                  </a:lnTo>
                  <a:lnTo>
                    <a:pt x="49" y="51"/>
                  </a:lnTo>
                  <a:lnTo>
                    <a:pt x="49" y="51"/>
                  </a:lnTo>
                  <a:lnTo>
                    <a:pt x="49" y="52"/>
                  </a:lnTo>
                  <a:lnTo>
                    <a:pt x="49" y="53"/>
                  </a:lnTo>
                  <a:lnTo>
                    <a:pt x="49" y="54"/>
                  </a:lnTo>
                  <a:lnTo>
                    <a:pt x="49" y="55"/>
                  </a:lnTo>
                  <a:lnTo>
                    <a:pt x="49" y="56"/>
                  </a:lnTo>
                  <a:lnTo>
                    <a:pt x="49" y="57"/>
                  </a:lnTo>
                  <a:lnTo>
                    <a:pt x="49" y="58"/>
                  </a:lnTo>
                  <a:lnTo>
                    <a:pt x="49" y="59"/>
                  </a:lnTo>
                  <a:lnTo>
                    <a:pt x="49" y="61"/>
                  </a:lnTo>
                  <a:lnTo>
                    <a:pt x="49" y="62"/>
                  </a:lnTo>
                  <a:lnTo>
                    <a:pt x="48" y="63"/>
                  </a:lnTo>
                  <a:lnTo>
                    <a:pt x="48" y="64"/>
                  </a:lnTo>
                  <a:lnTo>
                    <a:pt x="47" y="65"/>
                  </a:lnTo>
                  <a:lnTo>
                    <a:pt x="47" y="66"/>
                  </a:lnTo>
                  <a:lnTo>
                    <a:pt x="46" y="67"/>
                  </a:lnTo>
                  <a:lnTo>
                    <a:pt x="46" y="68"/>
                  </a:lnTo>
                  <a:lnTo>
                    <a:pt x="46" y="68"/>
                  </a:lnTo>
                  <a:lnTo>
                    <a:pt x="45" y="69"/>
                  </a:lnTo>
                  <a:lnTo>
                    <a:pt x="45" y="70"/>
                  </a:lnTo>
                  <a:lnTo>
                    <a:pt x="44" y="71"/>
                  </a:lnTo>
                  <a:lnTo>
                    <a:pt x="43" y="71"/>
                  </a:lnTo>
                  <a:lnTo>
                    <a:pt x="43" y="72"/>
                  </a:lnTo>
                  <a:lnTo>
                    <a:pt x="42" y="72"/>
                  </a:lnTo>
                  <a:lnTo>
                    <a:pt x="41" y="73"/>
                  </a:lnTo>
                  <a:lnTo>
                    <a:pt x="41" y="73"/>
                  </a:lnTo>
                  <a:lnTo>
                    <a:pt x="40" y="74"/>
                  </a:lnTo>
                  <a:lnTo>
                    <a:pt x="40" y="74"/>
                  </a:lnTo>
                  <a:lnTo>
                    <a:pt x="39" y="75"/>
                  </a:lnTo>
                  <a:lnTo>
                    <a:pt x="38" y="75"/>
                  </a:lnTo>
                  <a:lnTo>
                    <a:pt x="37" y="76"/>
                  </a:lnTo>
                  <a:lnTo>
                    <a:pt x="36" y="76"/>
                  </a:lnTo>
                  <a:lnTo>
                    <a:pt x="35" y="77"/>
                  </a:lnTo>
                  <a:lnTo>
                    <a:pt x="34" y="77"/>
                  </a:lnTo>
                  <a:lnTo>
                    <a:pt x="33" y="77"/>
                  </a:lnTo>
                  <a:lnTo>
                    <a:pt x="31" y="78"/>
                  </a:lnTo>
                  <a:lnTo>
                    <a:pt x="30" y="78"/>
                  </a:lnTo>
                  <a:lnTo>
                    <a:pt x="30" y="78"/>
                  </a:lnTo>
                  <a:lnTo>
                    <a:pt x="29" y="78"/>
                  </a:lnTo>
                  <a:lnTo>
                    <a:pt x="28" y="78"/>
                  </a:lnTo>
                  <a:lnTo>
                    <a:pt x="28" y="78"/>
                  </a:lnTo>
                  <a:lnTo>
                    <a:pt x="26" y="78"/>
                  </a:lnTo>
                  <a:lnTo>
                    <a:pt x="25" y="79"/>
                  </a:lnTo>
                  <a:lnTo>
                    <a:pt x="23" y="79"/>
                  </a:lnTo>
                  <a:lnTo>
                    <a:pt x="22" y="79"/>
                  </a:lnTo>
                  <a:lnTo>
                    <a:pt x="21" y="78"/>
                  </a:lnTo>
                  <a:lnTo>
                    <a:pt x="20" y="78"/>
                  </a:lnTo>
                  <a:lnTo>
                    <a:pt x="19" y="78"/>
                  </a:lnTo>
                  <a:lnTo>
                    <a:pt x="18" y="78"/>
                  </a:lnTo>
                  <a:lnTo>
                    <a:pt x="17" y="78"/>
                  </a:lnTo>
                  <a:lnTo>
                    <a:pt x="16" y="78"/>
                  </a:lnTo>
                  <a:lnTo>
                    <a:pt x="15" y="78"/>
                  </a:lnTo>
                  <a:lnTo>
                    <a:pt x="15" y="78"/>
                  </a:lnTo>
                  <a:lnTo>
                    <a:pt x="14" y="77"/>
                  </a:lnTo>
                  <a:lnTo>
                    <a:pt x="12" y="77"/>
                  </a:lnTo>
                  <a:lnTo>
                    <a:pt x="11" y="77"/>
                  </a:lnTo>
                  <a:lnTo>
                    <a:pt x="10" y="76"/>
                  </a:lnTo>
                  <a:lnTo>
                    <a:pt x="9" y="76"/>
                  </a:lnTo>
                  <a:lnTo>
                    <a:pt x="8" y="75"/>
                  </a:lnTo>
                  <a:lnTo>
                    <a:pt x="7" y="75"/>
                  </a:lnTo>
                  <a:lnTo>
                    <a:pt x="7" y="75"/>
                  </a:lnTo>
                  <a:lnTo>
                    <a:pt x="6" y="74"/>
                  </a:lnTo>
                  <a:lnTo>
                    <a:pt x="5" y="73"/>
                  </a:lnTo>
                  <a:lnTo>
                    <a:pt x="4" y="73"/>
                  </a:lnTo>
                  <a:lnTo>
                    <a:pt x="4" y="72"/>
                  </a:lnTo>
                  <a:lnTo>
                    <a:pt x="3" y="72"/>
                  </a:lnTo>
                  <a:lnTo>
                    <a:pt x="3" y="71"/>
                  </a:lnTo>
                  <a:lnTo>
                    <a:pt x="2" y="70"/>
                  </a:lnTo>
                  <a:lnTo>
                    <a:pt x="2" y="70"/>
                  </a:lnTo>
                  <a:lnTo>
                    <a:pt x="1" y="68"/>
                  </a:lnTo>
                  <a:lnTo>
                    <a:pt x="0" y="68"/>
                  </a:lnTo>
                  <a:lnTo>
                    <a:pt x="0" y="67"/>
                  </a:lnTo>
                  <a:close/>
                </a:path>
              </a:pathLst>
            </a:custGeom>
            <a:solidFill>
              <a:srgbClr val="223D4A"/>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pic>
        <p:nvPicPr>
          <p:cNvPr id="105" name="Picture 70"/>
          <p:cNvPicPr>
            <a:picLocks noChangeAspect="1" noChangeArrowheads="1"/>
          </p:cNvPicPr>
          <p:nvPr/>
        </p:nvPicPr>
        <p:blipFill>
          <a:blip r:embed="rId59"/>
          <a:srcRect/>
          <a:stretch>
            <a:fillRect/>
          </a:stretch>
        </p:blipFill>
        <p:spPr bwMode="auto">
          <a:xfrm>
            <a:off x="11338561" y="2343150"/>
            <a:ext cx="807720" cy="502920"/>
          </a:xfrm>
          <a:prstGeom prst="rect">
            <a:avLst/>
          </a:prstGeom>
          <a:noFill/>
          <a:ln w="9525">
            <a:noFill/>
            <a:miter lim="800000"/>
            <a:headEnd/>
            <a:tailEnd/>
          </a:ln>
        </p:spPr>
      </p:pic>
      <p:pic>
        <p:nvPicPr>
          <p:cNvPr id="106" name="Picture 71"/>
          <p:cNvPicPr>
            <a:picLocks noChangeAspect="1" noChangeArrowheads="1"/>
          </p:cNvPicPr>
          <p:nvPr/>
        </p:nvPicPr>
        <p:blipFill>
          <a:blip r:embed="rId60"/>
          <a:srcRect/>
          <a:stretch>
            <a:fillRect/>
          </a:stretch>
        </p:blipFill>
        <p:spPr bwMode="auto">
          <a:xfrm>
            <a:off x="12557760" y="2617470"/>
            <a:ext cx="1280160" cy="160020"/>
          </a:xfrm>
          <a:prstGeom prst="rect">
            <a:avLst/>
          </a:prstGeom>
          <a:noFill/>
          <a:ln w="9525">
            <a:noFill/>
            <a:miter lim="800000"/>
            <a:headEnd/>
            <a:tailEnd/>
          </a:ln>
        </p:spPr>
      </p:pic>
      <p:pic>
        <p:nvPicPr>
          <p:cNvPr id="107" name="Picture 76"/>
          <p:cNvPicPr>
            <a:picLocks noChangeAspect="1" noChangeArrowheads="1"/>
          </p:cNvPicPr>
          <p:nvPr/>
        </p:nvPicPr>
        <p:blipFill>
          <a:blip r:embed="rId61"/>
          <a:srcRect/>
          <a:stretch>
            <a:fillRect/>
          </a:stretch>
        </p:blipFill>
        <p:spPr bwMode="auto">
          <a:xfrm>
            <a:off x="10119360" y="2891790"/>
            <a:ext cx="1127760" cy="274320"/>
          </a:xfrm>
          <a:prstGeom prst="rect">
            <a:avLst/>
          </a:prstGeom>
          <a:noFill/>
          <a:ln w="9525">
            <a:noFill/>
            <a:miter lim="800000"/>
            <a:headEnd/>
            <a:tailEnd/>
          </a:ln>
        </p:spPr>
      </p:pic>
      <p:pic>
        <p:nvPicPr>
          <p:cNvPr id="110" name="Picture 113"/>
          <p:cNvPicPr>
            <a:picLocks noChangeAspect="1" noChangeArrowheads="1"/>
          </p:cNvPicPr>
          <p:nvPr/>
        </p:nvPicPr>
        <p:blipFill>
          <a:blip r:embed="rId62"/>
          <a:srcRect/>
          <a:stretch>
            <a:fillRect/>
          </a:stretch>
        </p:blipFill>
        <p:spPr bwMode="auto">
          <a:xfrm>
            <a:off x="10119361" y="1885950"/>
            <a:ext cx="1234440" cy="411480"/>
          </a:xfrm>
          <a:prstGeom prst="rect">
            <a:avLst/>
          </a:prstGeom>
          <a:noFill/>
          <a:ln w="9525">
            <a:noFill/>
            <a:miter lim="800000"/>
            <a:headEnd/>
            <a:tailEnd/>
          </a:ln>
        </p:spPr>
      </p:pic>
      <p:pic>
        <p:nvPicPr>
          <p:cNvPr id="111" name="Picture 114"/>
          <p:cNvPicPr>
            <a:picLocks noChangeAspect="1" noChangeArrowheads="1"/>
          </p:cNvPicPr>
          <p:nvPr/>
        </p:nvPicPr>
        <p:blipFill>
          <a:blip r:embed="rId63"/>
          <a:srcRect/>
          <a:stretch>
            <a:fillRect/>
          </a:stretch>
        </p:blipFill>
        <p:spPr bwMode="auto">
          <a:xfrm>
            <a:off x="12557760" y="1428750"/>
            <a:ext cx="1066800" cy="365760"/>
          </a:xfrm>
          <a:prstGeom prst="rect">
            <a:avLst/>
          </a:prstGeom>
          <a:noFill/>
          <a:ln w="9525">
            <a:noFill/>
            <a:miter lim="800000"/>
            <a:headEnd/>
            <a:tailEnd/>
          </a:ln>
        </p:spPr>
      </p:pic>
      <p:pic>
        <p:nvPicPr>
          <p:cNvPr id="112" name="Picture 115"/>
          <p:cNvPicPr>
            <a:picLocks noChangeAspect="1" noChangeArrowheads="1"/>
          </p:cNvPicPr>
          <p:nvPr/>
        </p:nvPicPr>
        <p:blipFill>
          <a:blip r:embed="rId64"/>
          <a:srcRect/>
          <a:stretch>
            <a:fillRect/>
          </a:stretch>
        </p:blipFill>
        <p:spPr bwMode="auto">
          <a:xfrm>
            <a:off x="10287000" y="1691640"/>
            <a:ext cx="1188720" cy="160020"/>
          </a:xfrm>
          <a:prstGeom prst="rect">
            <a:avLst/>
          </a:prstGeom>
          <a:noFill/>
          <a:ln w="9525">
            <a:noFill/>
            <a:miter lim="800000"/>
            <a:headEnd/>
            <a:tailEnd/>
          </a:ln>
        </p:spPr>
      </p:pic>
      <p:pic>
        <p:nvPicPr>
          <p:cNvPr id="113" name="Picture 116"/>
          <p:cNvPicPr>
            <a:picLocks noChangeAspect="1" noChangeArrowheads="1"/>
          </p:cNvPicPr>
          <p:nvPr/>
        </p:nvPicPr>
        <p:blipFill>
          <a:blip r:embed="rId65"/>
          <a:srcRect/>
          <a:stretch>
            <a:fillRect/>
          </a:stretch>
        </p:blipFill>
        <p:spPr bwMode="auto">
          <a:xfrm>
            <a:off x="10119361" y="1428750"/>
            <a:ext cx="2037806" cy="274320"/>
          </a:xfrm>
          <a:prstGeom prst="rect">
            <a:avLst/>
          </a:prstGeom>
          <a:noFill/>
          <a:ln w="9525">
            <a:noFill/>
            <a:miter lim="800000"/>
            <a:headEnd/>
            <a:tailEnd/>
          </a:ln>
        </p:spPr>
      </p:pic>
      <p:sp>
        <p:nvSpPr>
          <p:cNvPr id="114" name="Oval 113"/>
          <p:cNvSpPr/>
          <p:nvPr/>
        </p:nvSpPr>
        <p:spPr>
          <a:xfrm>
            <a:off x="7124086" y="2103120"/>
            <a:ext cx="1044554" cy="731520"/>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30622" tIns="65311" rIns="130622" bIns="65311" rtlCol="0" anchor="ctr"/>
          <a:lstStyle/>
          <a:p>
            <a:pPr algn="ctr"/>
            <a:endParaRPr lang="en-US"/>
          </a:p>
        </p:txBody>
      </p:sp>
      <p:cxnSp>
        <p:nvCxnSpPr>
          <p:cNvPr id="119" name="Straight Connector 118"/>
          <p:cNvCxnSpPr/>
          <p:nvPr/>
        </p:nvCxnSpPr>
        <p:spPr>
          <a:xfrm>
            <a:off x="6583680" y="2468880"/>
            <a:ext cx="853440" cy="1906"/>
          </a:xfrm>
          <a:prstGeom prst="line">
            <a:avLst/>
          </a:prstGeom>
          <a:ln w="28575">
            <a:solidFill>
              <a:schemeClr val="accent6">
                <a:lumMod val="50000"/>
              </a:schemeClr>
            </a:solidFill>
            <a:prstDash val="sysDot"/>
          </a:ln>
        </p:spPr>
        <p:style>
          <a:lnRef idx="1">
            <a:schemeClr val="accent1"/>
          </a:lnRef>
          <a:fillRef idx="0">
            <a:schemeClr val="accent1"/>
          </a:fillRef>
          <a:effectRef idx="0">
            <a:schemeClr val="accent1"/>
          </a:effectRef>
          <a:fontRef idx="minor">
            <a:schemeClr val="tx1"/>
          </a:fontRef>
        </p:style>
      </p:cxnSp>
      <p:sp>
        <p:nvSpPr>
          <p:cNvPr id="83" name="Rounded Rectangle 82"/>
          <p:cNvSpPr/>
          <p:nvPr/>
        </p:nvSpPr>
        <p:spPr>
          <a:xfrm>
            <a:off x="243840" y="1417320"/>
            <a:ext cx="6339840" cy="2286000"/>
          </a:xfrm>
          <a:prstGeom prst="roundRect">
            <a:avLst/>
          </a:prstGeom>
          <a:ln w="3175"/>
        </p:spPr>
        <p:style>
          <a:lnRef idx="2">
            <a:schemeClr val="accent1"/>
          </a:lnRef>
          <a:fillRef idx="1">
            <a:schemeClr val="lt1"/>
          </a:fillRef>
          <a:effectRef idx="0">
            <a:schemeClr val="accent1"/>
          </a:effectRef>
          <a:fontRef idx="minor">
            <a:schemeClr val="dk1"/>
          </a:fontRef>
        </p:style>
        <p:txBody>
          <a:bodyPr lIns="130622" tIns="65311" rIns="130622" bIns="65311" rtlCol="0" anchor="ctr"/>
          <a:lstStyle/>
          <a:p>
            <a:pPr algn="ctr"/>
            <a:endParaRPr lang="en-US"/>
          </a:p>
        </p:txBody>
      </p:sp>
      <p:pic>
        <p:nvPicPr>
          <p:cNvPr id="85" name="Picture 15"/>
          <p:cNvPicPr>
            <a:picLocks noChangeAspect="1" noChangeArrowheads="1"/>
          </p:cNvPicPr>
          <p:nvPr/>
        </p:nvPicPr>
        <p:blipFill>
          <a:blip r:embed="rId66"/>
          <a:srcRect/>
          <a:stretch>
            <a:fillRect/>
          </a:stretch>
        </p:blipFill>
        <p:spPr bwMode="auto">
          <a:xfrm>
            <a:off x="396241" y="1657351"/>
            <a:ext cx="3337560" cy="720090"/>
          </a:xfrm>
          <a:prstGeom prst="rect">
            <a:avLst/>
          </a:prstGeom>
          <a:noFill/>
          <a:ln w="9525">
            <a:noFill/>
            <a:miter lim="800000"/>
            <a:headEnd/>
            <a:tailEnd/>
          </a:ln>
        </p:spPr>
      </p:pic>
      <p:pic>
        <p:nvPicPr>
          <p:cNvPr id="86" name="Picture 17"/>
          <p:cNvPicPr>
            <a:picLocks noChangeAspect="1" noChangeArrowheads="1"/>
          </p:cNvPicPr>
          <p:nvPr/>
        </p:nvPicPr>
        <p:blipFill>
          <a:blip r:embed="rId67"/>
          <a:srcRect/>
          <a:stretch>
            <a:fillRect/>
          </a:stretch>
        </p:blipFill>
        <p:spPr bwMode="auto">
          <a:xfrm>
            <a:off x="5120641" y="2343150"/>
            <a:ext cx="1417320" cy="411480"/>
          </a:xfrm>
          <a:prstGeom prst="rect">
            <a:avLst/>
          </a:prstGeom>
          <a:noFill/>
          <a:ln w="9525">
            <a:noFill/>
            <a:miter lim="800000"/>
            <a:headEnd/>
            <a:tailEnd/>
          </a:ln>
        </p:spPr>
      </p:pic>
      <p:pic>
        <p:nvPicPr>
          <p:cNvPr id="87" name="Picture 18"/>
          <p:cNvPicPr>
            <a:picLocks noChangeAspect="1" noChangeArrowheads="1"/>
          </p:cNvPicPr>
          <p:nvPr/>
        </p:nvPicPr>
        <p:blipFill>
          <a:blip r:embed="rId68"/>
          <a:srcRect/>
          <a:stretch>
            <a:fillRect/>
          </a:stretch>
        </p:blipFill>
        <p:spPr bwMode="auto">
          <a:xfrm>
            <a:off x="396240" y="3280410"/>
            <a:ext cx="1676400" cy="251460"/>
          </a:xfrm>
          <a:prstGeom prst="rect">
            <a:avLst/>
          </a:prstGeom>
          <a:noFill/>
          <a:ln w="9525">
            <a:noFill/>
            <a:miter lim="800000"/>
            <a:headEnd/>
            <a:tailEnd/>
          </a:ln>
        </p:spPr>
      </p:pic>
      <p:pic>
        <p:nvPicPr>
          <p:cNvPr id="88" name="Picture 30"/>
          <p:cNvPicPr>
            <a:picLocks noChangeAspect="1" noChangeArrowheads="1"/>
          </p:cNvPicPr>
          <p:nvPr/>
        </p:nvPicPr>
        <p:blipFill>
          <a:blip r:embed="rId69"/>
          <a:srcRect/>
          <a:stretch>
            <a:fillRect/>
          </a:stretch>
        </p:blipFill>
        <p:spPr bwMode="auto">
          <a:xfrm>
            <a:off x="3688081" y="1840231"/>
            <a:ext cx="1569720" cy="377190"/>
          </a:xfrm>
          <a:prstGeom prst="rect">
            <a:avLst/>
          </a:prstGeom>
          <a:noFill/>
          <a:ln w="9525">
            <a:noFill/>
            <a:miter lim="800000"/>
            <a:headEnd/>
            <a:tailEnd/>
          </a:ln>
        </p:spPr>
      </p:pic>
      <p:pic>
        <p:nvPicPr>
          <p:cNvPr id="89" name="Picture 31"/>
          <p:cNvPicPr>
            <a:picLocks noChangeAspect="1" noChangeArrowheads="1"/>
          </p:cNvPicPr>
          <p:nvPr/>
        </p:nvPicPr>
        <p:blipFill>
          <a:blip r:embed="rId70"/>
          <a:srcRect/>
          <a:stretch>
            <a:fillRect/>
          </a:stretch>
        </p:blipFill>
        <p:spPr bwMode="auto">
          <a:xfrm>
            <a:off x="518161" y="2548890"/>
            <a:ext cx="2087880" cy="297180"/>
          </a:xfrm>
          <a:prstGeom prst="rect">
            <a:avLst/>
          </a:prstGeom>
          <a:noFill/>
          <a:ln w="9525">
            <a:noFill/>
            <a:miter lim="800000"/>
            <a:headEnd/>
            <a:tailEnd/>
          </a:ln>
        </p:spPr>
      </p:pic>
      <p:pic>
        <p:nvPicPr>
          <p:cNvPr id="90" name="Picture 36"/>
          <p:cNvPicPr>
            <a:picLocks noChangeAspect="1" noChangeArrowheads="1"/>
          </p:cNvPicPr>
          <p:nvPr/>
        </p:nvPicPr>
        <p:blipFill>
          <a:blip r:embed="rId71"/>
          <a:srcRect/>
          <a:stretch>
            <a:fillRect/>
          </a:stretch>
        </p:blipFill>
        <p:spPr bwMode="auto">
          <a:xfrm>
            <a:off x="2316481" y="2971800"/>
            <a:ext cx="4038600" cy="640080"/>
          </a:xfrm>
          <a:prstGeom prst="rect">
            <a:avLst/>
          </a:prstGeom>
          <a:noFill/>
          <a:ln w="9525">
            <a:noFill/>
            <a:miter lim="800000"/>
            <a:headEnd/>
            <a:tailEnd/>
          </a:ln>
        </p:spPr>
      </p:pic>
      <p:pic>
        <p:nvPicPr>
          <p:cNvPr id="91" name="Picture 51"/>
          <p:cNvPicPr>
            <a:picLocks noChangeAspect="1" noChangeArrowheads="1"/>
          </p:cNvPicPr>
          <p:nvPr/>
        </p:nvPicPr>
        <p:blipFill>
          <a:blip r:embed="rId72"/>
          <a:srcRect/>
          <a:stretch>
            <a:fillRect/>
          </a:stretch>
        </p:blipFill>
        <p:spPr bwMode="auto">
          <a:xfrm>
            <a:off x="2834641" y="2457450"/>
            <a:ext cx="2179320" cy="320040"/>
          </a:xfrm>
          <a:prstGeom prst="rect">
            <a:avLst/>
          </a:prstGeom>
          <a:noFill/>
          <a:ln w="9525">
            <a:noFill/>
            <a:miter lim="800000"/>
            <a:headEnd/>
            <a:tailEnd/>
          </a:ln>
        </p:spPr>
      </p:pic>
      <p:pic>
        <p:nvPicPr>
          <p:cNvPr id="92" name="Picture 117"/>
          <p:cNvPicPr>
            <a:picLocks noChangeAspect="1" noChangeArrowheads="1"/>
          </p:cNvPicPr>
          <p:nvPr/>
        </p:nvPicPr>
        <p:blipFill>
          <a:blip r:embed="rId73"/>
          <a:srcRect/>
          <a:stretch>
            <a:fillRect/>
          </a:stretch>
        </p:blipFill>
        <p:spPr bwMode="auto">
          <a:xfrm>
            <a:off x="5486400" y="1543051"/>
            <a:ext cx="762000" cy="742950"/>
          </a:xfrm>
          <a:prstGeom prst="rect">
            <a:avLst/>
          </a:prstGeom>
          <a:noFill/>
          <a:ln w="9525">
            <a:noFill/>
            <a:miter lim="800000"/>
            <a:headEnd/>
            <a:tailEnd/>
          </a:ln>
        </p:spPr>
      </p:pic>
      <p:sp>
        <p:nvSpPr>
          <p:cNvPr id="122" name="Oval 121"/>
          <p:cNvSpPr/>
          <p:nvPr/>
        </p:nvSpPr>
        <p:spPr>
          <a:xfrm>
            <a:off x="8290560" y="2377440"/>
            <a:ext cx="24384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130622" tIns="65311" rIns="130622" bIns="65311" rtlCol="0" anchor="ctr"/>
          <a:lstStyle/>
          <a:p>
            <a:pPr algn="ctr"/>
            <a:endParaRPr lang="en-US"/>
          </a:p>
        </p:txBody>
      </p:sp>
      <p:cxnSp>
        <p:nvCxnSpPr>
          <p:cNvPr id="121" name="Straight Connector 120"/>
          <p:cNvCxnSpPr>
            <a:stCxn id="122" idx="6"/>
            <a:endCxn id="84" idx="1"/>
          </p:cNvCxnSpPr>
          <p:nvPr/>
        </p:nvCxnSpPr>
        <p:spPr>
          <a:xfrm flipV="1">
            <a:off x="8534401" y="2257426"/>
            <a:ext cx="1234440" cy="211454"/>
          </a:xfrm>
          <a:prstGeom prst="line">
            <a:avLst/>
          </a:prstGeom>
          <a:ln w="28575">
            <a:solidFill>
              <a:schemeClr val="accent6">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p:nvCxnSpPr>
        <p:spPr>
          <a:xfrm rot="5400000" flipH="1" flipV="1">
            <a:off x="7688581" y="3284222"/>
            <a:ext cx="1463039" cy="15240"/>
          </a:xfrm>
          <a:prstGeom prst="line">
            <a:avLst/>
          </a:prstGeom>
          <a:ln w="28575">
            <a:solidFill>
              <a:schemeClr val="accent6">
                <a:lumMod val="50000"/>
              </a:schemeClr>
            </a:solidFill>
            <a:prstDash val="sysDot"/>
          </a:ln>
        </p:spPr>
        <p:style>
          <a:lnRef idx="1">
            <a:schemeClr val="accent1"/>
          </a:lnRef>
          <a:fillRef idx="0">
            <a:schemeClr val="accent1"/>
          </a:fillRef>
          <a:effectRef idx="0">
            <a:schemeClr val="accent1"/>
          </a:effectRef>
          <a:fontRef idx="minor">
            <a:schemeClr val="tx1"/>
          </a:fontRef>
        </p:style>
      </p:cxnSp>
      <p:sp>
        <p:nvSpPr>
          <p:cNvPr id="128" name="Rectangle 81"/>
          <p:cNvSpPr>
            <a:spLocks noChangeArrowheads="1"/>
          </p:cNvSpPr>
          <p:nvPr/>
        </p:nvSpPr>
        <p:spPr bwMode="auto">
          <a:xfrm>
            <a:off x="10012680" y="3486150"/>
            <a:ext cx="4389120" cy="492443"/>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fontAlgn="base">
              <a:spcBef>
                <a:spcPct val="0"/>
              </a:spcBef>
              <a:spcAft>
                <a:spcPct val="0"/>
              </a:spcAft>
              <a:buFont typeface="Wingdings" pitchFamily="2" charset="2"/>
              <a:buChar char="§"/>
            </a:pPr>
            <a:r>
              <a:rPr lang="en-US" sz="1600" dirty="0"/>
              <a:t> 66 Associate Members</a:t>
            </a:r>
          </a:p>
          <a:p>
            <a:pPr fontAlgn="base">
              <a:spcBef>
                <a:spcPct val="0"/>
              </a:spcBef>
              <a:spcAft>
                <a:spcPct val="0"/>
              </a:spcAft>
              <a:buFont typeface="Wingdings" pitchFamily="2" charset="2"/>
              <a:buChar char="§"/>
            </a:pPr>
            <a:r>
              <a:rPr lang="en-US" sz="1600" dirty="0"/>
              <a:t> 6 Attendees</a:t>
            </a:r>
          </a:p>
        </p:txBody>
      </p:sp>
      <p:sp>
        <p:nvSpPr>
          <p:cNvPr id="134" name="Oval 133"/>
          <p:cNvSpPr/>
          <p:nvPr/>
        </p:nvSpPr>
        <p:spPr>
          <a:xfrm>
            <a:off x="8656320" y="2868930"/>
            <a:ext cx="24384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130622" tIns="65311" rIns="130622" bIns="65311" rtlCol="0" anchor="ctr"/>
          <a:lstStyle/>
          <a:p>
            <a:pPr algn="ctr"/>
            <a:endParaRPr lang="en-US"/>
          </a:p>
        </p:txBody>
      </p:sp>
      <p:cxnSp>
        <p:nvCxnSpPr>
          <p:cNvPr id="135" name="Straight Connector 134"/>
          <p:cNvCxnSpPr>
            <a:stCxn id="134" idx="5"/>
          </p:cNvCxnSpPr>
          <p:nvPr/>
        </p:nvCxnSpPr>
        <p:spPr>
          <a:xfrm rot="16200000" flipH="1">
            <a:off x="9084181" y="2805299"/>
            <a:ext cx="449692" cy="889149"/>
          </a:xfrm>
          <a:prstGeom prst="line">
            <a:avLst/>
          </a:prstGeom>
          <a:ln w="28575">
            <a:solidFill>
              <a:schemeClr val="accent6">
                <a:lumMod val="50000"/>
              </a:schemeClr>
            </a:solidFill>
            <a:prstDash val="sysDot"/>
          </a:ln>
        </p:spPr>
        <p:style>
          <a:lnRef idx="1">
            <a:schemeClr val="accent1"/>
          </a:lnRef>
          <a:fillRef idx="0">
            <a:schemeClr val="accent1"/>
          </a:fillRef>
          <a:effectRef idx="0">
            <a:schemeClr val="accent1"/>
          </a:effectRef>
          <a:fontRef idx="minor">
            <a:schemeClr val="tx1"/>
          </a:fontRef>
        </p:style>
      </p:cxnSp>
      <p:sp>
        <p:nvSpPr>
          <p:cNvPr id="117" name="Oval 116"/>
          <p:cNvSpPr/>
          <p:nvPr/>
        </p:nvSpPr>
        <p:spPr>
          <a:xfrm>
            <a:off x="7315200" y="2377440"/>
            <a:ext cx="24384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130622" tIns="65311" rIns="130622" bIns="65311" rtlCol="0" anchor="ctr"/>
          <a:lstStyle/>
          <a:p>
            <a:pPr algn="ctr"/>
            <a:endParaRPr lang="en-US"/>
          </a:p>
        </p:txBody>
      </p:sp>
      <p:sp>
        <p:nvSpPr>
          <p:cNvPr id="138" name="TextBox 137"/>
          <p:cNvSpPr txBox="1"/>
          <p:nvPr/>
        </p:nvSpPr>
        <p:spPr>
          <a:xfrm>
            <a:off x="853440" y="1248067"/>
            <a:ext cx="1950720" cy="378119"/>
          </a:xfrm>
          <a:prstGeom prst="rect">
            <a:avLst/>
          </a:prstGeom>
          <a:solidFill>
            <a:schemeClr val="bg1"/>
          </a:solidFill>
        </p:spPr>
        <p:txBody>
          <a:bodyPr vert="horz" wrap="square" lIns="130622" tIns="65311" rIns="130622" bIns="65311" rtlCol="0" anchor="ctr">
            <a:spAutoFit/>
          </a:bodyPr>
          <a:lstStyle/>
          <a:p>
            <a:pPr fontAlgn="base">
              <a:spcBef>
                <a:spcPct val="0"/>
              </a:spcBef>
              <a:spcAft>
                <a:spcPct val="0"/>
              </a:spcAft>
            </a:pPr>
            <a:r>
              <a:rPr lang="en-US" sz="1600" dirty="0"/>
              <a:t>9 Core Partners</a:t>
            </a:r>
          </a:p>
        </p:txBody>
      </p:sp>
      <p:sp>
        <p:nvSpPr>
          <p:cNvPr id="139" name="TextBox 138"/>
          <p:cNvSpPr txBox="1"/>
          <p:nvPr/>
        </p:nvSpPr>
        <p:spPr>
          <a:xfrm>
            <a:off x="10485120" y="1019467"/>
            <a:ext cx="2926080" cy="378119"/>
          </a:xfrm>
          <a:prstGeom prst="rect">
            <a:avLst/>
          </a:prstGeom>
          <a:solidFill>
            <a:schemeClr val="bg1"/>
          </a:solidFill>
        </p:spPr>
        <p:txBody>
          <a:bodyPr vert="horz" wrap="square" lIns="130622" tIns="65311" rIns="130622" bIns="65311" rtlCol="0" anchor="ctr">
            <a:spAutoFit/>
          </a:bodyPr>
          <a:lstStyle/>
          <a:p>
            <a:pPr fontAlgn="base">
              <a:spcBef>
                <a:spcPct val="0"/>
              </a:spcBef>
              <a:spcAft>
                <a:spcPct val="0"/>
              </a:spcAft>
            </a:pPr>
            <a:r>
              <a:rPr lang="en-US" sz="1600" dirty="0"/>
              <a:t>12 Development Members</a:t>
            </a:r>
          </a:p>
        </p:txBody>
      </p:sp>
      <p:sp>
        <p:nvSpPr>
          <p:cNvPr id="140" name="TextBox 139"/>
          <p:cNvSpPr txBox="1"/>
          <p:nvPr/>
        </p:nvSpPr>
        <p:spPr>
          <a:xfrm>
            <a:off x="1036318" y="3831247"/>
            <a:ext cx="2667002" cy="378119"/>
          </a:xfrm>
          <a:prstGeom prst="rect">
            <a:avLst/>
          </a:prstGeom>
          <a:solidFill>
            <a:schemeClr val="bg1"/>
          </a:solidFill>
        </p:spPr>
        <p:txBody>
          <a:bodyPr vert="horz" wrap="square" lIns="130622" tIns="65311" rIns="130622" bIns="65311" rtlCol="0" anchor="ctr">
            <a:spAutoFit/>
          </a:bodyPr>
          <a:lstStyle/>
          <a:p>
            <a:pPr fontAlgn="base">
              <a:spcBef>
                <a:spcPct val="0"/>
              </a:spcBef>
              <a:spcAft>
                <a:spcPct val="0"/>
              </a:spcAft>
            </a:pPr>
            <a:r>
              <a:rPr lang="en-US" sz="1600" dirty="0"/>
              <a:t>48 Premium Members</a:t>
            </a:r>
          </a:p>
        </p:txBody>
      </p:sp>
      <p:sp>
        <p:nvSpPr>
          <p:cNvPr id="149" name="Oval 148"/>
          <p:cNvSpPr/>
          <p:nvPr/>
        </p:nvSpPr>
        <p:spPr>
          <a:xfrm>
            <a:off x="2987040" y="7315200"/>
            <a:ext cx="24384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130622" tIns="65311" rIns="130622" bIns="65311" rtlCol="0" anchor="ctr"/>
          <a:lstStyle/>
          <a:p>
            <a:pPr algn="ctr"/>
            <a:endParaRPr lang="en-US"/>
          </a:p>
        </p:txBody>
      </p:sp>
      <p:sp>
        <p:nvSpPr>
          <p:cNvPr id="150" name="Oval 149"/>
          <p:cNvSpPr/>
          <p:nvPr/>
        </p:nvSpPr>
        <p:spPr>
          <a:xfrm>
            <a:off x="6096000" y="7315200"/>
            <a:ext cx="24384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130622" tIns="65311" rIns="130622" bIns="65311" rtlCol="0" anchor="ctr"/>
          <a:lstStyle/>
          <a:p>
            <a:pPr algn="ctr"/>
            <a:endParaRPr lang="en-US"/>
          </a:p>
        </p:txBody>
      </p:sp>
      <p:sp>
        <p:nvSpPr>
          <p:cNvPr id="151" name="Oval 150"/>
          <p:cNvSpPr/>
          <p:nvPr/>
        </p:nvSpPr>
        <p:spPr>
          <a:xfrm>
            <a:off x="8778240" y="7315200"/>
            <a:ext cx="24384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130622" tIns="65311" rIns="130622" bIns="65311" rtlCol="0" anchor="ctr"/>
          <a:lstStyle/>
          <a:p>
            <a:pPr algn="ctr"/>
            <a:endParaRPr lang="en-US"/>
          </a:p>
        </p:txBody>
      </p:sp>
      <p:sp>
        <p:nvSpPr>
          <p:cNvPr id="152" name="Oval 151"/>
          <p:cNvSpPr/>
          <p:nvPr/>
        </p:nvSpPr>
        <p:spPr>
          <a:xfrm>
            <a:off x="13655040" y="7315200"/>
            <a:ext cx="24384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130622" tIns="65311" rIns="130622" bIns="65311" rtlCol="0" anchor="ctr"/>
          <a:lstStyle/>
          <a:p>
            <a:pPr algn="ctr"/>
            <a:endParaRPr lang="en-US"/>
          </a:p>
        </p:txBody>
      </p:sp>
      <p:sp>
        <p:nvSpPr>
          <p:cNvPr id="153" name="Oval 152"/>
          <p:cNvSpPr/>
          <p:nvPr/>
        </p:nvSpPr>
        <p:spPr>
          <a:xfrm>
            <a:off x="609600" y="7315200"/>
            <a:ext cx="24384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130622" tIns="65311" rIns="130622" bIns="65311" rtlCol="0" anchor="ctr"/>
          <a:lstStyle/>
          <a:p>
            <a:pPr algn="ctr"/>
            <a:endParaRPr lang="en-US" dirty="0">
              <a:solidFill>
                <a:schemeClr val="accent3"/>
              </a:solidFill>
            </a:endParaRPr>
          </a:p>
        </p:txBody>
      </p:sp>
      <p:sp>
        <p:nvSpPr>
          <p:cNvPr id="154" name="TextBox 153"/>
          <p:cNvSpPr txBox="1"/>
          <p:nvPr/>
        </p:nvSpPr>
        <p:spPr>
          <a:xfrm>
            <a:off x="975360" y="7298347"/>
            <a:ext cx="1828800" cy="378119"/>
          </a:xfrm>
          <a:prstGeom prst="rect">
            <a:avLst/>
          </a:prstGeom>
        </p:spPr>
        <p:txBody>
          <a:bodyPr vert="horz" wrap="square" lIns="130622" tIns="65311" rIns="130622" bIns="65311" rtlCol="0" anchor="ctr">
            <a:spAutoFit/>
          </a:bodyPr>
          <a:lstStyle/>
          <a:p>
            <a:pPr fontAlgn="base">
              <a:spcBef>
                <a:spcPct val="0"/>
              </a:spcBef>
              <a:spcAft>
                <a:spcPct val="0"/>
              </a:spcAft>
            </a:pPr>
            <a:r>
              <a:rPr lang="en-US" sz="1600" dirty="0"/>
              <a:t>General OEM’s</a:t>
            </a:r>
          </a:p>
        </p:txBody>
      </p:sp>
      <p:sp>
        <p:nvSpPr>
          <p:cNvPr id="155" name="TextBox 154"/>
          <p:cNvSpPr txBox="1"/>
          <p:nvPr/>
        </p:nvSpPr>
        <p:spPr>
          <a:xfrm>
            <a:off x="3779520" y="7298347"/>
            <a:ext cx="2316480" cy="378119"/>
          </a:xfrm>
          <a:prstGeom prst="rect">
            <a:avLst/>
          </a:prstGeom>
        </p:spPr>
        <p:txBody>
          <a:bodyPr vert="horz" wrap="square" lIns="130622" tIns="65311" rIns="130622" bIns="65311" rtlCol="0" anchor="ctr">
            <a:spAutoFit/>
          </a:bodyPr>
          <a:lstStyle/>
          <a:p>
            <a:pPr fontAlgn="base">
              <a:spcBef>
                <a:spcPct val="0"/>
              </a:spcBef>
              <a:spcAft>
                <a:spcPct val="0"/>
              </a:spcAft>
            </a:pPr>
            <a:r>
              <a:rPr lang="en-US" sz="1600" dirty="0"/>
              <a:t>Generics Tier1’s</a:t>
            </a:r>
          </a:p>
        </p:txBody>
      </p:sp>
      <p:sp>
        <p:nvSpPr>
          <p:cNvPr id="156" name="TextBox 155"/>
          <p:cNvSpPr txBox="1"/>
          <p:nvPr/>
        </p:nvSpPr>
        <p:spPr>
          <a:xfrm>
            <a:off x="6614160" y="7298347"/>
            <a:ext cx="2194560" cy="378119"/>
          </a:xfrm>
          <a:prstGeom prst="rect">
            <a:avLst/>
          </a:prstGeom>
        </p:spPr>
        <p:txBody>
          <a:bodyPr vert="horz" wrap="square" lIns="130622" tIns="65311" rIns="130622" bIns="65311" rtlCol="0" anchor="ctr">
            <a:spAutoFit/>
          </a:bodyPr>
          <a:lstStyle/>
          <a:p>
            <a:pPr fontAlgn="base">
              <a:spcBef>
                <a:spcPct val="0"/>
              </a:spcBef>
              <a:spcAft>
                <a:spcPct val="0"/>
              </a:spcAft>
            </a:pPr>
            <a:r>
              <a:rPr lang="en-US" sz="1600" dirty="0"/>
              <a:t>General Software</a:t>
            </a:r>
          </a:p>
        </p:txBody>
      </p:sp>
      <p:sp>
        <p:nvSpPr>
          <p:cNvPr id="157" name="TextBox 156"/>
          <p:cNvSpPr txBox="1"/>
          <p:nvPr/>
        </p:nvSpPr>
        <p:spPr>
          <a:xfrm>
            <a:off x="12070080" y="7298347"/>
            <a:ext cx="1828800" cy="378119"/>
          </a:xfrm>
          <a:prstGeom prst="rect">
            <a:avLst/>
          </a:prstGeom>
        </p:spPr>
        <p:txBody>
          <a:bodyPr vert="horz" wrap="square" lIns="130622" tIns="65311" rIns="130622" bIns="65311" rtlCol="0" anchor="ctr">
            <a:spAutoFit/>
          </a:bodyPr>
          <a:lstStyle/>
          <a:p>
            <a:pPr fontAlgn="base">
              <a:spcBef>
                <a:spcPct val="0"/>
              </a:spcBef>
              <a:spcAft>
                <a:spcPct val="0"/>
              </a:spcAft>
            </a:pPr>
            <a:r>
              <a:rPr lang="en-US" sz="1600" dirty="0"/>
              <a:t>Semicon’s</a:t>
            </a:r>
          </a:p>
        </p:txBody>
      </p:sp>
      <p:sp>
        <p:nvSpPr>
          <p:cNvPr id="159" name="Oval 158"/>
          <p:cNvSpPr/>
          <p:nvPr/>
        </p:nvSpPr>
        <p:spPr>
          <a:xfrm>
            <a:off x="11094720" y="7315200"/>
            <a:ext cx="24384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130622" tIns="65311" rIns="130622" bIns="65311" rtlCol="0" anchor="ctr"/>
          <a:lstStyle/>
          <a:p>
            <a:pPr algn="ctr"/>
            <a:endParaRPr lang="en-US"/>
          </a:p>
        </p:txBody>
      </p:sp>
      <p:sp>
        <p:nvSpPr>
          <p:cNvPr id="160" name="TextBox 159"/>
          <p:cNvSpPr txBox="1"/>
          <p:nvPr/>
        </p:nvSpPr>
        <p:spPr>
          <a:xfrm>
            <a:off x="9144000" y="7298347"/>
            <a:ext cx="2194560" cy="378119"/>
          </a:xfrm>
          <a:prstGeom prst="rect">
            <a:avLst/>
          </a:prstGeom>
        </p:spPr>
        <p:txBody>
          <a:bodyPr vert="horz" wrap="square" lIns="130622" tIns="65311" rIns="130622" bIns="65311" rtlCol="0" anchor="ctr">
            <a:spAutoFit/>
          </a:bodyPr>
          <a:lstStyle/>
          <a:p>
            <a:pPr fontAlgn="base">
              <a:spcBef>
                <a:spcPct val="0"/>
              </a:spcBef>
              <a:spcAft>
                <a:spcPct val="0"/>
              </a:spcAft>
            </a:pPr>
            <a:r>
              <a:rPr lang="en-US" sz="1600" dirty="0"/>
              <a:t>Tools &amp; Services</a:t>
            </a:r>
          </a:p>
        </p:txBody>
      </p:sp>
      <p:pic>
        <p:nvPicPr>
          <p:cNvPr id="8" name="Picture 2" descr="C:\Users\amito\Desktop\Desktop_7Nov\KPIT Default Logo (RGB).png"/>
          <p:cNvPicPr>
            <a:picLocks noChangeAspect="1" noChangeArrowheads="1"/>
          </p:cNvPicPr>
          <p:nvPr/>
        </p:nvPicPr>
        <p:blipFill>
          <a:blip r:embed="rId74" cstate="print">
            <a:extLst>
              <a:ext uri="{28A0092B-C50C-407E-A947-70E740481C1C}">
                <a14:useLocalDpi xmlns:a14="http://schemas.microsoft.com/office/drawing/2010/main" xmlns="" val="0"/>
              </a:ext>
            </a:extLst>
          </a:blip>
          <a:srcRect/>
          <a:stretch>
            <a:fillRect/>
          </a:stretch>
        </p:blipFill>
        <p:spPr bwMode="auto">
          <a:xfrm>
            <a:off x="8168640" y="5224462"/>
            <a:ext cx="933978" cy="204788"/>
          </a:xfrm>
          <a:prstGeom prst="rect">
            <a:avLst/>
          </a:prstGeom>
          <a:noFill/>
          <a:extLst>
            <a:ext uri="{909E8E84-426E-40DD-AFC4-6F175D3DCCD1}">
              <a14:hiddenFill xmlns:a14="http://schemas.microsoft.com/office/drawing/2010/main" xmlns="">
                <a:solidFill>
                  <a:srgbClr val="FFFFFF"/>
                </a:solidFill>
              </a14:hiddenFill>
            </a:ext>
          </a:extLst>
        </p:spPr>
      </p:pic>
      <p:sp>
        <p:nvSpPr>
          <p:cNvPr id="129" name="Date Placeholder 1"/>
          <p:cNvSpPr>
            <a:spLocks noGrp="1"/>
          </p:cNvSpPr>
          <p:nvPr>
            <p:ph type="dt" sz="half" idx="10"/>
          </p:nvPr>
        </p:nvSpPr>
        <p:spPr>
          <a:xfrm>
            <a:off x="914400" y="7818120"/>
            <a:ext cx="731520" cy="274320"/>
          </a:xfrm>
        </p:spPr>
        <p:txBody>
          <a:bodyPr/>
          <a:lstStyle/>
          <a:p>
            <a:fld id="{2AAA71ED-8F0A-4F74-A503-A1718E888FF0}" type="datetime1">
              <a:rPr lang="en-US" smtClean="0"/>
              <a:pPr/>
              <a:t>21/12/2017</a:t>
            </a:fld>
            <a:endParaRPr lang="en-US" dirty="0"/>
          </a:p>
        </p:txBody>
      </p:sp>
      <p:sp>
        <p:nvSpPr>
          <p:cNvPr id="130" name="Slide Number Placeholder 2"/>
          <p:cNvSpPr>
            <a:spLocks noGrp="1"/>
          </p:cNvSpPr>
          <p:nvPr>
            <p:ph type="sldNum" sz="quarter" idx="12"/>
          </p:nvPr>
        </p:nvSpPr>
        <p:spPr>
          <a:xfrm>
            <a:off x="365760" y="7818120"/>
            <a:ext cx="365760" cy="274320"/>
          </a:xfrm>
        </p:spPr>
        <p:txBody>
          <a:bodyPr/>
          <a:lstStyle/>
          <a:p>
            <a:fld id="{19A725F3-83D0-4529-A15C-9D644B8C51E0}" type="slidenum">
              <a:rPr lang="en-US" smtClean="0"/>
              <a:pPr/>
              <a:t>3</a:t>
            </a:fld>
            <a:endParaRPr lang="en-US"/>
          </a:p>
        </p:txBody>
      </p:sp>
    </p:spTree>
    <p:extLst>
      <p:ext uri="{BB962C8B-B14F-4D97-AF65-F5344CB8AC3E}">
        <p14:creationId xmlns:p14="http://schemas.microsoft.com/office/powerpoint/2010/main" xmlns="" val="1519560349"/>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AUTOSAR </a:t>
            </a:r>
            <a:r>
              <a:rPr lang="en-US" dirty="0" smtClean="0"/>
              <a:t>Introduction Continued </a:t>
            </a:r>
            <a:endParaRPr lang="en-US" dirty="0"/>
          </a:p>
        </p:txBody>
      </p:sp>
      <p:sp>
        <p:nvSpPr>
          <p:cNvPr id="5" name="Slide Number Placeholder 4"/>
          <p:cNvSpPr>
            <a:spLocks noGrp="1"/>
          </p:cNvSpPr>
          <p:nvPr>
            <p:ph type="sldNum" sz="quarter" idx="12"/>
          </p:nvPr>
        </p:nvSpPr>
        <p:spPr/>
        <p:txBody>
          <a:bodyPr/>
          <a:lstStyle/>
          <a:p>
            <a:pPr>
              <a:defRPr/>
            </a:pPr>
            <a:fld id="{65723C82-3F53-4C1E-8262-ED6C75E8AC72}" type="slidenum">
              <a:rPr lang="en-US" smtClean="0"/>
              <a:pPr>
                <a:defRPr/>
              </a:pPr>
              <a:t>4</a:t>
            </a:fld>
            <a:endParaRPr lang="en-US" dirty="0"/>
          </a:p>
        </p:txBody>
      </p:sp>
      <p:sp>
        <p:nvSpPr>
          <p:cNvPr id="6" name="Text Box 4"/>
          <p:cNvSpPr txBox="1">
            <a:spLocks noChangeArrowheads="1"/>
          </p:cNvSpPr>
          <p:nvPr/>
        </p:nvSpPr>
        <p:spPr bwMode="auto">
          <a:xfrm>
            <a:off x="487680" y="1051560"/>
            <a:ext cx="13776960" cy="5794986"/>
          </a:xfrm>
          <a:prstGeom prst="rect">
            <a:avLst/>
          </a:prstGeom>
          <a:noFill/>
          <a:ln w="9525">
            <a:noFill/>
            <a:miter lim="800000"/>
            <a:headEnd/>
            <a:tailEnd/>
          </a:ln>
        </p:spPr>
        <p:txBody>
          <a:bodyPr wrap="square" lIns="130622" tIns="65311" rIns="130622" bIns="65311">
            <a:spAutoFit/>
          </a:bodyPr>
          <a:lstStyle/>
          <a:p>
            <a:pPr algn="ctr"/>
            <a:endParaRPr lang="en-US" sz="2300" b="1" dirty="0">
              <a:latin typeface="Segoe UI" pitchFamily="34" charset="0"/>
            </a:endParaRPr>
          </a:p>
          <a:p>
            <a:pPr lvl="1" algn="just">
              <a:buFont typeface="Wingdings" pitchFamily="2" charset="2"/>
              <a:buChar char="§"/>
            </a:pPr>
            <a:r>
              <a:rPr lang="de-DE" sz="2300" dirty="0">
                <a:latin typeface="Segoe UI" pitchFamily="34" charset="0"/>
              </a:rPr>
              <a:t> Provides a conceptual layered software architecture</a:t>
            </a:r>
            <a:endParaRPr lang="en-US" sz="2300" dirty="0">
              <a:latin typeface="Segoe UI" pitchFamily="34" charset="0"/>
            </a:endParaRPr>
          </a:p>
          <a:p>
            <a:pPr lvl="1" algn="just">
              <a:buFont typeface="Wingdings" pitchFamily="2" charset="2"/>
              <a:buChar char="§"/>
            </a:pPr>
            <a:r>
              <a:rPr lang="en-US" sz="2300" dirty="0">
                <a:latin typeface="Segoe UI" pitchFamily="34" charset="0"/>
              </a:rPr>
              <a:t> Provides m</a:t>
            </a:r>
            <a:r>
              <a:rPr lang="de-DE" sz="2300" dirty="0">
                <a:latin typeface="Segoe UI" pitchFamily="34" charset="0"/>
              </a:rPr>
              <a:t>apping of the identified BSW modules to software layers</a:t>
            </a:r>
          </a:p>
          <a:p>
            <a:pPr lvl="1" algn="just">
              <a:buFont typeface="Wingdings" pitchFamily="2" charset="2"/>
              <a:buNone/>
            </a:pPr>
            <a:endParaRPr lang="de-DE" sz="2300" dirty="0">
              <a:latin typeface="Segoe UI" pitchFamily="34" charset="0"/>
            </a:endParaRPr>
          </a:p>
          <a:p>
            <a:pPr lvl="1" algn="just">
              <a:buFont typeface="Wingdings" pitchFamily="2" charset="2"/>
              <a:buChar char="§"/>
            </a:pPr>
            <a:r>
              <a:rPr lang="en-US" sz="2300" dirty="0">
                <a:latin typeface="Segoe UI" pitchFamily="34" charset="0"/>
              </a:rPr>
              <a:t> Automotive ECUs having the following properties can adapt to AUTOSAR</a:t>
            </a:r>
          </a:p>
          <a:p>
            <a:pPr lvl="2" algn="just">
              <a:buFont typeface="Arial" pitchFamily="34" charset="0"/>
              <a:buChar char="•"/>
            </a:pPr>
            <a:r>
              <a:rPr lang="en-US" sz="2300" dirty="0">
                <a:latin typeface="Segoe UI" pitchFamily="34" charset="0"/>
              </a:rPr>
              <a:t> Strong interaction with hardware (sensors and actuators)  </a:t>
            </a:r>
          </a:p>
          <a:p>
            <a:pPr lvl="2" algn="just">
              <a:buFont typeface="Arial" pitchFamily="34" charset="0"/>
              <a:buChar char="•"/>
            </a:pPr>
            <a:r>
              <a:rPr lang="en-US" sz="2300" dirty="0">
                <a:latin typeface="Segoe UI" pitchFamily="34" charset="0"/>
              </a:rPr>
              <a:t> Connection to vehicle network via CAN, </a:t>
            </a:r>
            <a:r>
              <a:rPr lang="en-US" sz="2300" dirty="0" smtClean="0">
                <a:latin typeface="Segoe UI" pitchFamily="34" charset="0"/>
              </a:rPr>
              <a:t>LIN, </a:t>
            </a:r>
            <a:r>
              <a:rPr lang="en-US" sz="2300" dirty="0" err="1" smtClean="0">
                <a:latin typeface="Segoe UI" pitchFamily="34" charset="0"/>
              </a:rPr>
              <a:t>FlexRay</a:t>
            </a:r>
            <a:r>
              <a:rPr lang="en-US" sz="2300" dirty="0" smtClean="0">
                <a:latin typeface="Segoe UI" pitchFamily="34" charset="0"/>
              </a:rPr>
              <a:t> or Ethernet </a:t>
            </a:r>
            <a:endParaRPr lang="en-US" sz="2300" dirty="0">
              <a:latin typeface="Segoe UI" pitchFamily="34" charset="0"/>
            </a:endParaRPr>
          </a:p>
          <a:p>
            <a:pPr lvl="2" algn="just">
              <a:buFont typeface="Arial" pitchFamily="34" charset="0"/>
              <a:buChar char="•"/>
            </a:pPr>
            <a:r>
              <a:rPr lang="en-US" sz="2300" dirty="0">
                <a:latin typeface="Segoe UI" pitchFamily="34" charset="0"/>
              </a:rPr>
              <a:t> Microcontrollers from 16 to 32 bit </a:t>
            </a:r>
          </a:p>
          <a:p>
            <a:pPr lvl="2" algn="just">
              <a:buFont typeface="Arial" pitchFamily="34" charset="0"/>
              <a:buChar char="•"/>
            </a:pPr>
            <a:r>
              <a:rPr lang="en-US" sz="2300" dirty="0">
                <a:latin typeface="Segoe UI" pitchFamily="34" charset="0"/>
              </a:rPr>
              <a:t> Real Time Operating System</a:t>
            </a:r>
          </a:p>
          <a:p>
            <a:pPr lvl="2" algn="just">
              <a:buFont typeface="Wingdings" pitchFamily="2" charset="2"/>
              <a:buNone/>
            </a:pPr>
            <a:endParaRPr lang="en-US" sz="2300" dirty="0">
              <a:latin typeface="Segoe UI" pitchFamily="34" charset="0"/>
            </a:endParaRPr>
          </a:p>
          <a:p>
            <a:pPr lvl="1" algn="just">
              <a:buFont typeface="Wingdings" pitchFamily="2" charset="2"/>
              <a:buChar char="§"/>
            </a:pPr>
            <a:r>
              <a:rPr lang="en-US" sz="2300" dirty="0">
                <a:latin typeface="Segoe UI" pitchFamily="34" charset="0"/>
              </a:rPr>
              <a:t> Extensibility</a:t>
            </a:r>
          </a:p>
          <a:p>
            <a:pPr lvl="2" algn="just">
              <a:buFont typeface="Arial" pitchFamily="34" charset="0"/>
              <a:buChar char="•"/>
            </a:pPr>
            <a:r>
              <a:rPr lang="en-US" sz="2300" dirty="0">
                <a:latin typeface="Segoe UI" pitchFamily="34" charset="0"/>
              </a:rPr>
              <a:t> Modules can be added or the functionality of existing ones can be extended, </a:t>
            </a:r>
          </a:p>
          <a:p>
            <a:pPr lvl="2" algn="just"/>
            <a:r>
              <a:rPr lang="en-US" sz="2300" dirty="0">
                <a:latin typeface="Segoe UI" pitchFamily="34" charset="0"/>
              </a:rPr>
              <a:t>  but their configuration has to be considered in the Basic SW configuration   </a:t>
            </a:r>
          </a:p>
          <a:p>
            <a:pPr lvl="2" algn="just"/>
            <a:r>
              <a:rPr lang="en-US" sz="2300" dirty="0">
                <a:latin typeface="Segoe UI" pitchFamily="34" charset="0"/>
              </a:rPr>
              <a:t>  process</a:t>
            </a:r>
          </a:p>
          <a:p>
            <a:pPr lvl="2" algn="just">
              <a:buFont typeface="Arial" pitchFamily="34" charset="0"/>
              <a:buChar char="•"/>
            </a:pPr>
            <a:r>
              <a:rPr lang="en-US" sz="2300" dirty="0">
                <a:latin typeface="Segoe UI" pitchFamily="34" charset="0"/>
              </a:rPr>
              <a:t> Complex drivers can easily be added</a:t>
            </a:r>
          </a:p>
          <a:p>
            <a:pPr algn="just"/>
            <a:endParaRPr lang="en-US" sz="2300" dirty="0">
              <a:latin typeface="Segoe UI" pitchFamily="34" charset="0"/>
            </a:endParaRPr>
          </a:p>
        </p:txBody>
      </p:sp>
      <p:sp>
        <p:nvSpPr>
          <p:cNvPr id="8" name="Date Placeholder 1"/>
          <p:cNvSpPr>
            <a:spLocks noGrp="1"/>
          </p:cNvSpPr>
          <p:nvPr>
            <p:ph type="dt" sz="half" idx="10"/>
          </p:nvPr>
        </p:nvSpPr>
        <p:spPr>
          <a:xfrm>
            <a:off x="914400" y="7818120"/>
            <a:ext cx="731520" cy="274320"/>
          </a:xfrm>
        </p:spPr>
        <p:txBody>
          <a:bodyPr/>
          <a:lstStyle/>
          <a:p>
            <a:fld id="{2AAA71ED-8F0A-4F74-A503-A1718E888FF0}" type="datetime1">
              <a:rPr lang="en-US" smtClean="0"/>
              <a:pPr/>
              <a:t>21/12/2017</a:t>
            </a:fld>
            <a:endParaRPr lang="en-US" dirty="0"/>
          </a:p>
        </p:txBody>
      </p:sp>
    </p:spTree>
    <p:extLst>
      <p:ext uri="{BB962C8B-B14F-4D97-AF65-F5344CB8AC3E}">
        <p14:creationId xmlns:p14="http://schemas.microsoft.com/office/powerpoint/2010/main" xmlns="" val="2177123579"/>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blinds(horizontal)">
                                      <p:cBhvr>
                                        <p:cTn id="7" dur="500"/>
                                        <p:tgtEl>
                                          <p:spTgt spid="6">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
                                            <p:txEl>
                                              <p:pRg st="2" end="2"/>
                                            </p:txEl>
                                          </p:spTgt>
                                        </p:tgtEl>
                                        <p:attrNameLst>
                                          <p:attrName>style.visibility</p:attrName>
                                        </p:attrNameLst>
                                      </p:cBhvr>
                                      <p:to>
                                        <p:strVal val="visible"/>
                                      </p:to>
                                    </p:set>
                                    <p:animEffect transition="in" filter="blinds(horizontal)">
                                      <p:cBhvr>
                                        <p:cTn id="12" dur="500"/>
                                        <p:tgtEl>
                                          <p:spTgt spid="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
                                            <p:txEl>
                                              <p:pRg st="4" end="4"/>
                                            </p:txEl>
                                          </p:spTgt>
                                        </p:tgtEl>
                                        <p:attrNameLst>
                                          <p:attrName>style.visibility</p:attrName>
                                        </p:attrNameLst>
                                      </p:cBhvr>
                                      <p:to>
                                        <p:strVal val="visible"/>
                                      </p:to>
                                    </p:set>
                                    <p:animEffect transition="in" filter="blinds(horizontal)">
                                      <p:cBhvr>
                                        <p:cTn id="17" dur="500"/>
                                        <p:tgtEl>
                                          <p:spTgt spid="6">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6">
                                            <p:txEl>
                                              <p:pRg st="5" end="5"/>
                                            </p:txEl>
                                          </p:spTgt>
                                        </p:tgtEl>
                                        <p:attrNameLst>
                                          <p:attrName>style.visibility</p:attrName>
                                        </p:attrNameLst>
                                      </p:cBhvr>
                                      <p:to>
                                        <p:strVal val="visible"/>
                                      </p:to>
                                    </p:set>
                                    <p:animEffect transition="in" filter="blinds(horizontal)">
                                      <p:cBhvr>
                                        <p:cTn id="22" dur="500"/>
                                        <p:tgtEl>
                                          <p:spTgt spid="6">
                                            <p:txEl>
                                              <p:pRg st="5" end="5"/>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6">
                                            <p:txEl>
                                              <p:pRg st="6" end="6"/>
                                            </p:txEl>
                                          </p:spTgt>
                                        </p:tgtEl>
                                        <p:attrNameLst>
                                          <p:attrName>style.visibility</p:attrName>
                                        </p:attrNameLst>
                                      </p:cBhvr>
                                      <p:to>
                                        <p:strVal val="visible"/>
                                      </p:to>
                                    </p:set>
                                    <p:animEffect transition="in" filter="blinds(horizontal)">
                                      <p:cBhvr>
                                        <p:cTn id="25" dur="500"/>
                                        <p:tgtEl>
                                          <p:spTgt spid="6">
                                            <p:txEl>
                                              <p:pRg st="6" end="6"/>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6">
                                            <p:txEl>
                                              <p:pRg st="7" end="7"/>
                                            </p:txEl>
                                          </p:spTgt>
                                        </p:tgtEl>
                                        <p:attrNameLst>
                                          <p:attrName>style.visibility</p:attrName>
                                        </p:attrNameLst>
                                      </p:cBhvr>
                                      <p:to>
                                        <p:strVal val="visible"/>
                                      </p:to>
                                    </p:set>
                                    <p:animEffect transition="in" filter="blinds(horizontal)">
                                      <p:cBhvr>
                                        <p:cTn id="28" dur="500"/>
                                        <p:tgtEl>
                                          <p:spTgt spid="6">
                                            <p:txEl>
                                              <p:pRg st="7" end="7"/>
                                            </p:txEl>
                                          </p:spTgt>
                                        </p:tgtEl>
                                      </p:cBhvr>
                                    </p:animEffect>
                                  </p:childTnLst>
                                </p:cTn>
                              </p:par>
                              <p:par>
                                <p:cTn id="29" presetID="3" presetClass="entr" presetSubtype="10" fill="hold" nodeType="withEffect">
                                  <p:stCondLst>
                                    <p:cond delay="0"/>
                                  </p:stCondLst>
                                  <p:childTnLst>
                                    <p:set>
                                      <p:cBhvr>
                                        <p:cTn id="30" dur="1" fill="hold">
                                          <p:stCondLst>
                                            <p:cond delay="0"/>
                                          </p:stCondLst>
                                        </p:cTn>
                                        <p:tgtEl>
                                          <p:spTgt spid="6">
                                            <p:txEl>
                                              <p:pRg st="8" end="8"/>
                                            </p:txEl>
                                          </p:spTgt>
                                        </p:tgtEl>
                                        <p:attrNameLst>
                                          <p:attrName>style.visibility</p:attrName>
                                        </p:attrNameLst>
                                      </p:cBhvr>
                                      <p:to>
                                        <p:strVal val="visible"/>
                                      </p:to>
                                    </p:set>
                                    <p:animEffect transition="in" filter="blinds(horizontal)">
                                      <p:cBhvr>
                                        <p:cTn id="31" dur="500"/>
                                        <p:tgtEl>
                                          <p:spTgt spid="6">
                                            <p:txEl>
                                              <p:pRg st="8" end="8"/>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nodeType="clickEffect">
                                  <p:stCondLst>
                                    <p:cond delay="0"/>
                                  </p:stCondLst>
                                  <p:childTnLst>
                                    <p:set>
                                      <p:cBhvr>
                                        <p:cTn id="35" dur="1" fill="hold">
                                          <p:stCondLst>
                                            <p:cond delay="0"/>
                                          </p:stCondLst>
                                        </p:cTn>
                                        <p:tgtEl>
                                          <p:spTgt spid="6">
                                            <p:txEl>
                                              <p:pRg st="10" end="10"/>
                                            </p:txEl>
                                          </p:spTgt>
                                        </p:tgtEl>
                                        <p:attrNameLst>
                                          <p:attrName>style.visibility</p:attrName>
                                        </p:attrNameLst>
                                      </p:cBhvr>
                                      <p:to>
                                        <p:strVal val="visible"/>
                                      </p:to>
                                    </p:set>
                                    <p:animEffect transition="in" filter="blinds(horizontal)">
                                      <p:cBhvr>
                                        <p:cTn id="36" dur="500"/>
                                        <p:tgtEl>
                                          <p:spTgt spid="6">
                                            <p:txEl>
                                              <p:pRg st="10" end="10"/>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3" presetClass="entr" presetSubtype="10" fill="hold" nodeType="clickEffect">
                                  <p:stCondLst>
                                    <p:cond delay="0"/>
                                  </p:stCondLst>
                                  <p:childTnLst>
                                    <p:set>
                                      <p:cBhvr>
                                        <p:cTn id="40" dur="1" fill="hold">
                                          <p:stCondLst>
                                            <p:cond delay="0"/>
                                          </p:stCondLst>
                                        </p:cTn>
                                        <p:tgtEl>
                                          <p:spTgt spid="6">
                                            <p:txEl>
                                              <p:pRg st="11" end="11"/>
                                            </p:txEl>
                                          </p:spTgt>
                                        </p:tgtEl>
                                        <p:attrNameLst>
                                          <p:attrName>style.visibility</p:attrName>
                                        </p:attrNameLst>
                                      </p:cBhvr>
                                      <p:to>
                                        <p:strVal val="visible"/>
                                      </p:to>
                                    </p:set>
                                    <p:animEffect transition="in" filter="blinds(horizontal)">
                                      <p:cBhvr>
                                        <p:cTn id="41" dur="500"/>
                                        <p:tgtEl>
                                          <p:spTgt spid="6">
                                            <p:txEl>
                                              <p:pRg st="11" end="11"/>
                                            </p:txEl>
                                          </p:spTgt>
                                        </p:tgtEl>
                                      </p:cBhvr>
                                    </p:animEffect>
                                  </p:childTnLst>
                                </p:cTn>
                              </p:par>
                              <p:par>
                                <p:cTn id="42" presetID="3" presetClass="entr" presetSubtype="10" fill="hold" nodeType="withEffect">
                                  <p:stCondLst>
                                    <p:cond delay="0"/>
                                  </p:stCondLst>
                                  <p:childTnLst>
                                    <p:set>
                                      <p:cBhvr>
                                        <p:cTn id="43" dur="1" fill="hold">
                                          <p:stCondLst>
                                            <p:cond delay="0"/>
                                          </p:stCondLst>
                                        </p:cTn>
                                        <p:tgtEl>
                                          <p:spTgt spid="6">
                                            <p:txEl>
                                              <p:pRg st="12" end="12"/>
                                            </p:txEl>
                                          </p:spTgt>
                                        </p:tgtEl>
                                        <p:attrNameLst>
                                          <p:attrName>style.visibility</p:attrName>
                                        </p:attrNameLst>
                                      </p:cBhvr>
                                      <p:to>
                                        <p:strVal val="visible"/>
                                      </p:to>
                                    </p:set>
                                    <p:animEffect transition="in" filter="blinds(horizontal)">
                                      <p:cBhvr>
                                        <p:cTn id="44" dur="500"/>
                                        <p:tgtEl>
                                          <p:spTgt spid="6">
                                            <p:txEl>
                                              <p:pRg st="12" end="12"/>
                                            </p:txEl>
                                          </p:spTgt>
                                        </p:tgtEl>
                                      </p:cBhvr>
                                    </p:animEffect>
                                  </p:childTnLst>
                                </p:cTn>
                              </p:par>
                              <p:par>
                                <p:cTn id="45" presetID="3" presetClass="entr" presetSubtype="10" fill="hold" nodeType="withEffect">
                                  <p:stCondLst>
                                    <p:cond delay="0"/>
                                  </p:stCondLst>
                                  <p:childTnLst>
                                    <p:set>
                                      <p:cBhvr>
                                        <p:cTn id="46" dur="1" fill="hold">
                                          <p:stCondLst>
                                            <p:cond delay="0"/>
                                          </p:stCondLst>
                                        </p:cTn>
                                        <p:tgtEl>
                                          <p:spTgt spid="6">
                                            <p:txEl>
                                              <p:pRg st="13" end="13"/>
                                            </p:txEl>
                                          </p:spTgt>
                                        </p:tgtEl>
                                        <p:attrNameLst>
                                          <p:attrName>style.visibility</p:attrName>
                                        </p:attrNameLst>
                                      </p:cBhvr>
                                      <p:to>
                                        <p:strVal val="visible"/>
                                      </p:to>
                                    </p:set>
                                    <p:animEffect transition="in" filter="blinds(horizontal)">
                                      <p:cBhvr>
                                        <p:cTn id="47" dur="500"/>
                                        <p:tgtEl>
                                          <p:spTgt spid="6">
                                            <p:txEl>
                                              <p:pRg st="13" end="13"/>
                                            </p:txEl>
                                          </p:spTgt>
                                        </p:tgtEl>
                                      </p:cBhvr>
                                    </p:animEffect>
                                  </p:childTnLst>
                                </p:cTn>
                              </p:par>
                              <p:par>
                                <p:cTn id="48" presetID="3" presetClass="entr" presetSubtype="10" fill="hold" nodeType="withEffect">
                                  <p:stCondLst>
                                    <p:cond delay="0"/>
                                  </p:stCondLst>
                                  <p:childTnLst>
                                    <p:set>
                                      <p:cBhvr>
                                        <p:cTn id="49" dur="1" fill="hold">
                                          <p:stCondLst>
                                            <p:cond delay="0"/>
                                          </p:stCondLst>
                                        </p:cTn>
                                        <p:tgtEl>
                                          <p:spTgt spid="6">
                                            <p:txEl>
                                              <p:pRg st="14" end="14"/>
                                            </p:txEl>
                                          </p:spTgt>
                                        </p:tgtEl>
                                        <p:attrNameLst>
                                          <p:attrName>style.visibility</p:attrName>
                                        </p:attrNameLst>
                                      </p:cBhvr>
                                      <p:to>
                                        <p:strVal val="visible"/>
                                      </p:to>
                                    </p:set>
                                    <p:animEffect transition="in" filter="blinds(horizontal)">
                                      <p:cBhvr>
                                        <p:cTn id="50" dur="500"/>
                                        <p:tgtEl>
                                          <p:spTgt spid="6">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7" name="Straight Connector 36"/>
          <p:cNvCxnSpPr/>
          <p:nvPr/>
        </p:nvCxnSpPr>
        <p:spPr>
          <a:xfrm rot="9900000">
            <a:off x="7157160" y="3935301"/>
            <a:ext cx="243840" cy="50803"/>
          </a:xfrm>
          <a:prstGeom prst="line">
            <a:avLst/>
          </a:prstGeom>
          <a:ln w="28575">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pic>
        <p:nvPicPr>
          <p:cNvPr id="8" name="Picture 4" descr="Exchangeability"/>
          <p:cNvPicPr>
            <a:picLocks noChangeAspect="1" noChangeArrowheads="1"/>
          </p:cNvPicPr>
          <p:nvPr/>
        </p:nvPicPr>
        <p:blipFill>
          <a:blip r:embed="rId2" cstate="print"/>
          <a:srcRect l="46320" t="5564" r="36112" b="78670"/>
          <a:stretch>
            <a:fillRect/>
          </a:stretch>
        </p:blipFill>
        <p:spPr bwMode="auto">
          <a:xfrm>
            <a:off x="6199858" y="2286000"/>
            <a:ext cx="2316480" cy="1044170"/>
          </a:xfrm>
          <a:prstGeom prst="rect">
            <a:avLst/>
          </a:prstGeom>
          <a:noFill/>
          <a:ln w="9525">
            <a:noFill/>
            <a:miter lim="800000"/>
            <a:headEnd/>
            <a:tailEnd/>
          </a:ln>
        </p:spPr>
      </p:pic>
      <p:sp>
        <p:nvSpPr>
          <p:cNvPr id="3" name="Title 2"/>
          <p:cNvSpPr>
            <a:spLocks noGrp="1"/>
          </p:cNvSpPr>
          <p:nvPr>
            <p:ph type="title"/>
          </p:nvPr>
        </p:nvSpPr>
        <p:spPr/>
        <p:txBody>
          <a:bodyPr/>
          <a:lstStyle/>
          <a:p>
            <a:r>
              <a:rPr lang="en-GB" dirty="0" smtClean="0">
                <a:latin typeface="+mn-lt"/>
              </a:rPr>
              <a:t>AUTOSAR– </a:t>
            </a:r>
            <a:r>
              <a:rPr lang="en-US" dirty="0" smtClean="0">
                <a:latin typeface="+mn-lt"/>
              </a:rPr>
              <a:t>Vision</a:t>
            </a:r>
            <a:endParaRPr lang="en-US" dirty="0">
              <a:latin typeface="+mn-lt"/>
            </a:endParaRPr>
          </a:p>
        </p:txBody>
      </p:sp>
      <p:sp>
        <p:nvSpPr>
          <p:cNvPr id="6" name="Rectangle 3"/>
          <p:cNvSpPr>
            <a:spLocks noChangeArrowheads="1"/>
          </p:cNvSpPr>
          <p:nvPr/>
        </p:nvSpPr>
        <p:spPr bwMode="auto">
          <a:xfrm>
            <a:off x="487680" y="1371601"/>
            <a:ext cx="13533120" cy="839784"/>
          </a:xfrm>
          <a:prstGeom prst="rect">
            <a:avLst/>
          </a:prstGeom>
          <a:noFill/>
          <a:ln w="9525">
            <a:noFill/>
            <a:miter lim="800000"/>
            <a:headEnd/>
            <a:tailEnd/>
          </a:ln>
        </p:spPr>
        <p:txBody>
          <a:bodyPr wrap="square" lIns="130622" tIns="65311" rIns="130622" bIns="65311">
            <a:spAutoFit/>
          </a:bodyPr>
          <a:lstStyle/>
          <a:p>
            <a:pPr>
              <a:spcBef>
                <a:spcPct val="20000"/>
              </a:spcBef>
            </a:pPr>
            <a:r>
              <a:rPr lang="en-US" sz="2000" dirty="0"/>
              <a:t>AUTOSAR vision is an improved complexity management of highly </a:t>
            </a:r>
            <a:r>
              <a:rPr lang="en-US" sz="2300" dirty="0">
                <a:solidFill>
                  <a:schemeClr val="accent3">
                    <a:lumMod val="75000"/>
                  </a:schemeClr>
                </a:solidFill>
              </a:rPr>
              <a:t>Integrated E/E architectures </a:t>
            </a:r>
            <a:r>
              <a:rPr lang="en-US" sz="2000" dirty="0"/>
              <a:t>through an increased </a:t>
            </a:r>
            <a:r>
              <a:rPr lang="en-US" sz="2300" dirty="0">
                <a:solidFill>
                  <a:schemeClr val="accent1"/>
                </a:solidFill>
              </a:rPr>
              <a:t>Reuse</a:t>
            </a:r>
            <a:r>
              <a:rPr lang="en-US" sz="2000" dirty="0"/>
              <a:t> and </a:t>
            </a:r>
            <a:r>
              <a:rPr lang="en-US" sz="2300" dirty="0">
                <a:solidFill>
                  <a:schemeClr val="accent2">
                    <a:lumMod val="60000"/>
                    <a:lumOff val="40000"/>
                  </a:schemeClr>
                </a:solidFill>
              </a:rPr>
              <a:t>Exchangeability</a:t>
            </a:r>
            <a:r>
              <a:rPr lang="en-US" sz="2000" dirty="0"/>
              <a:t> of </a:t>
            </a:r>
            <a:r>
              <a:rPr lang="en-US" sz="2300" dirty="0">
                <a:solidFill>
                  <a:schemeClr val="accent1"/>
                </a:solidFill>
              </a:rPr>
              <a:t>SW Modules </a:t>
            </a:r>
            <a:r>
              <a:rPr lang="en-US" sz="2000" dirty="0"/>
              <a:t>between OEMs and suppliers.</a:t>
            </a:r>
          </a:p>
        </p:txBody>
      </p:sp>
      <p:sp>
        <p:nvSpPr>
          <p:cNvPr id="24" name="Rectangle 23"/>
          <p:cNvSpPr/>
          <p:nvPr/>
        </p:nvSpPr>
        <p:spPr>
          <a:xfrm>
            <a:off x="5481888" y="3809988"/>
            <a:ext cx="1584960" cy="284486"/>
          </a:xfrm>
          <a:prstGeom prst="rect">
            <a:avLst/>
          </a:pr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30622" tIns="65311" rIns="130622" bIns="65311" rtlCol="0" anchor="ctr"/>
          <a:lstStyle/>
          <a:p>
            <a:pPr algn="ctr"/>
            <a:r>
              <a:rPr lang="en-US" sz="1600" dirty="0"/>
              <a:t>Platform A.1</a:t>
            </a:r>
          </a:p>
        </p:txBody>
      </p:sp>
      <p:sp>
        <p:nvSpPr>
          <p:cNvPr id="48" name="Rectangle 47"/>
          <p:cNvSpPr/>
          <p:nvPr/>
        </p:nvSpPr>
        <p:spPr>
          <a:xfrm>
            <a:off x="5481888" y="3454394"/>
            <a:ext cx="3657600" cy="274320"/>
          </a:xfrm>
          <a:prstGeom prst="rect">
            <a:avLst/>
          </a:pr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30622" tIns="65311" rIns="130622" bIns="65311" rtlCol="0" anchor="ctr"/>
          <a:lstStyle/>
          <a:p>
            <a:pPr algn="ctr"/>
            <a:r>
              <a:rPr lang="en-US" sz="1600" dirty="0"/>
              <a:t>OEM A</a:t>
            </a:r>
          </a:p>
        </p:txBody>
      </p:sp>
      <p:sp>
        <p:nvSpPr>
          <p:cNvPr id="49" name="Rectangle 48"/>
          <p:cNvSpPr/>
          <p:nvPr/>
        </p:nvSpPr>
        <p:spPr>
          <a:xfrm>
            <a:off x="7513891" y="3809988"/>
            <a:ext cx="1584960" cy="284486"/>
          </a:xfrm>
          <a:prstGeom prst="rect">
            <a:avLst/>
          </a:pr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30622" tIns="65311" rIns="130622" bIns="65311" rtlCol="0" anchor="ctr"/>
          <a:lstStyle/>
          <a:p>
            <a:pPr algn="ctr"/>
            <a:r>
              <a:rPr lang="en-US" sz="1600" dirty="0"/>
              <a:t>Platform A.n</a:t>
            </a:r>
          </a:p>
        </p:txBody>
      </p:sp>
      <p:cxnSp>
        <p:nvCxnSpPr>
          <p:cNvPr id="54" name="Straight Connector 53"/>
          <p:cNvCxnSpPr/>
          <p:nvPr/>
        </p:nvCxnSpPr>
        <p:spPr>
          <a:xfrm rot="9900000">
            <a:off x="2614512" y="6187439"/>
            <a:ext cx="243840" cy="50803"/>
          </a:xfrm>
          <a:prstGeom prst="line">
            <a:avLst/>
          </a:prstGeom>
          <a:ln w="28575">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pic>
        <p:nvPicPr>
          <p:cNvPr id="55" name="Picture 4" descr="Exchangeability"/>
          <p:cNvPicPr>
            <a:picLocks noChangeAspect="1" noChangeArrowheads="1"/>
          </p:cNvPicPr>
          <p:nvPr/>
        </p:nvPicPr>
        <p:blipFill>
          <a:blip r:embed="rId2" cstate="print"/>
          <a:srcRect l="46320" t="5564" r="36112" b="78670"/>
          <a:stretch>
            <a:fillRect/>
          </a:stretch>
        </p:blipFill>
        <p:spPr bwMode="auto">
          <a:xfrm>
            <a:off x="1616573" y="4609253"/>
            <a:ext cx="2316480" cy="1044170"/>
          </a:xfrm>
          <a:prstGeom prst="rect">
            <a:avLst/>
          </a:prstGeom>
          <a:noFill/>
          <a:ln w="9525">
            <a:noFill/>
            <a:miter lim="800000"/>
            <a:headEnd/>
            <a:tailEnd/>
          </a:ln>
        </p:spPr>
      </p:pic>
      <p:sp>
        <p:nvSpPr>
          <p:cNvPr id="56" name="Rectangle 55"/>
          <p:cNvSpPr/>
          <p:nvPr/>
        </p:nvSpPr>
        <p:spPr>
          <a:xfrm>
            <a:off x="939240" y="6062127"/>
            <a:ext cx="1584960" cy="284486"/>
          </a:xfrm>
          <a:prstGeom prst="rect">
            <a:avLst/>
          </a:pr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30622" tIns="65311" rIns="130622" bIns="65311" rtlCol="0" anchor="ctr"/>
          <a:lstStyle/>
          <a:p>
            <a:pPr algn="ctr"/>
            <a:r>
              <a:rPr lang="en-US" sz="1600" dirty="0"/>
              <a:t>Platform B.1</a:t>
            </a:r>
          </a:p>
        </p:txBody>
      </p:sp>
      <p:sp>
        <p:nvSpPr>
          <p:cNvPr id="57" name="Rectangle 56"/>
          <p:cNvSpPr/>
          <p:nvPr/>
        </p:nvSpPr>
        <p:spPr>
          <a:xfrm>
            <a:off x="939240" y="5706533"/>
            <a:ext cx="3657600" cy="274320"/>
          </a:xfrm>
          <a:prstGeom prst="rect">
            <a:avLst/>
          </a:pr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30622" tIns="65311" rIns="130622" bIns="65311" rtlCol="0" anchor="ctr"/>
          <a:lstStyle/>
          <a:p>
            <a:pPr algn="ctr"/>
            <a:r>
              <a:rPr lang="en-US" sz="1600" dirty="0"/>
              <a:t>OEM B</a:t>
            </a:r>
          </a:p>
        </p:txBody>
      </p:sp>
      <p:sp>
        <p:nvSpPr>
          <p:cNvPr id="58" name="Rectangle 57"/>
          <p:cNvSpPr/>
          <p:nvPr/>
        </p:nvSpPr>
        <p:spPr>
          <a:xfrm>
            <a:off x="2971243" y="6062127"/>
            <a:ext cx="1584960" cy="284486"/>
          </a:xfrm>
          <a:prstGeom prst="rect">
            <a:avLst/>
          </a:pr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30622" tIns="65311" rIns="130622" bIns="65311" rtlCol="0" anchor="ctr"/>
          <a:lstStyle/>
          <a:p>
            <a:pPr algn="ctr"/>
            <a:r>
              <a:rPr lang="en-US" sz="1600" dirty="0"/>
              <a:t>Platform </a:t>
            </a:r>
            <a:r>
              <a:rPr lang="en-US" sz="1600" dirty="0" err="1"/>
              <a:t>B.n</a:t>
            </a:r>
            <a:endParaRPr lang="en-US" sz="1600" dirty="0"/>
          </a:p>
        </p:txBody>
      </p:sp>
      <p:cxnSp>
        <p:nvCxnSpPr>
          <p:cNvPr id="59" name="Straight Connector 58"/>
          <p:cNvCxnSpPr/>
          <p:nvPr/>
        </p:nvCxnSpPr>
        <p:spPr>
          <a:xfrm rot="9900000">
            <a:off x="11672712" y="6126477"/>
            <a:ext cx="243840" cy="50803"/>
          </a:xfrm>
          <a:prstGeom prst="line">
            <a:avLst/>
          </a:prstGeom>
          <a:ln w="28575">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pic>
        <p:nvPicPr>
          <p:cNvPr id="60" name="Picture 4" descr="Exchangeability"/>
          <p:cNvPicPr>
            <a:picLocks noChangeAspect="1" noChangeArrowheads="1"/>
          </p:cNvPicPr>
          <p:nvPr/>
        </p:nvPicPr>
        <p:blipFill>
          <a:blip r:embed="rId2" cstate="print"/>
          <a:srcRect l="46320" t="5564" r="36112" b="78670"/>
          <a:stretch>
            <a:fillRect/>
          </a:stretch>
        </p:blipFill>
        <p:spPr bwMode="auto">
          <a:xfrm>
            <a:off x="10674773" y="4548291"/>
            <a:ext cx="2316480" cy="1044170"/>
          </a:xfrm>
          <a:prstGeom prst="rect">
            <a:avLst/>
          </a:prstGeom>
          <a:noFill/>
          <a:ln w="9525">
            <a:noFill/>
            <a:miter lim="800000"/>
            <a:headEnd/>
            <a:tailEnd/>
          </a:ln>
        </p:spPr>
      </p:pic>
      <p:sp>
        <p:nvSpPr>
          <p:cNvPr id="61" name="Rectangle 60"/>
          <p:cNvSpPr/>
          <p:nvPr/>
        </p:nvSpPr>
        <p:spPr>
          <a:xfrm>
            <a:off x="9997440" y="6001164"/>
            <a:ext cx="1584960" cy="284486"/>
          </a:xfrm>
          <a:prstGeom prst="rect">
            <a:avLst/>
          </a:pr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30622" tIns="65311" rIns="130622" bIns="65311" rtlCol="0" anchor="ctr"/>
          <a:lstStyle/>
          <a:p>
            <a:pPr algn="ctr"/>
            <a:r>
              <a:rPr lang="en-US" sz="1600" dirty="0"/>
              <a:t>Platform C.1</a:t>
            </a:r>
          </a:p>
        </p:txBody>
      </p:sp>
      <p:sp>
        <p:nvSpPr>
          <p:cNvPr id="62" name="Rectangle 61"/>
          <p:cNvSpPr/>
          <p:nvPr/>
        </p:nvSpPr>
        <p:spPr>
          <a:xfrm>
            <a:off x="9997440" y="5645570"/>
            <a:ext cx="3657600" cy="274320"/>
          </a:xfrm>
          <a:prstGeom prst="rect">
            <a:avLst/>
          </a:pr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30622" tIns="65311" rIns="130622" bIns="65311" rtlCol="0" anchor="ctr"/>
          <a:lstStyle/>
          <a:p>
            <a:pPr algn="ctr"/>
            <a:r>
              <a:rPr lang="en-US" sz="1600" dirty="0"/>
              <a:t>OEM C</a:t>
            </a:r>
          </a:p>
        </p:txBody>
      </p:sp>
      <p:sp>
        <p:nvSpPr>
          <p:cNvPr id="63" name="Rectangle 62"/>
          <p:cNvSpPr/>
          <p:nvPr/>
        </p:nvSpPr>
        <p:spPr>
          <a:xfrm>
            <a:off x="12029443" y="6001164"/>
            <a:ext cx="1584960" cy="284486"/>
          </a:xfrm>
          <a:prstGeom prst="rect">
            <a:avLst/>
          </a:pr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30622" tIns="65311" rIns="130622" bIns="65311" rtlCol="0" anchor="ctr"/>
          <a:lstStyle/>
          <a:p>
            <a:pPr algn="ctr"/>
            <a:r>
              <a:rPr lang="en-US" sz="1600" dirty="0"/>
              <a:t>Platform </a:t>
            </a:r>
            <a:r>
              <a:rPr lang="en-US" sz="1600" dirty="0" err="1"/>
              <a:t>C.n</a:t>
            </a:r>
            <a:endParaRPr lang="en-US" sz="1600" dirty="0"/>
          </a:p>
        </p:txBody>
      </p:sp>
      <p:graphicFrame>
        <p:nvGraphicFramePr>
          <p:cNvPr id="69" name="Diagram 68"/>
          <p:cNvGraphicFramePr/>
          <p:nvPr>
            <p:extLst>
              <p:ext uri="{D42A27DB-BD31-4B8C-83A1-F6EECF244321}">
                <p14:modId xmlns:p14="http://schemas.microsoft.com/office/powerpoint/2010/main" xmlns="" val="186156081"/>
              </p:ext>
            </p:extLst>
          </p:nvPr>
        </p:nvGraphicFramePr>
        <p:xfrm>
          <a:off x="4538136" y="4106336"/>
          <a:ext cx="5486400" cy="34747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0" name="TextBox 69"/>
          <p:cNvSpPr txBox="1"/>
          <p:nvPr/>
        </p:nvSpPr>
        <p:spPr>
          <a:xfrm>
            <a:off x="5199662" y="5647773"/>
            <a:ext cx="1584960" cy="378119"/>
          </a:xfrm>
          <a:prstGeom prst="rect">
            <a:avLst/>
          </a:prstGeom>
        </p:spPr>
        <p:txBody>
          <a:bodyPr vert="horz" wrap="square" lIns="130622" tIns="65311" rIns="130622" bIns="65311" rtlCol="0" anchor="ctr">
            <a:spAutoFit/>
          </a:bodyPr>
          <a:lstStyle/>
          <a:p>
            <a:pPr fontAlgn="base">
              <a:spcBef>
                <a:spcPct val="0"/>
              </a:spcBef>
              <a:spcAft>
                <a:spcPct val="0"/>
              </a:spcAft>
            </a:pPr>
            <a:r>
              <a:rPr lang="en-US" sz="1600" dirty="0"/>
              <a:t>Telematics</a:t>
            </a:r>
          </a:p>
        </p:txBody>
      </p:sp>
      <p:sp>
        <p:nvSpPr>
          <p:cNvPr id="71" name="TextBox 70"/>
          <p:cNvSpPr txBox="1"/>
          <p:nvPr/>
        </p:nvSpPr>
        <p:spPr>
          <a:xfrm>
            <a:off x="8004810" y="5649889"/>
            <a:ext cx="1584960" cy="378119"/>
          </a:xfrm>
          <a:prstGeom prst="rect">
            <a:avLst/>
          </a:prstGeom>
        </p:spPr>
        <p:txBody>
          <a:bodyPr vert="horz" wrap="square" lIns="130622" tIns="65311" rIns="130622" bIns="65311" rtlCol="0" anchor="ctr">
            <a:spAutoFit/>
          </a:bodyPr>
          <a:lstStyle/>
          <a:p>
            <a:pPr fontAlgn="base">
              <a:spcBef>
                <a:spcPct val="0"/>
              </a:spcBef>
              <a:spcAft>
                <a:spcPct val="0"/>
              </a:spcAft>
            </a:pPr>
            <a:r>
              <a:rPr lang="en-US" sz="1600" dirty="0"/>
              <a:t>Multimedia</a:t>
            </a:r>
          </a:p>
        </p:txBody>
      </p:sp>
      <p:cxnSp>
        <p:nvCxnSpPr>
          <p:cNvPr id="73" name="Elbow Connector 72"/>
          <p:cNvCxnSpPr>
            <a:endCxn id="48" idx="1"/>
          </p:cNvCxnSpPr>
          <p:nvPr/>
        </p:nvCxnSpPr>
        <p:spPr>
          <a:xfrm rot="5400000" flipH="1" flipV="1">
            <a:off x="3774723" y="3962115"/>
            <a:ext cx="2077726" cy="1336605"/>
          </a:xfrm>
          <a:prstGeom prst="bentConnector2">
            <a:avLst/>
          </a:prstGeom>
          <a:ln w="28575">
            <a:solidFill>
              <a:schemeClr val="bg1">
                <a:lumMod val="85000"/>
              </a:schemeClr>
            </a:solidFill>
            <a:prstDash val="sysDot"/>
            <a:headEnd type="arrow"/>
            <a:tailEnd type="arrow"/>
          </a:ln>
        </p:spPr>
        <p:style>
          <a:lnRef idx="1">
            <a:schemeClr val="accent1"/>
          </a:lnRef>
          <a:fillRef idx="0">
            <a:schemeClr val="accent1"/>
          </a:fillRef>
          <a:effectRef idx="0">
            <a:schemeClr val="accent1"/>
          </a:effectRef>
          <a:fontRef idx="minor">
            <a:schemeClr val="tx1"/>
          </a:fontRef>
        </p:style>
      </p:cxnSp>
      <p:cxnSp>
        <p:nvCxnSpPr>
          <p:cNvPr id="76" name="Elbow Connector 72"/>
          <p:cNvCxnSpPr>
            <a:endCxn id="48" idx="3"/>
          </p:cNvCxnSpPr>
          <p:nvPr/>
        </p:nvCxnSpPr>
        <p:spPr>
          <a:xfrm rot="16200000" flipV="1">
            <a:off x="8773441" y="3957601"/>
            <a:ext cx="2077726" cy="1345632"/>
          </a:xfrm>
          <a:prstGeom prst="bentConnector2">
            <a:avLst/>
          </a:prstGeom>
          <a:ln w="28575">
            <a:solidFill>
              <a:schemeClr val="bg1">
                <a:lumMod val="85000"/>
              </a:schemeClr>
            </a:solidFill>
            <a:prstDash val="sysDot"/>
            <a:headEnd type="arrow"/>
            <a:tailEnd type="arrow"/>
          </a:ln>
        </p:spPr>
        <p:style>
          <a:lnRef idx="1">
            <a:schemeClr val="accent1"/>
          </a:lnRef>
          <a:fillRef idx="0">
            <a:schemeClr val="accent1"/>
          </a:fillRef>
          <a:effectRef idx="0">
            <a:schemeClr val="accent1"/>
          </a:effectRef>
          <a:fontRef idx="minor">
            <a:schemeClr val="tx1"/>
          </a:fontRef>
        </p:style>
      </p:cxnSp>
      <p:sp>
        <p:nvSpPr>
          <p:cNvPr id="85" name="TextBox 84"/>
          <p:cNvSpPr txBox="1"/>
          <p:nvPr/>
        </p:nvSpPr>
        <p:spPr>
          <a:xfrm>
            <a:off x="10728960" y="3286554"/>
            <a:ext cx="3413760" cy="1116783"/>
          </a:xfrm>
          <a:prstGeom prst="rect">
            <a:avLst/>
          </a:prstGeom>
        </p:spPr>
        <p:txBody>
          <a:bodyPr vert="horz" wrap="square" lIns="130622" tIns="65311" rIns="130622" bIns="65311" rtlCol="0" anchor="ctr">
            <a:spAutoFit/>
          </a:bodyPr>
          <a:lstStyle/>
          <a:p>
            <a:pPr fontAlgn="base">
              <a:spcBef>
                <a:spcPct val="0"/>
              </a:spcBef>
              <a:spcAft>
                <a:spcPct val="0"/>
              </a:spcAft>
            </a:pPr>
            <a:r>
              <a:rPr lang="en-US" sz="1600" dirty="0"/>
              <a:t>Exchangeability between</a:t>
            </a:r>
          </a:p>
          <a:p>
            <a:pPr fontAlgn="base">
              <a:spcBef>
                <a:spcPct val="0"/>
              </a:spcBef>
              <a:spcAft>
                <a:spcPct val="0"/>
              </a:spcAft>
              <a:buFont typeface="Wingdings" pitchFamily="2" charset="2"/>
              <a:buChar char="§"/>
            </a:pPr>
            <a:r>
              <a:rPr lang="en-US" sz="1600" dirty="0"/>
              <a:t> Vehicle Platforms</a:t>
            </a:r>
          </a:p>
          <a:p>
            <a:pPr fontAlgn="base">
              <a:spcBef>
                <a:spcPct val="0"/>
              </a:spcBef>
              <a:spcAft>
                <a:spcPct val="0"/>
              </a:spcAft>
              <a:buFont typeface="Wingdings" pitchFamily="2" charset="2"/>
              <a:buChar char="§"/>
            </a:pPr>
            <a:r>
              <a:rPr lang="en-US" sz="1600" dirty="0"/>
              <a:t> Manufacture’s Applications</a:t>
            </a:r>
          </a:p>
          <a:p>
            <a:pPr fontAlgn="base">
              <a:spcBef>
                <a:spcPct val="0"/>
              </a:spcBef>
              <a:spcAft>
                <a:spcPct val="0"/>
              </a:spcAft>
            </a:pPr>
            <a:endParaRPr lang="en-US" sz="1600" dirty="0"/>
          </a:p>
        </p:txBody>
      </p:sp>
      <p:sp>
        <p:nvSpPr>
          <p:cNvPr id="91" name="Up Arrow 90"/>
          <p:cNvSpPr/>
          <p:nvPr/>
        </p:nvSpPr>
        <p:spPr>
          <a:xfrm rot="18088051">
            <a:off x="5440680" y="4450080"/>
            <a:ext cx="457200" cy="975360"/>
          </a:xfrm>
          <a:prstGeom prst="upArrow">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30622" tIns="65311" rIns="130622" bIns="65311" rtlCol="0" anchor="ctr"/>
          <a:lstStyle/>
          <a:p>
            <a:pPr algn="ctr"/>
            <a:endParaRPr lang="en-US"/>
          </a:p>
        </p:txBody>
      </p:sp>
      <p:sp>
        <p:nvSpPr>
          <p:cNvPr id="113" name="Up Arrow 112"/>
          <p:cNvSpPr/>
          <p:nvPr/>
        </p:nvSpPr>
        <p:spPr>
          <a:xfrm rot="3511949" flipH="1">
            <a:off x="8758949" y="4450080"/>
            <a:ext cx="457200" cy="975360"/>
          </a:xfrm>
          <a:prstGeom prst="upArrow">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30622" tIns="65311" rIns="130622" bIns="65311" rtlCol="0" anchor="ctr"/>
          <a:lstStyle/>
          <a:p>
            <a:pPr algn="ctr"/>
            <a:endParaRPr lang="en-US"/>
          </a:p>
        </p:txBody>
      </p:sp>
      <p:sp>
        <p:nvSpPr>
          <p:cNvPr id="115" name="TextBox 114"/>
          <p:cNvSpPr txBox="1"/>
          <p:nvPr/>
        </p:nvSpPr>
        <p:spPr>
          <a:xfrm>
            <a:off x="636682" y="3308098"/>
            <a:ext cx="3413760" cy="870561"/>
          </a:xfrm>
          <a:prstGeom prst="rect">
            <a:avLst/>
          </a:prstGeom>
        </p:spPr>
        <p:txBody>
          <a:bodyPr vert="horz" wrap="square" lIns="130622" tIns="65311" rIns="130622" bIns="65311" rtlCol="0" anchor="ctr">
            <a:spAutoFit/>
          </a:bodyPr>
          <a:lstStyle/>
          <a:p>
            <a:pPr fontAlgn="base">
              <a:spcBef>
                <a:spcPct val="0"/>
              </a:spcBef>
              <a:spcAft>
                <a:spcPct val="0"/>
              </a:spcAft>
            </a:pPr>
            <a:r>
              <a:rPr lang="en-US" sz="1600" dirty="0"/>
              <a:t>Exchangeability between </a:t>
            </a:r>
          </a:p>
          <a:p>
            <a:pPr fontAlgn="base">
              <a:spcBef>
                <a:spcPct val="0"/>
              </a:spcBef>
              <a:spcAft>
                <a:spcPct val="0"/>
              </a:spcAft>
              <a:buFont typeface="Wingdings" pitchFamily="2" charset="2"/>
              <a:buChar char="§"/>
            </a:pPr>
            <a:r>
              <a:rPr lang="en-US" sz="1600" dirty="0"/>
              <a:t> Suppliers Solutions</a:t>
            </a:r>
          </a:p>
          <a:p>
            <a:pPr fontAlgn="base">
              <a:spcBef>
                <a:spcPct val="0"/>
              </a:spcBef>
              <a:spcAft>
                <a:spcPct val="0"/>
              </a:spcAft>
            </a:pPr>
            <a:endParaRPr lang="en-US" sz="1600" dirty="0"/>
          </a:p>
        </p:txBody>
      </p:sp>
      <p:sp>
        <p:nvSpPr>
          <p:cNvPr id="30" name="Date Placeholder 1"/>
          <p:cNvSpPr>
            <a:spLocks noGrp="1"/>
          </p:cNvSpPr>
          <p:nvPr>
            <p:ph type="dt" sz="half" idx="10"/>
          </p:nvPr>
        </p:nvSpPr>
        <p:spPr>
          <a:xfrm>
            <a:off x="914400" y="7818120"/>
            <a:ext cx="731520" cy="274320"/>
          </a:xfrm>
        </p:spPr>
        <p:txBody>
          <a:bodyPr/>
          <a:lstStyle/>
          <a:p>
            <a:fld id="{2AAA71ED-8F0A-4F74-A503-A1718E888FF0}" type="datetime1">
              <a:rPr lang="en-US" smtClean="0"/>
              <a:pPr/>
              <a:t>21/12/2017</a:t>
            </a:fld>
            <a:endParaRPr lang="en-US" dirty="0"/>
          </a:p>
        </p:txBody>
      </p:sp>
      <p:sp>
        <p:nvSpPr>
          <p:cNvPr id="31" name="Slide Number Placeholder 2"/>
          <p:cNvSpPr>
            <a:spLocks noGrp="1"/>
          </p:cNvSpPr>
          <p:nvPr>
            <p:ph type="sldNum" sz="quarter" idx="12"/>
          </p:nvPr>
        </p:nvSpPr>
        <p:spPr>
          <a:xfrm>
            <a:off x="365760" y="7818120"/>
            <a:ext cx="365760" cy="274320"/>
          </a:xfrm>
        </p:spPr>
        <p:txBody>
          <a:bodyPr/>
          <a:lstStyle/>
          <a:p>
            <a:fld id="{19A725F3-83D0-4529-A15C-9D644B8C51E0}" type="slidenum">
              <a:rPr lang="en-US" smtClean="0"/>
              <a:pPr/>
              <a:t>5</a:t>
            </a:fld>
            <a:endParaRPr lang="en-US"/>
          </a:p>
        </p:txBody>
      </p:sp>
    </p:spTree>
    <p:extLst>
      <p:ext uri="{BB962C8B-B14F-4D97-AF65-F5344CB8AC3E}">
        <p14:creationId xmlns:p14="http://schemas.microsoft.com/office/powerpoint/2010/main" xmlns="" val="3036755544"/>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linds(horizontal)">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5"/>
                                        </p:tgtEl>
                                        <p:attrNameLst>
                                          <p:attrName>style.visibility</p:attrName>
                                        </p:attrNameLst>
                                      </p:cBhvr>
                                      <p:to>
                                        <p:strVal val="visible"/>
                                      </p:to>
                                    </p:set>
                                    <p:animEffect transition="in" filter="blinds(horizontal)">
                                      <p:cBhvr>
                                        <p:cTn id="17" dur="500"/>
                                        <p:tgtEl>
                                          <p:spTgt spid="55"/>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60"/>
                                        </p:tgtEl>
                                        <p:attrNameLst>
                                          <p:attrName>style.visibility</p:attrName>
                                        </p:attrNameLst>
                                      </p:cBhvr>
                                      <p:to>
                                        <p:strVal val="visible"/>
                                      </p:to>
                                    </p:set>
                                    <p:animEffect transition="in" filter="blinds(horizontal)">
                                      <p:cBhvr>
                                        <p:cTn id="22"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latin typeface="+mn-lt"/>
              </a:rPr>
              <a:t>AUTOSAR Concepts</a:t>
            </a:r>
            <a:endParaRPr lang="en-US" dirty="0">
              <a:latin typeface="+mn-lt"/>
            </a:endParaRPr>
          </a:p>
        </p:txBody>
      </p:sp>
      <p:sp>
        <p:nvSpPr>
          <p:cNvPr id="21" name="Rounded Rectangle 20"/>
          <p:cNvSpPr/>
          <p:nvPr/>
        </p:nvSpPr>
        <p:spPr>
          <a:xfrm>
            <a:off x="1263091" y="2344522"/>
            <a:ext cx="4049731" cy="1097280"/>
          </a:xfrm>
          <a:prstGeom prst="roundRect">
            <a:avLst/>
          </a:prstGeom>
          <a:solidFill>
            <a:schemeClr val="tx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30622" tIns="65311" rIns="130622" bIns="65311" rtlCol="0" anchor="ctr"/>
          <a:lstStyle/>
          <a:p>
            <a:pPr algn="ctr"/>
            <a:endParaRPr lang="en-US" sz="1600" dirty="0"/>
          </a:p>
          <a:p>
            <a:pPr algn="ctr"/>
            <a:r>
              <a:rPr lang="en-US" sz="2000" dirty="0"/>
              <a:t>Architecture</a:t>
            </a:r>
          </a:p>
          <a:p>
            <a:pPr algn="ctr"/>
            <a:endParaRPr lang="en-US" sz="1600" dirty="0"/>
          </a:p>
        </p:txBody>
      </p:sp>
      <p:sp>
        <p:nvSpPr>
          <p:cNvPr id="24" name="Rounded Rectangle 23"/>
          <p:cNvSpPr/>
          <p:nvPr/>
        </p:nvSpPr>
        <p:spPr>
          <a:xfrm>
            <a:off x="5286451" y="2373782"/>
            <a:ext cx="8090611" cy="1097280"/>
          </a:xfrm>
          <a:prstGeom prst="roundRect">
            <a:avLst>
              <a:gd name="adj" fmla="val 6141"/>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130622" tIns="65311" rIns="130622" bIns="65311" rtlCol="0" anchor="ctr"/>
          <a:lstStyle/>
          <a:p>
            <a:endParaRPr lang="en-US" sz="1600" dirty="0">
              <a:solidFill>
                <a:schemeClr val="bg1">
                  <a:lumMod val="95000"/>
                </a:schemeClr>
              </a:solidFill>
            </a:endParaRPr>
          </a:p>
          <a:p>
            <a:pPr algn="ctr"/>
            <a:endParaRPr lang="en-US" sz="1600" dirty="0">
              <a:solidFill>
                <a:schemeClr val="bg1">
                  <a:lumMod val="95000"/>
                </a:schemeClr>
              </a:solidFill>
            </a:endParaRPr>
          </a:p>
        </p:txBody>
      </p:sp>
      <p:sp>
        <p:nvSpPr>
          <p:cNvPr id="25" name="Rounded Rectangle 24"/>
          <p:cNvSpPr/>
          <p:nvPr/>
        </p:nvSpPr>
        <p:spPr>
          <a:xfrm>
            <a:off x="1263091" y="5362042"/>
            <a:ext cx="4049731" cy="1097280"/>
          </a:xfrm>
          <a:prstGeom prst="roundRect">
            <a:avLst/>
          </a:prstGeom>
          <a:solidFill>
            <a:schemeClr val="tx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30622" tIns="65311" rIns="130622" bIns="65311" rtlCol="0" anchor="ctr"/>
          <a:lstStyle/>
          <a:p>
            <a:pPr algn="ctr"/>
            <a:r>
              <a:rPr lang="en-US" sz="2000" dirty="0" smtClean="0"/>
              <a:t>Interfaces</a:t>
            </a:r>
            <a:endParaRPr lang="en-US" sz="2000" dirty="0"/>
          </a:p>
        </p:txBody>
      </p:sp>
      <p:sp>
        <p:nvSpPr>
          <p:cNvPr id="26" name="Rounded Rectangle 25"/>
          <p:cNvSpPr/>
          <p:nvPr/>
        </p:nvSpPr>
        <p:spPr>
          <a:xfrm>
            <a:off x="5271821" y="5391302"/>
            <a:ext cx="8163763" cy="1097280"/>
          </a:xfrm>
          <a:prstGeom prst="roundRect">
            <a:avLst>
              <a:gd name="adj" fmla="val 6141"/>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130622" tIns="65311" rIns="130622" bIns="65311" rtlCol="0" anchor="ctr"/>
          <a:lstStyle/>
          <a:p>
            <a:r>
              <a:rPr lang="en-US" sz="1600" dirty="0">
                <a:solidFill>
                  <a:schemeClr val="tx1"/>
                </a:solidFill>
              </a:rPr>
              <a:t>Specification of </a:t>
            </a:r>
            <a:r>
              <a:rPr lang="en-US" sz="1700" b="1" dirty="0">
                <a:solidFill>
                  <a:schemeClr val="tx1"/>
                </a:solidFill>
              </a:rPr>
              <a:t>Interfaces</a:t>
            </a:r>
            <a:r>
              <a:rPr lang="en-US" sz="1600" dirty="0">
                <a:solidFill>
                  <a:schemeClr val="tx1"/>
                </a:solidFill>
              </a:rPr>
              <a:t> of typical </a:t>
            </a:r>
            <a:r>
              <a:rPr lang="en-US" sz="1700" b="1" dirty="0">
                <a:solidFill>
                  <a:schemeClr val="tx1"/>
                </a:solidFill>
              </a:rPr>
              <a:t>Automotive</a:t>
            </a:r>
          </a:p>
          <a:p>
            <a:r>
              <a:rPr lang="en-US" sz="1700" b="1" dirty="0">
                <a:solidFill>
                  <a:schemeClr val="tx1"/>
                </a:solidFill>
              </a:rPr>
              <a:t>Applications </a:t>
            </a:r>
            <a:r>
              <a:rPr lang="en-US" sz="1600" dirty="0">
                <a:solidFill>
                  <a:schemeClr val="tx1"/>
                </a:solidFill>
              </a:rPr>
              <a:t>from all domains in terms of </a:t>
            </a:r>
            <a:r>
              <a:rPr lang="en-US" sz="1700" b="1" dirty="0">
                <a:solidFill>
                  <a:schemeClr val="tx1"/>
                </a:solidFill>
              </a:rPr>
              <a:t>syntax and  semantics</a:t>
            </a:r>
          </a:p>
          <a:p>
            <a:pPr algn="ctr"/>
            <a:endParaRPr lang="en-US" sz="1600" dirty="0">
              <a:solidFill>
                <a:schemeClr val="bg1">
                  <a:lumMod val="95000"/>
                </a:schemeClr>
              </a:solidFill>
            </a:endParaRPr>
          </a:p>
        </p:txBody>
      </p:sp>
      <p:sp>
        <p:nvSpPr>
          <p:cNvPr id="27" name="Rounded Rectangle 26"/>
          <p:cNvSpPr/>
          <p:nvPr/>
        </p:nvSpPr>
        <p:spPr>
          <a:xfrm>
            <a:off x="1263091" y="3899002"/>
            <a:ext cx="4049731" cy="1097280"/>
          </a:xfrm>
          <a:prstGeom prst="roundRect">
            <a:avLst/>
          </a:prstGeom>
          <a:solidFill>
            <a:schemeClr val="tx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30622" tIns="65311" rIns="130622" bIns="65311" rtlCol="0" anchor="ctr"/>
          <a:lstStyle/>
          <a:p>
            <a:pPr algn="ctr"/>
            <a:r>
              <a:rPr lang="en-US" sz="2000" dirty="0"/>
              <a:t>Methodology</a:t>
            </a:r>
          </a:p>
        </p:txBody>
      </p:sp>
      <p:sp>
        <p:nvSpPr>
          <p:cNvPr id="28" name="Rounded Rectangle 27"/>
          <p:cNvSpPr/>
          <p:nvPr/>
        </p:nvSpPr>
        <p:spPr>
          <a:xfrm>
            <a:off x="5266944" y="3928262"/>
            <a:ext cx="8168640" cy="1097280"/>
          </a:xfrm>
          <a:prstGeom prst="roundRect">
            <a:avLst>
              <a:gd name="adj" fmla="val 6141"/>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130622" tIns="65311" rIns="130622" bIns="65311" rtlCol="0" anchor="ctr"/>
          <a:lstStyle/>
          <a:p>
            <a:endParaRPr lang="en-US" sz="1600" dirty="0">
              <a:solidFill>
                <a:schemeClr val="tx1"/>
              </a:solidFill>
            </a:endParaRPr>
          </a:p>
          <a:p>
            <a:r>
              <a:rPr lang="en-US" sz="1600" dirty="0">
                <a:solidFill>
                  <a:schemeClr val="tx1"/>
                </a:solidFill>
              </a:rPr>
              <a:t>Exchange formats or description templates to enable a   </a:t>
            </a:r>
          </a:p>
          <a:p>
            <a:r>
              <a:rPr lang="en-US" sz="1700" b="1" dirty="0">
                <a:solidFill>
                  <a:schemeClr val="tx1"/>
                </a:solidFill>
              </a:rPr>
              <a:t>Seamless Configuration </a:t>
            </a:r>
            <a:r>
              <a:rPr lang="en-US" sz="1600" dirty="0">
                <a:solidFill>
                  <a:schemeClr val="tx1"/>
                </a:solidFill>
              </a:rPr>
              <a:t>process of </a:t>
            </a:r>
            <a:r>
              <a:rPr lang="en-US" sz="1700" b="1" dirty="0">
                <a:solidFill>
                  <a:schemeClr val="tx1"/>
                </a:solidFill>
              </a:rPr>
              <a:t>BSW stack </a:t>
            </a:r>
          </a:p>
          <a:p>
            <a:r>
              <a:rPr lang="en-US" sz="1600" dirty="0">
                <a:solidFill>
                  <a:schemeClr val="tx1"/>
                </a:solidFill>
              </a:rPr>
              <a:t>and the </a:t>
            </a:r>
            <a:r>
              <a:rPr lang="en-US" sz="1700" b="1" dirty="0">
                <a:solidFill>
                  <a:schemeClr val="tx1"/>
                </a:solidFill>
              </a:rPr>
              <a:t>Integration </a:t>
            </a:r>
            <a:r>
              <a:rPr lang="en-US" sz="1600" dirty="0">
                <a:solidFill>
                  <a:schemeClr val="tx1"/>
                </a:solidFill>
              </a:rPr>
              <a:t>of application software in </a:t>
            </a:r>
            <a:r>
              <a:rPr lang="en-US" sz="1700" b="1" dirty="0">
                <a:solidFill>
                  <a:schemeClr val="tx1"/>
                </a:solidFill>
              </a:rPr>
              <a:t>ECU’s</a:t>
            </a:r>
            <a:r>
              <a:rPr lang="en-US" sz="1600" dirty="0">
                <a:solidFill>
                  <a:schemeClr val="tx1"/>
                </a:solidFill>
              </a:rPr>
              <a:t> and it</a:t>
            </a:r>
          </a:p>
          <a:p>
            <a:r>
              <a:rPr lang="en-US" sz="1600" dirty="0">
                <a:solidFill>
                  <a:schemeClr val="tx1"/>
                </a:solidFill>
              </a:rPr>
              <a:t>includes even the methodology how to use this framework.</a:t>
            </a:r>
          </a:p>
          <a:p>
            <a:pPr algn="ctr"/>
            <a:endParaRPr lang="en-US" sz="1600" dirty="0">
              <a:solidFill>
                <a:schemeClr val="bg1">
                  <a:lumMod val="95000"/>
                </a:schemeClr>
              </a:solidFill>
            </a:endParaRPr>
          </a:p>
        </p:txBody>
      </p:sp>
      <p:sp>
        <p:nvSpPr>
          <p:cNvPr id="29" name="TextBox 28"/>
          <p:cNvSpPr txBox="1"/>
          <p:nvPr/>
        </p:nvSpPr>
        <p:spPr>
          <a:xfrm>
            <a:off x="5408371" y="2568282"/>
            <a:ext cx="8778240" cy="655118"/>
          </a:xfrm>
          <a:prstGeom prst="rect">
            <a:avLst/>
          </a:prstGeom>
        </p:spPr>
        <p:txBody>
          <a:bodyPr vert="horz" wrap="square" lIns="130622" tIns="65311" rIns="130622" bIns="65311" rtlCol="0" anchor="ctr">
            <a:spAutoFit/>
          </a:bodyPr>
          <a:lstStyle/>
          <a:p>
            <a:pPr fontAlgn="base">
              <a:spcBef>
                <a:spcPct val="0"/>
              </a:spcBef>
              <a:spcAft>
                <a:spcPct val="0"/>
              </a:spcAft>
            </a:pPr>
            <a:r>
              <a:rPr lang="en-US" sz="1600" dirty="0"/>
              <a:t>Software architecture including a complete </a:t>
            </a:r>
            <a:r>
              <a:rPr lang="en-US" sz="1700" b="1" dirty="0"/>
              <a:t>Basic</a:t>
            </a:r>
            <a:r>
              <a:rPr lang="en-US" sz="1600" dirty="0"/>
              <a:t> or   </a:t>
            </a:r>
          </a:p>
          <a:p>
            <a:pPr fontAlgn="base">
              <a:spcBef>
                <a:spcPct val="0"/>
              </a:spcBef>
              <a:spcAft>
                <a:spcPct val="0"/>
              </a:spcAft>
            </a:pPr>
            <a:r>
              <a:rPr lang="en-US" sz="1600" dirty="0"/>
              <a:t>Environmental </a:t>
            </a:r>
            <a:r>
              <a:rPr lang="en-US" sz="1700" b="1" dirty="0"/>
              <a:t>Software Stack</a:t>
            </a:r>
            <a:r>
              <a:rPr lang="en-US" sz="1700" dirty="0"/>
              <a:t> </a:t>
            </a:r>
            <a:r>
              <a:rPr lang="en-US" sz="1600" dirty="0"/>
              <a:t>for</a:t>
            </a:r>
            <a:r>
              <a:rPr lang="en-US" sz="1700" b="1" dirty="0"/>
              <a:t> ECUs –AUTOSAR Basic Software</a:t>
            </a:r>
          </a:p>
        </p:txBody>
      </p:sp>
      <p:sp>
        <p:nvSpPr>
          <p:cNvPr id="12" name="Date Placeholder 1"/>
          <p:cNvSpPr>
            <a:spLocks noGrp="1"/>
          </p:cNvSpPr>
          <p:nvPr>
            <p:ph type="dt" sz="half" idx="10"/>
          </p:nvPr>
        </p:nvSpPr>
        <p:spPr>
          <a:xfrm>
            <a:off x="914400" y="7818120"/>
            <a:ext cx="731520" cy="274320"/>
          </a:xfrm>
        </p:spPr>
        <p:txBody>
          <a:bodyPr/>
          <a:lstStyle/>
          <a:p>
            <a:fld id="{2AAA71ED-8F0A-4F74-A503-A1718E888FF0}" type="datetime1">
              <a:rPr lang="en-US" smtClean="0"/>
              <a:pPr/>
              <a:t>21/12/2017</a:t>
            </a:fld>
            <a:endParaRPr lang="en-US" dirty="0"/>
          </a:p>
        </p:txBody>
      </p:sp>
      <p:sp>
        <p:nvSpPr>
          <p:cNvPr id="13" name="Slide Number Placeholder 2"/>
          <p:cNvSpPr>
            <a:spLocks noGrp="1"/>
          </p:cNvSpPr>
          <p:nvPr>
            <p:ph type="sldNum" sz="quarter" idx="12"/>
          </p:nvPr>
        </p:nvSpPr>
        <p:spPr>
          <a:xfrm>
            <a:off x="365760" y="7818120"/>
            <a:ext cx="365760" cy="274320"/>
          </a:xfrm>
        </p:spPr>
        <p:txBody>
          <a:bodyPr/>
          <a:lstStyle/>
          <a:p>
            <a:fld id="{19A725F3-83D0-4529-A15C-9D644B8C51E0}" type="slidenum">
              <a:rPr lang="en-US" smtClean="0"/>
              <a:pPr/>
              <a:t>6</a:t>
            </a:fld>
            <a:endParaRPr lang="en-US"/>
          </a:p>
        </p:txBody>
      </p:sp>
    </p:spTree>
    <p:extLst>
      <p:ext uri="{BB962C8B-B14F-4D97-AF65-F5344CB8AC3E}">
        <p14:creationId xmlns:p14="http://schemas.microsoft.com/office/powerpoint/2010/main" xmlns="" val="2251045255"/>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AUTOSAR – ECU Software Architecture</a:t>
            </a:r>
            <a:endParaRPr lang="en-US" dirty="0"/>
          </a:p>
        </p:txBody>
      </p:sp>
      <p:sp>
        <p:nvSpPr>
          <p:cNvPr id="111" name="Rectangle 110"/>
          <p:cNvSpPr/>
          <p:nvPr/>
        </p:nvSpPr>
        <p:spPr>
          <a:xfrm>
            <a:off x="9997440" y="6627888"/>
            <a:ext cx="487680" cy="182880"/>
          </a:xfrm>
          <a:prstGeom prst="rect">
            <a:avLst/>
          </a:prstGeom>
          <a:pattFill prst="pct90">
            <a:fgClr>
              <a:srgbClr val="CCCCFF"/>
            </a:fgClr>
            <a:bgClr>
              <a:schemeClr val="bg2"/>
            </a:bgClr>
          </a:pattFill>
          <a:ln w="12700">
            <a:solidFill>
              <a:schemeClr val="tx1"/>
            </a:solidFill>
            <a:miter lim="800000"/>
            <a:headEnd/>
            <a:tailEnd type="none" w="sm" len="sm"/>
          </a:ln>
        </p:spPr>
        <p:txBody>
          <a:bodyPr wrap="none" lIns="0" tIns="0" rIns="0" bIns="0" anchor="ctr"/>
          <a:lstStyle/>
          <a:p>
            <a:pPr algn="ctr">
              <a:lnSpc>
                <a:spcPct val="95000"/>
              </a:lnSpc>
              <a:spcBef>
                <a:spcPct val="20000"/>
              </a:spcBef>
            </a:pPr>
            <a:endParaRPr lang="en-US" sz="1400" b="1" dirty="0">
              <a:latin typeface="Segoe UI" pitchFamily="34" charset="0"/>
            </a:endParaRPr>
          </a:p>
        </p:txBody>
      </p:sp>
      <p:sp>
        <p:nvSpPr>
          <p:cNvPr id="112" name="Rectangle 111"/>
          <p:cNvSpPr/>
          <p:nvPr/>
        </p:nvSpPr>
        <p:spPr>
          <a:xfrm>
            <a:off x="9997440" y="6902208"/>
            <a:ext cx="487680" cy="182880"/>
          </a:xfrm>
          <a:prstGeom prst="rect">
            <a:avLst/>
          </a:prstGeom>
          <a:pattFill prst="pct75">
            <a:fgClr>
              <a:srgbClr val="CCCCFF"/>
            </a:fgClr>
            <a:bgClr>
              <a:schemeClr val="bg2"/>
            </a:bgClr>
          </a:pattFill>
          <a:ln w="12700">
            <a:solidFill>
              <a:schemeClr val="tx1"/>
            </a:solidFill>
            <a:miter lim="800000"/>
            <a:headEnd/>
            <a:tailEnd type="none" w="sm" len="sm"/>
          </a:ln>
        </p:spPr>
        <p:txBody>
          <a:bodyPr wrap="none" lIns="0" tIns="0" rIns="0" bIns="0" anchor="ctr"/>
          <a:lstStyle/>
          <a:p>
            <a:pPr algn="ctr">
              <a:lnSpc>
                <a:spcPct val="95000"/>
              </a:lnSpc>
              <a:spcBef>
                <a:spcPct val="20000"/>
              </a:spcBef>
            </a:pPr>
            <a:endParaRPr lang="en-US" sz="1400" dirty="0">
              <a:latin typeface="Segoe UI" pitchFamily="34" charset="0"/>
            </a:endParaRPr>
          </a:p>
        </p:txBody>
      </p:sp>
      <p:sp>
        <p:nvSpPr>
          <p:cNvPr id="113" name="Rectangle 112"/>
          <p:cNvSpPr/>
          <p:nvPr/>
        </p:nvSpPr>
        <p:spPr>
          <a:xfrm>
            <a:off x="9997440" y="7165098"/>
            <a:ext cx="487680" cy="182880"/>
          </a:xfrm>
          <a:prstGeom prst="rect">
            <a:avLst/>
          </a:prstGeom>
          <a:solidFill>
            <a:srgbClr val="CCCCFF"/>
          </a:solidFill>
          <a:ln w="12700">
            <a:solidFill>
              <a:schemeClr val="tx1"/>
            </a:solidFill>
            <a:miter lim="800000"/>
            <a:headEnd/>
            <a:tailEnd type="none" w="sm" len="sm"/>
          </a:ln>
        </p:spPr>
        <p:txBody>
          <a:bodyPr wrap="none" lIns="0" tIns="0" rIns="0" bIns="0" anchor="ctr"/>
          <a:lstStyle/>
          <a:p>
            <a:pPr algn="ctr">
              <a:lnSpc>
                <a:spcPct val="95000"/>
              </a:lnSpc>
              <a:spcBef>
                <a:spcPct val="20000"/>
              </a:spcBef>
            </a:pPr>
            <a:endParaRPr lang="en-US" sz="1400" b="1" dirty="0">
              <a:latin typeface="Segoe UI" pitchFamily="34" charset="0"/>
            </a:endParaRPr>
          </a:p>
        </p:txBody>
      </p:sp>
      <p:sp>
        <p:nvSpPr>
          <p:cNvPr id="114" name="TextBox 113"/>
          <p:cNvSpPr txBox="1"/>
          <p:nvPr/>
        </p:nvSpPr>
        <p:spPr>
          <a:xfrm>
            <a:off x="10607040" y="6532537"/>
            <a:ext cx="2804160" cy="378119"/>
          </a:xfrm>
          <a:prstGeom prst="rect">
            <a:avLst/>
          </a:prstGeom>
        </p:spPr>
        <p:txBody>
          <a:bodyPr vert="horz" wrap="square" lIns="130622" tIns="65311" rIns="130622" bIns="65311" rtlCol="0" anchor="ctr">
            <a:spAutoFit/>
          </a:bodyPr>
          <a:lstStyle/>
          <a:p>
            <a:pPr fontAlgn="base">
              <a:spcBef>
                <a:spcPct val="0"/>
              </a:spcBef>
              <a:spcAft>
                <a:spcPct val="0"/>
              </a:spcAft>
            </a:pPr>
            <a:r>
              <a:rPr lang="en-US" sz="1600" dirty="0">
                <a:latin typeface="Segoe UI" pitchFamily="34" charset="0"/>
              </a:rPr>
              <a:t>AUTOSAR Interface</a:t>
            </a:r>
          </a:p>
        </p:txBody>
      </p:sp>
      <p:sp>
        <p:nvSpPr>
          <p:cNvPr id="115" name="TextBox 114"/>
          <p:cNvSpPr txBox="1"/>
          <p:nvPr/>
        </p:nvSpPr>
        <p:spPr>
          <a:xfrm>
            <a:off x="10607040" y="6812965"/>
            <a:ext cx="3901440" cy="378119"/>
          </a:xfrm>
          <a:prstGeom prst="rect">
            <a:avLst/>
          </a:prstGeom>
        </p:spPr>
        <p:txBody>
          <a:bodyPr vert="horz" wrap="square" lIns="130622" tIns="65311" rIns="130622" bIns="65311" rtlCol="0" anchor="ctr">
            <a:spAutoFit/>
          </a:bodyPr>
          <a:lstStyle/>
          <a:p>
            <a:pPr fontAlgn="base">
              <a:spcBef>
                <a:spcPct val="0"/>
              </a:spcBef>
              <a:spcAft>
                <a:spcPct val="0"/>
              </a:spcAft>
            </a:pPr>
            <a:r>
              <a:rPr lang="en-US" sz="1600" dirty="0">
                <a:latin typeface="Segoe UI" pitchFamily="34" charset="0"/>
              </a:rPr>
              <a:t>Standardized AUTOSAR Interface</a:t>
            </a:r>
          </a:p>
        </p:txBody>
      </p:sp>
      <p:sp>
        <p:nvSpPr>
          <p:cNvPr id="116" name="TextBox 115"/>
          <p:cNvSpPr txBox="1"/>
          <p:nvPr/>
        </p:nvSpPr>
        <p:spPr>
          <a:xfrm>
            <a:off x="10622280" y="7075855"/>
            <a:ext cx="2804160" cy="378119"/>
          </a:xfrm>
          <a:prstGeom prst="rect">
            <a:avLst/>
          </a:prstGeom>
        </p:spPr>
        <p:txBody>
          <a:bodyPr vert="horz" wrap="square" lIns="130622" tIns="65311" rIns="130622" bIns="65311" rtlCol="0" anchor="ctr">
            <a:spAutoFit/>
          </a:bodyPr>
          <a:lstStyle/>
          <a:p>
            <a:pPr fontAlgn="base">
              <a:spcBef>
                <a:spcPct val="0"/>
              </a:spcBef>
              <a:spcAft>
                <a:spcPct val="0"/>
              </a:spcAft>
            </a:pPr>
            <a:r>
              <a:rPr lang="en-US" sz="1600" dirty="0">
                <a:latin typeface="Segoe UI" pitchFamily="34" charset="0"/>
              </a:rPr>
              <a:t>Standardized Interface</a:t>
            </a:r>
          </a:p>
        </p:txBody>
      </p:sp>
      <p:sp>
        <p:nvSpPr>
          <p:cNvPr id="117" name="TextBox 116"/>
          <p:cNvSpPr txBox="1"/>
          <p:nvPr/>
        </p:nvSpPr>
        <p:spPr>
          <a:xfrm>
            <a:off x="9875520" y="2145293"/>
            <a:ext cx="4389120" cy="4009882"/>
          </a:xfrm>
          <a:prstGeom prst="rect">
            <a:avLst/>
          </a:prstGeom>
        </p:spPr>
        <p:txBody>
          <a:bodyPr vert="horz" wrap="square" lIns="130622" tIns="65311" rIns="130622" bIns="65311" rtlCol="0" anchor="ctr">
            <a:spAutoFit/>
          </a:bodyPr>
          <a:lstStyle/>
          <a:p>
            <a:pPr fontAlgn="base">
              <a:spcBef>
                <a:spcPct val="0"/>
              </a:spcBef>
              <a:spcAft>
                <a:spcPct val="0"/>
              </a:spcAft>
            </a:pPr>
            <a:r>
              <a:rPr lang="en-US" sz="2000" dirty="0">
                <a:latin typeface="Segoe UI" pitchFamily="34" charset="0"/>
              </a:rPr>
              <a:t>AUTOSAR layer model offers…</a:t>
            </a:r>
          </a:p>
          <a:p>
            <a:pPr fontAlgn="base">
              <a:spcBef>
                <a:spcPct val="0"/>
              </a:spcBef>
              <a:spcAft>
                <a:spcPct val="0"/>
              </a:spcAft>
            </a:pPr>
            <a:endParaRPr lang="en-US" sz="2000" dirty="0">
              <a:latin typeface="Segoe UI" pitchFamily="34" charset="0"/>
            </a:endParaRPr>
          </a:p>
          <a:p>
            <a:pPr fontAlgn="base">
              <a:spcBef>
                <a:spcPct val="0"/>
              </a:spcBef>
              <a:spcAft>
                <a:spcPct val="0"/>
              </a:spcAft>
            </a:pPr>
            <a:endParaRPr lang="en-US" sz="2000" dirty="0">
              <a:latin typeface="Segoe UI" pitchFamily="34" charset="0"/>
            </a:endParaRPr>
          </a:p>
          <a:p>
            <a:pPr fontAlgn="base">
              <a:spcBef>
                <a:spcPct val="0"/>
              </a:spcBef>
              <a:spcAft>
                <a:spcPct val="0"/>
              </a:spcAft>
            </a:pPr>
            <a:r>
              <a:rPr lang="en-US" sz="2000" dirty="0">
                <a:latin typeface="Segoe UI" pitchFamily="34" charset="0"/>
              </a:rPr>
              <a:t>Modular</a:t>
            </a:r>
            <a:r>
              <a:rPr lang="en-US" sz="1600" dirty="0">
                <a:latin typeface="Segoe UI" pitchFamily="34" charset="0"/>
              </a:rPr>
              <a:t> Components with defined interfaces </a:t>
            </a:r>
          </a:p>
          <a:p>
            <a:pPr fontAlgn="base">
              <a:spcBef>
                <a:spcPct val="0"/>
              </a:spcBef>
              <a:spcAft>
                <a:spcPct val="0"/>
              </a:spcAft>
            </a:pPr>
            <a:endParaRPr lang="en-US" sz="1600" dirty="0">
              <a:latin typeface="Segoe UI" pitchFamily="34" charset="0"/>
            </a:endParaRPr>
          </a:p>
          <a:p>
            <a:pPr fontAlgn="base">
              <a:spcBef>
                <a:spcPct val="0"/>
              </a:spcBef>
              <a:spcAft>
                <a:spcPct val="0"/>
              </a:spcAft>
            </a:pPr>
            <a:r>
              <a:rPr lang="en-US" sz="2000" dirty="0">
                <a:latin typeface="Segoe UI" pitchFamily="34" charset="0"/>
              </a:rPr>
              <a:t>Hardware Independent </a:t>
            </a:r>
            <a:r>
              <a:rPr lang="en-US" sz="1600" dirty="0">
                <a:latin typeface="Segoe UI" pitchFamily="34" charset="0"/>
              </a:rPr>
              <a:t>Software layer</a:t>
            </a:r>
          </a:p>
          <a:p>
            <a:pPr fontAlgn="base">
              <a:spcBef>
                <a:spcPct val="0"/>
              </a:spcBef>
              <a:spcAft>
                <a:spcPct val="0"/>
              </a:spcAft>
            </a:pPr>
            <a:endParaRPr lang="en-US" sz="1600" dirty="0">
              <a:latin typeface="Segoe UI" pitchFamily="34" charset="0"/>
            </a:endParaRPr>
          </a:p>
          <a:p>
            <a:pPr fontAlgn="base">
              <a:spcBef>
                <a:spcPct val="0"/>
              </a:spcBef>
              <a:spcAft>
                <a:spcPct val="0"/>
              </a:spcAft>
            </a:pPr>
            <a:r>
              <a:rPr lang="en-US" sz="2000" dirty="0">
                <a:solidFill>
                  <a:srgbClr val="000000"/>
                </a:solidFill>
              </a:rPr>
              <a:t>Transferability</a:t>
            </a:r>
            <a:r>
              <a:rPr lang="en-US" sz="1600" dirty="0">
                <a:solidFill>
                  <a:srgbClr val="000000"/>
                </a:solidFill>
              </a:rPr>
              <a:t> of modules</a:t>
            </a:r>
          </a:p>
          <a:p>
            <a:pPr fontAlgn="base">
              <a:spcBef>
                <a:spcPct val="0"/>
              </a:spcBef>
              <a:spcAft>
                <a:spcPct val="0"/>
              </a:spcAft>
            </a:pPr>
            <a:endParaRPr lang="en-US" sz="1600" dirty="0">
              <a:latin typeface="Segoe UI" pitchFamily="34" charset="0"/>
            </a:endParaRPr>
          </a:p>
          <a:p>
            <a:pPr fontAlgn="base">
              <a:spcBef>
                <a:spcPct val="0"/>
              </a:spcBef>
              <a:spcAft>
                <a:spcPct val="0"/>
              </a:spcAft>
            </a:pPr>
            <a:r>
              <a:rPr lang="en-US" sz="2000" dirty="0">
                <a:solidFill>
                  <a:srgbClr val="000000"/>
                </a:solidFill>
              </a:rPr>
              <a:t>Decoupled</a:t>
            </a:r>
            <a:r>
              <a:rPr lang="en-US" sz="1600" dirty="0">
                <a:solidFill>
                  <a:srgbClr val="000000"/>
                </a:solidFill>
              </a:rPr>
              <a:t> Basic Software and Application Components using RTE</a:t>
            </a:r>
            <a:endParaRPr lang="en-US" sz="1600" dirty="0">
              <a:latin typeface="Segoe UI" pitchFamily="34" charset="0"/>
            </a:endParaRPr>
          </a:p>
          <a:p>
            <a:pPr fontAlgn="base">
              <a:spcBef>
                <a:spcPct val="0"/>
              </a:spcBef>
              <a:spcAft>
                <a:spcPct val="0"/>
              </a:spcAft>
            </a:pPr>
            <a:endParaRPr lang="en-US" sz="1600" dirty="0">
              <a:latin typeface="Segoe UI" pitchFamily="34" charset="0"/>
            </a:endParaRPr>
          </a:p>
          <a:p>
            <a:pPr fontAlgn="base">
              <a:spcBef>
                <a:spcPct val="0"/>
              </a:spcBef>
              <a:spcAft>
                <a:spcPct val="0"/>
              </a:spcAft>
            </a:pPr>
            <a:endParaRPr lang="en-US" sz="1600" dirty="0">
              <a:latin typeface="Segoe UI" pitchFamily="34" charset="0"/>
            </a:endParaRPr>
          </a:p>
        </p:txBody>
      </p:sp>
      <p:grpSp>
        <p:nvGrpSpPr>
          <p:cNvPr id="64" name="Group 8"/>
          <p:cNvGrpSpPr>
            <a:grpSpLocks/>
          </p:cNvGrpSpPr>
          <p:nvPr/>
        </p:nvGrpSpPr>
        <p:grpSpPr bwMode="auto">
          <a:xfrm>
            <a:off x="243841" y="1304926"/>
            <a:ext cx="9029701" cy="6029324"/>
            <a:chOff x="1414463" y="935038"/>
            <a:chExt cx="8250237" cy="5249862"/>
          </a:xfrm>
        </p:grpSpPr>
        <p:sp>
          <p:nvSpPr>
            <p:cNvPr id="65" name="Rectangle 3"/>
            <p:cNvSpPr>
              <a:spLocks noChangeArrowheads="1"/>
            </p:cNvSpPr>
            <p:nvPr/>
          </p:nvSpPr>
          <p:spPr bwMode="auto">
            <a:xfrm>
              <a:off x="1414463" y="5821363"/>
              <a:ext cx="8248650" cy="363537"/>
            </a:xfrm>
            <a:prstGeom prst="rect">
              <a:avLst/>
            </a:prstGeom>
            <a:solidFill>
              <a:schemeClr val="tx1"/>
            </a:solidFill>
            <a:ln w="12700">
              <a:noFill/>
              <a:miter lim="800000"/>
              <a:headEnd/>
              <a:tailEnd type="none" w="sm" len="sm"/>
            </a:ln>
          </p:spPr>
          <p:txBody>
            <a:bodyPr wrap="none" lIns="0" tIns="0" rIns="0" bIns="0" anchor="ctr"/>
            <a:lstStyle/>
            <a:p>
              <a:pPr algn="ctr">
                <a:lnSpc>
                  <a:spcPct val="95000"/>
                </a:lnSpc>
                <a:spcBef>
                  <a:spcPct val="20000"/>
                </a:spcBef>
              </a:pPr>
              <a:r>
                <a:rPr lang="en-US" sz="3100" dirty="0">
                  <a:solidFill>
                    <a:schemeClr val="bg1"/>
                  </a:solidFill>
                  <a:latin typeface="Segoe UI" pitchFamily="34" charset="0"/>
                </a:rPr>
                <a:t>ECU-Hardware</a:t>
              </a:r>
            </a:p>
          </p:txBody>
        </p:sp>
        <p:sp>
          <p:nvSpPr>
            <p:cNvPr id="66" name="Rectangle 4"/>
            <p:cNvSpPr>
              <a:spLocks noChangeArrowheads="1"/>
            </p:cNvSpPr>
            <p:nvPr/>
          </p:nvSpPr>
          <p:spPr bwMode="auto">
            <a:xfrm>
              <a:off x="1417638" y="2746375"/>
              <a:ext cx="8240712" cy="3074988"/>
            </a:xfrm>
            <a:prstGeom prst="rect">
              <a:avLst/>
            </a:prstGeom>
            <a:solidFill>
              <a:srgbClr val="B2B2B2"/>
            </a:solidFill>
            <a:ln w="12700">
              <a:noFill/>
              <a:miter lim="800000"/>
              <a:headEnd/>
              <a:tailEnd type="none" w="sm" len="sm"/>
            </a:ln>
          </p:spPr>
          <p:txBody>
            <a:bodyPr wrap="none" lIns="0" tIns="0" rIns="0" bIns="0" anchor="ctr"/>
            <a:lstStyle/>
            <a:p>
              <a:pPr algn="ctr">
                <a:lnSpc>
                  <a:spcPct val="95000"/>
                </a:lnSpc>
                <a:spcBef>
                  <a:spcPct val="20000"/>
                </a:spcBef>
              </a:pPr>
              <a:endParaRPr lang="en-US" sz="3100" dirty="0">
                <a:solidFill>
                  <a:schemeClr val="bg1"/>
                </a:solidFill>
                <a:latin typeface="Segoe UI" pitchFamily="34" charset="0"/>
              </a:endParaRPr>
            </a:p>
          </p:txBody>
        </p:sp>
        <p:sp>
          <p:nvSpPr>
            <p:cNvPr id="67" name="Rectangle 5"/>
            <p:cNvSpPr>
              <a:spLocks noChangeArrowheads="1"/>
            </p:cNvSpPr>
            <p:nvPr/>
          </p:nvSpPr>
          <p:spPr bwMode="auto">
            <a:xfrm>
              <a:off x="1417638" y="2390775"/>
              <a:ext cx="8240712" cy="363538"/>
            </a:xfrm>
            <a:prstGeom prst="rect">
              <a:avLst/>
            </a:prstGeom>
            <a:solidFill>
              <a:srgbClr val="FF5008"/>
            </a:solidFill>
            <a:ln w="12700">
              <a:noFill/>
              <a:miter lim="800000"/>
              <a:headEnd/>
              <a:tailEnd type="none" w="sm" len="sm"/>
            </a:ln>
          </p:spPr>
          <p:txBody>
            <a:bodyPr wrap="none" lIns="0" tIns="0" rIns="0" bIns="0" anchor="ctr"/>
            <a:lstStyle/>
            <a:p>
              <a:pPr algn="ctr">
                <a:lnSpc>
                  <a:spcPct val="95000"/>
                </a:lnSpc>
                <a:spcBef>
                  <a:spcPct val="20000"/>
                </a:spcBef>
              </a:pPr>
              <a:r>
                <a:rPr lang="en-US" sz="3100" dirty="0">
                  <a:solidFill>
                    <a:schemeClr val="bg1"/>
                  </a:solidFill>
                  <a:latin typeface="Segoe UI" pitchFamily="34" charset="0"/>
                </a:rPr>
                <a:t>AUTOSAR Runtime Environment (RTE)</a:t>
              </a:r>
            </a:p>
          </p:txBody>
        </p:sp>
        <p:sp>
          <p:nvSpPr>
            <p:cNvPr id="68" name="Rectangle 6"/>
            <p:cNvSpPr>
              <a:spLocks noChangeArrowheads="1"/>
            </p:cNvSpPr>
            <p:nvPr/>
          </p:nvSpPr>
          <p:spPr bwMode="auto">
            <a:xfrm>
              <a:off x="1414463" y="935038"/>
              <a:ext cx="8250237" cy="1465262"/>
            </a:xfrm>
            <a:prstGeom prst="rect">
              <a:avLst/>
            </a:prstGeom>
            <a:solidFill>
              <a:srgbClr val="4D4D4D"/>
            </a:solidFill>
            <a:ln w="12700">
              <a:noFill/>
              <a:miter lim="800000"/>
              <a:headEnd/>
              <a:tailEnd type="none" w="sm" len="sm"/>
            </a:ln>
          </p:spPr>
          <p:txBody>
            <a:bodyPr wrap="none" lIns="0" tIns="0" rIns="0" bIns="0" anchor="ctr"/>
            <a:lstStyle/>
            <a:p>
              <a:pPr algn="ctr">
                <a:lnSpc>
                  <a:spcPct val="95000"/>
                </a:lnSpc>
                <a:spcBef>
                  <a:spcPct val="20000"/>
                </a:spcBef>
              </a:pPr>
              <a:endParaRPr lang="en-US" sz="3100" dirty="0">
                <a:solidFill>
                  <a:schemeClr val="bg1"/>
                </a:solidFill>
                <a:latin typeface="Segoe UI" pitchFamily="34" charset="0"/>
              </a:endParaRPr>
            </a:p>
          </p:txBody>
        </p:sp>
        <p:sp>
          <p:nvSpPr>
            <p:cNvPr id="69" name="Rectangle 7"/>
            <p:cNvSpPr>
              <a:spLocks noChangeArrowheads="1"/>
            </p:cNvSpPr>
            <p:nvPr/>
          </p:nvSpPr>
          <p:spPr bwMode="auto">
            <a:xfrm>
              <a:off x="3308188" y="1027927"/>
              <a:ext cx="1332106" cy="711592"/>
            </a:xfrm>
            <a:prstGeom prst="rect">
              <a:avLst/>
            </a:prstGeom>
            <a:gradFill rotWithShape="0">
              <a:gsLst>
                <a:gs pos="0">
                  <a:schemeClr val="bg1">
                    <a:gamma/>
                    <a:shade val="46275"/>
                    <a:invGamma/>
                  </a:schemeClr>
                </a:gs>
                <a:gs pos="50000">
                  <a:schemeClr val="bg1"/>
                </a:gs>
                <a:gs pos="100000">
                  <a:schemeClr val="bg1">
                    <a:gamma/>
                    <a:shade val="46275"/>
                    <a:invGamma/>
                  </a:schemeClr>
                </a:gs>
              </a:gsLst>
              <a:lin ang="5400000" scaled="1"/>
            </a:gradFill>
            <a:ln w="12700">
              <a:solidFill>
                <a:schemeClr val="tx1"/>
              </a:solidFill>
              <a:miter lim="800000"/>
              <a:headEnd/>
              <a:tailEnd type="none" w="sm" len="sm"/>
            </a:ln>
            <a:effectLst/>
          </p:spPr>
          <p:txBody>
            <a:bodyPr wrap="none" lIns="0" tIns="0" rIns="0" bIns="0" anchor="ctr"/>
            <a:lstStyle/>
            <a:p>
              <a:pPr algn="ctr">
                <a:lnSpc>
                  <a:spcPct val="95000"/>
                </a:lnSpc>
                <a:spcBef>
                  <a:spcPct val="20000"/>
                </a:spcBef>
                <a:defRPr/>
              </a:pPr>
              <a:r>
                <a:rPr lang="en-US" sz="1400" b="1" dirty="0">
                  <a:latin typeface="Segoe UI" pitchFamily="34" charset="0"/>
                </a:rPr>
                <a:t>Actuator</a:t>
              </a:r>
            </a:p>
            <a:p>
              <a:pPr algn="ctr">
                <a:lnSpc>
                  <a:spcPct val="95000"/>
                </a:lnSpc>
                <a:spcBef>
                  <a:spcPct val="20000"/>
                </a:spcBef>
                <a:defRPr/>
              </a:pPr>
              <a:r>
                <a:rPr lang="en-US" sz="1400" b="1" dirty="0">
                  <a:latin typeface="Segoe UI" pitchFamily="34" charset="0"/>
                </a:rPr>
                <a:t>Software</a:t>
              </a:r>
            </a:p>
            <a:p>
              <a:pPr algn="ctr">
                <a:lnSpc>
                  <a:spcPct val="95000"/>
                </a:lnSpc>
                <a:spcBef>
                  <a:spcPct val="20000"/>
                </a:spcBef>
                <a:defRPr/>
              </a:pPr>
              <a:r>
                <a:rPr lang="en-US" sz="1400" b="1" dirty="0">
                  <a:latin typeface="Segoe UI" pitchFamily="34" charset="0"/>
                </a:rPr>
                <a:t>Component</a:t>
              </a:r>
            </a:p>
          </p:txBody>
        </p:sp>
        <p:sp>
          <p:nvSpPr>
            <p:cNvPr id="70" name="Rectangle 8" descr="90%"/>
            <p:cNvSpPr>
              <a:spLocks noChangeArrowheads="1"/>
            </p:cNvSpPr>
            <p:nvPr/>
          </p:nvSpPr>
          <p:spPr bwMode="auto">
            <a:xfrm>
              <a:off x="1624013" y="1739900"/>
              <a:ext cx="1333500" cy="404813"/>
            </a:xfrm>
            <a:prstGeom prst="rect">
              <a:avLst/>
            </a:prstGeom>
            <a:pattFill prst="pct90">
              <a:fgClr>
                <a:srgbClr val="CCCCFF"/>
              </a:fgClr>
              <a:bgClr>
                <a:schemeClr val="bg2"/>
              </a:bgClr>
            </a:pattFill>
            <a:ln w="12700">
              <a:solidFill>
                <a:schemeClr val="tx1"/>
              </a:solidFill>
              <a:miter lim="800000"/>
              <a:headEnd/>
              <a:tailEnd type="none" w="sm" len="sm"/>
            </a:ln>
          </p:spPr>
          <p:txBody>
            <a:bodyPr wrap="none" lIns="0" tIns="0" rIns="0" bIns="0" anchor="ctr"/>
            <a:lstStyle/>
            <a:p>
              <a:pPr algn="ctr">
                <a:lnSpc>
                  <a:spcPct val="95000"/>
                </a:lnSpc>
                <a:spcBef>
                  <a:spcPct val="20000"/>
                </a:spcBef>
              </a:pPr>
              <a:r>
                <a:rPr lang="en-US" sz="1400" b="1" dirty="0">
                  <a:latin typeface="Segoe UI" pitchFamily="34" charset="0"/>
                </a:rPr>
                <a:t>AUTOSAR</a:t>
              </a:r>
              <a:br>
                <a:rPr lang="en-US" sz="1400" b="1" dirty="0">
                  <a:latin typeface="Segoe UI" pitchFamily="34" charset="0"/>
                </a:rPr>
              </a:br>
              <a:r>
                <a:rPr lang="en-US" sz="1400" b="1" dirty="0">
                  <a:latin typeface="Segoe UI" pitchFamily="34" charset="0"/>
                </a:rPr>
                <a:t>Interface</a:t>
              </a:r>
            </a:p>
          </p:txBody>
        </p:sp>
        <p:sp>
          <p:nvSpPr>
            <p:cNvPr id="71" name="Rectangle 9"/>
            <p:cNvSpPr>
              <a:spLocks noChangeArrowheads="1"/>
            </p:cNvSpPr>
            <p:nvPr/>
          </p:nvSpPr>
          <p:spPr bwMode="auto">
            <a:xfrm>
              <a:off x="1623330" y="1024609"/>
              <a:ext cx="1334427" cy="714910"/>
            </a:xfrm>
            <a:prstGeom prst="rect">
              <a:avLst/>
            </a:prstGeom>
            <a:gradFill rotWithShape="0">
              <a:gsLst>
                <a:gs pos="0">
                  <a:schemeClr val="bg1">
                    <a:gamma/>
                    <a:shade val="46275"/>
                    <a:invGamma/>
                  </a:schemeClr>
                </a:gs>
                <a:gs pos="50000">
                  <a:schemeClr val="bg1"/>
                </a:gs>
                <a:gs pos="100000">
                  <a:schemeClr val="bg1">
                    <a:gamma/>
                    <a:shade val="46275"/>
                    <a:invGamma/>
                  </a:schemeClr>
                </a:gs>
              </a:gsLst>
              <a:lin ang="5400000" scaled="1"/>
            </a:gradFill>
            <a:ln w="12700">
              <a:solidFill>
                <a:schemeClr val="tx1"/>
              </a:solidFill>
              <a:miter lim="800000"/>
              <a:headEnd/>
              <a:tailEnd type="none" w="sm" len="sm"/>
            </a:ln>
            <a:effectLst/>
          </p:spPr>
          <p:txBody>
            <a:bodyPr wrap="none" lIns="0" tIns="0" rIns="0" bIns="0" anchor="ctr"/>
            <a:lstStyle/>
            <a:p>
              <a:pPr algn="ctr">
                <a:lnSpc>
                  <a:spcPct val="95000"/>
                </a:lnSpc>
                <a:spcBef>
                  <a:spcPct val="20000"/>
                </a:spcBef>
                <a:defRPr/>
              </a:pPr>
              <a:r>
                <a:rPr lang="en-US" sz="1400" b="1" dirty="0">
                  <a:latin typeface="Segoe UI" pitchFamily="34" charset="0"/>
                </a:rPr>
                <a:t>Application</a:t>
              </a:r>
            </a:p>
            <a:p>
              <a:pPr algn="ctr">
                <a:lnSpc>
                  <a:spcPct val="95000"/>
                </a:lnSpc>
                <a:spcBef>
                  <a:spcPct val="20000"/>
                </a:spcBef>
                <a:defRPr/>
              </a:pPr>
              <a:r>
                <a:rPr lang="en-US" sz="1400" b="1" dirty="0">
                  <a:latin typeface="Segoe UI" pitchFamily="34" charset="0"/>
                </a:rPr>
                <a:t>Software</a:t>
              </a:r>
            </a:p>
            <a:p>
              <a:pPr algn="ctr">
                <a:lnSpc>
                  <a:spcPct val="95000"/>
                </a:lnSpc>
                <a:spcBef>
                  <a:spcPct val="20000"/>
                </a:spcBef>
                <a:defRPr/>
              </a:pPr>
              <a:r>
                <a:rPr lang="en-US" sz="1400" b="1" dirty="0">
                  <a:latin typeface="Segoe UI" pitchFamily="34" charset="0"/>
                </a:rPr>
                <a:t>Component</a:t>
              </a:r>
            </a:p>
          </p:txBody>
        </p:sp>
        <p:sp>
          <p:nvSpPr>
            <p:cNvPr id="72" name="Rectangle 10"/>
            <p:cNvSpPr>
              <a:spLocks noChangeArrowheads="1"/>
            </p:cNvSpPr>
            <p:nvPr/>
          </p:nvSpPr>
          <p:spPr bwMode="auto">
            <a:xfrm>
              <a:off x="4972161" y="1027927"/>
              <a:ext cx="1332106" cy="711592"/>
            </a:xfrm>
            <a:prstGeom prst="rect">
              <a:avLst/>
            </a:prstGeom>
            <a:gradFill rotWithShape="0">
              <a:gsLst>
                <a:gs pos="0">
                  <a:schemeClr val="bg1">
                    <a:gamma/>
                    <a:shade val="46275"/>
                    <a:invGamma/>
                  </a:schemeClr>
                </a:gs>
                <a:gs pos="50000">
                  <a:schemeClr val="bg1"/>
                </a:gs>
                <a:gs pos="100000">
                  <a:schemeClr val="bg1">
                    <a:gamma/>
                    <a:shade val="46275"/>
                    <a:invGamma/>
                  </a:schemeClr>
                </a:gs>
              </a:gsLst>
              <a:lin ang="5400000" scaled="1"/>
            </a:gradFill>
            <a:ln w="12700">
              <a:solidFill>
                <a:schemeClr val="tx1"/>
              </a:solidFill>
              <a:miter lim="800000"/>
              <a:headEnd/>
              <a:tailEnd type="none" w="sm" len="sm"/>
            </a:ln>
            <a:effectLst/>
          </p:spPr>
          <p:txBody>
            <a:bodyPr wrap="none" lIns="0" tIns="0" rIns="0" bIns="0" anchor="ctr"/>
            <a:lstStyle/>
            <a:p>
              <a:pPr algn="ctr">
                <a:lnSpc>
                  <a:spcPct val="95000"/>
                </a:lnSpc>
                <a:spcBef>
                  <a:spcPct val="20000"/>
                </a:spcBef>
                <a:defRPr/>
              </a:pPr>
              <a:r>
                <a:rPr lang="en-US" sz="1400" b="1" dirty="0">
                  <a:latin typeface="Segoe UI" pitchFamily="34" charset="0"/>
                </a:rPr>
                <a:t>Sensor</a:t>
              </a:r>
            </a:p>
            <a:p>
              <a:pPr algn="ctr">
                <a:lnSpc>
                  <a:spcPct val="95000"/>
                </a:lnSpc>
                <a:spcBef>
                  <a:spcPct val="20000"/>
                </a:spcBef>
                <a:defRPr/>
              </a:pPr>
              <a:r>
                <a:rPr lang="en-US" sz="1400" b="1" dirty="0">
                  <a:latin typeface="Segoe UI" pitchFamily="34" charset="0"/>
                </a:rPr>
                <a:t>Software</a:t>
              </a:r>
            </a:p>
            <a:p>
              <a:pPr algn="ctr">
                <a:lnSpc>
                  <a:spcPct val="95000"/>
                </a:lnSpc>
                <a:spcBef>
                  <a:spcPct val="20000"/>
                </a:spcBef>
                <a:defRPr/>
              </a:pPr>
              <a:r>
                <a:rPr lang="en-US" sz="1400" b="1" dirty="0">
                  <a:latin typeface="Segoe UI" pitchFamily="34" charset="0"/>
                </a:rPr>
                <a:t>Component</a:t>
              </a:r>
            </a:p>
          </p:txBody>
        </p:sp>
        <p:sp>
          <p:nvSpPr>
            <p:cNvPr id="73" name="Rectangle 11"/>
            <p:cNvSpPr>
              <a:spLocks noChangeArrowheads="1"/>
            </p:cNvSpPr>
            <p:nvPr/>
          </p:nvSpPr>
          <p:spPr bwMode="auto">
            <a:xfrm>
              <a:off x="8230482" y="1024609"/>
              <a:ext cx="1332106" cy="714910"/>
            </a:xfrm>
            <a:prstGeom prst="rect">
              <a:avLst/>
            </a:prstGeom>
            <a:gradFill rotWithShape="0">
              <a:gsLst>
                <a:gs pos="0">
                  <a:schemeClr val="bg1">
                    <a:gamma/>
                    <a:shade val="46275"/>
                    <a:invGamma/>
                  </a:schemeClr>
                </a:gs>
                <a:gs pos="50000">
                  <a:schemeClr val="bg1"/>
                </a:gs>
                <a:gs pos="100000">
                  <a:schemeClr val="bg1">
                    <a:gamma/>
                    <a:shade val="46275"/>
                    <a:invGamma/>
                  </a:schemeClr>
                </a:gs>
              </a:gsLst>
              <a:lin ang="5400000" scaled="1"/>
            </a:gradFill>
            <a:ln w="12700">
              <a:solidFill>
                <a:schemeClr val="tx1"/>
              </a:solidFill>
              <a:miter lim="800000"/>
              <a:headEnd/>
              <a:tailEnd type="none" w="sm" len="sm"/>
            </a:ln>
            <a:effectLst/>
          </p:spPr>
          <p:txBody>
            <a:bodyPr wrap="none" lIns="0" tIns="0" rIns="0" bIns="0" anchor="ctr"/>
            <a:lstStyle/>
            <a:p>
              <a:pPr algn="ctr">
                <a:lnSpc>
                  <a:spcPct val="95000"/>
                </a:lnSpc>
                <a:spcBef>
                  <a:spcPct val="20000"/>
                </a:spcBef>
                <a:defRPr/>
              </a:pPr>
              <a:r>
                <a:rPr lang="en-US" sz="1400" b="1" dirty="0">
                  <a:latin typeface="Segoe UI" pitchFamily="34" charset="0"/>
                </a:rPr>
                <a:t>Application</a:t>
              </a:r>
            </a:p>
            <a:p>
              <a:pPr algn="ctr">
                <a:lnSpc>
                  <a:spcPct val="95000"/>
                </a:lnSpc>
                <a:spcBef>
                  <a:spcPct val="20000"/>
                </a:spcBef>
                <a:defRPr/>
              </a:pPr>
              <a:r>
                <a:rPr lang="en-US" sz="1400" b="1" dirty="0">
                  <a:latin typeface="Segoe UI" pitchFamily="34" charset="0"/>
                </a:rPr>
                <a:t>Software</a:t>
              </a:r>
            </a:p>
            <a:p>
              <a:pPr algn="ctr">
                <a:lnSpc>
                  <a:spcPct val="95000"/>
                </a:lnSpc>
                <a:spcBef>
                  <a:spcPct val="20000"/>
                </a:spcBef>
                <a:defRPr/>
              </a:pPr>
              <a:r>
                <a:rPr lang="en-US" sz="1400" b="1" dirty="0">
                  <a:latin typeface="Segoe UI" pitchFamily="34" charset="0"/>
                </a:rPr>
                <a:t>Component</a:t>
              </a:r>
            </a:p>
          </p:txBody>
        </p:sp>
        <p:sp>
          <p:nvSpPr>
            <p:cNvPr id="74" name="Text Box 12"/>
            <p:cNvSpPr txBox="1">
              <a:spLocks noChangeArrowheads="1"/>
            </p:cNvSpPr>
            <p:nvPr/>
          </p:nvSpPr>
          <p:spPr bwMode="auto">
            <a:xfrm>
              <a:off x="6426471" y="1855630"/>
              <a:ext cx="1783917" cy="509176"/>
            </a:xfrm>
            <a:prstGeom prst="rect">
              <a:avLst/>
            </a:prstGeom>
            <a:noFill/>
            <a:ln w="12700">
              <a:noFill/>
              <a:miter lim="800000"/>
              <a:headEnd/>
              <a:tailEnd type="none" w="sm" len="sm"/>
            </a:ln>
          </p:spPr>
          <p:txBody>
            <a:bodyPr wrap="none" lIns="0" tIns="0" rIns="0" bIns="0">
              <a:spAutoFit/>
            </a:bodyPr>
            <a:lstStyle/>
            <a:p>
              <a:pPr algn="ctr">
                <a:lnSpc>
                  <a:spcPct val="95000"/>
                </a:lnSpc>
                <a:spcBef>
                  <a:spcPct val="20000"/>
                </a:spcBef>
              </a:pPr>
              <a:r>
                <a:rPr lang="en-US" sz="4000" b="1" dirty="0">
                  <a:latin typeface="Segoe UI" pitchFamily="34" charset="0"/>
                </a:rPr>
                <a:t>..............</a:t>
              </a:r>
            </a:p>
          </p:txBody>
        </p:sp>
        <p:sp>
          <p:nvSpPr>
            <p:cNvPr id="75" name="Text Box 13"/>
            <p:cNvSpPr txBox="1">
              <a:spLocks noChangeArrowheads="1"/>
            </p:cNvSpPr>
            <p:nvPr/>
          </p:nvSpPr>
          <p:spPr bwMode="auto">
            <a:xfrm>
              <a:off x="6493526" y="1235267"/>
              <a:ext cx="1570903" cy="789224"/>
            </a:xfrm>
            <a:prstGeom prst="rect">
              <a:avLst/>
            </a:prstGeom>
            <a:noFill/>
            <a:ln w="12700">
              <a:noFill/>
              <a:miter lim="800000"/>
              <a:headEnd/>
              <a:tailEnd type="none" w="sm" len="sm"/>
            </a:ln>
          </p:spPr>
          <p:txBody>
            <a:bodyPr wrap="none" lIns="0" tIns="0" rIns="0" bIns="0">
              <a:spAutoFit/>
            </a:bodyPr>
            <a:lstStyle/>
            <a:p>
              <a:pPr algn="ctr">
                <a:lnSpc>
                  <a:spcPct val="95000"/>
                </a:lnSpc>
                <a:spcBef>
                  <a:spcPct val="20000"/>
                </a:spcBef>
              </a:pPr>
              <a:r>
                <a:rPr lang="en-US" sz="3100" dirty="0">
                  <a:solidFill>
                    <a:schemeClr val="bg1"/>
                  </a:solidFill>
                  <a:latin typeface="Segoe UI" pitchFamily="34" charset="0"/>
                </a:rPr>
                <a:t>AUTOSAR</a:t>
              </a:r>
              <a:br>
                <a:rPr lang="en-US" sz="3100" dirty="0">
                  <a:solidFill>
                    <a:schemeClr val="bg1"/>
                  </a:solidFill>
                  <a:latin typeface="Segoe UI" pitchFamily="34" charset="0"/>
                </a:rPr>
              </a:br>
              <a:r>
                <a:rPr lang="en-US" sz="3100" dirty="0">
                  <a:solidFill>
                    <a:schemeClr val="bg1"/>
                  </a:solidFill>
                  <a:latin typeface="Segoe UI" pitchFamily="34" charset="0"/>
                </a:rPr>
                <a:t>Software</a:t>
              </a:r>
            </a:p>
          </p:txBody>
        </p:sp>
        <p:sp>
          <p:nvSpPr>
            <p:cNvPr id="76" name="Text Box 14"/>
            <p:cNvSpPr txBox="1">
              <a:spLocks noChangeArrowheads="1"/>
            </p:cNvSpPr>
            <p:nvPr/>
          </p:nvSpPr>
          <p:spPr bwMode="auto">
            <a:xfrm>
              <a:off x="3759798" y="5153174"/>
              <a:ext cx="2382949" cy="394612"/>
            </a:xfrm>
            <a:prstGeom prst="rect">
              <a:avLst/>
            </a:prstGeom>
            <a:noFill/>
            <a:ln w="12700">
              <a:noFill/>
              <a:miter lim="800000"/>
              <a:headEnd/>
              <a:tailEnd type="none" w="sm" len="sm"/>
            </a:ln>
          </p:spPr>
          <p:txBody>
            <a:bodyPr wrap="none" lIns="0" tIns="0" rIns="0" bIns="0">
              <a:spAutoFit/>
            </a:bodyPr>
            <a:lstStyle/>
            <a:p>
              <a:pPr algn="ctr">
                <a:lnSpc>
                  <a:spcPct val="95000"/>
                </a:lnSpc>
                <a:spcBef>
                  <a:spcPct val="20000"/>
                </a:spcBef>
              </a:pPr>
              <a:r>
                <a:rPr lang="en-US" sz="3100" dirty="0">
                  <a:solidFill>
                    <a:schemeClr val="bg1"/>
                  </a:solidFill>
                  <a:latin typeface="Segoe UI" pitchFamily="34" charset="0"/>
                </a:rPr>
                <a:t>Basic Software</a:t>
              </a:r>
            </a:p>
          </p:txBody>
        </p:sp>
        <p:sp>
          <p:nvSpPr>
            <p:cNvPr id="77" name="Rectangle 15"/>
            <p:cNvSpPr>
              <a:spLocks noChangeArrowheads="1"/>
            </p:cNvSpPr>
            <p:nvPr/>
          </p:nvSpPr>
          <p:spPr bwMode="auto">
            <a:xfrm>
              <a:off x="6651625" y="4883150"/>
              <a:ext cx="1333500" cy="352425"/>
            </a:xfrm>
            <a:prstGeom prst="rect">
              <a:avLst/>
            </a:prstGeom>
            <a:solidFill>
              <a:srgbClr val="CCCCFF"/>
            </a:solidFill>
            <a:ln w="12700">
              <a:solidFill>
                <a:schemeClr val="tx1"/>
              </a:solidFill>
              <a:miter lim="800000"/>
              <a:headEnd/>
              <a:tailEnd type="none" w="sm" len="sm"/>
            </a:ln>
          </p:spPr>
          <p:txBody>
            <a:bodyPr wrap="none" lIns="0" tIns="0" rIns="0" bIns="0" anchor="ctr"/>
            <a:lstStyle/>
            <a:p>
              <a:pPr algn="ctr">
                <a:lnSpc>
                  <a:spcPct val="95000"/>
                </a:lnSpc>
                <a:spcBef>
                  <a:spcPct val="20000"/>
                </a:spcBef>
              </a:pPr>
              <a:r>
                <a:rPr lang="en-US" sz="1400" b="1" dirty="0">
                  <a:latin typeface="Segoe UI" pitchFamily="34" charset="0"/>
                </a:rPr>
                <a:t>Standardized</a:t>
              </a:r>
              <a:br>
                <a:rPr lang="en-US" sz="1400" b="1" dirty="0">
                  <a:latin typeface="Segoe UI" pitchFamily="34" charset="0"/>
                </a:rPr>
              </a:br>
              <a:r>
                <a:rPr lang="en-US" sz="1400" b="1" dirty="0">
                  <a:latin typeface="Segoe UI" pitchFamily="34" charset="0"/>
                </a:rPr>
                <a:t>Interface</a:t>
              </a:r>
            </a:p>
          </p:txBody>
        </p:sp>
        <p:sp>
          <p:nvSpPr>
            <p:cNvPr id="78" name="Rectangle 16" descr="90%"/>
            <p:cNvSpPr>
              <a:spLocks noChangeArrowheads="1"/>
            </p:cNvSpPr>
            <p:nvPr/>
          </p:nvSpPr>
          <p:spPr bwMode="auto">
            <a:xfrm>
              <a:off x="3308350" y="1739900"/>
              <a:ext cx="1328738" cy="400050"/>
            </a:xfrm>
            <a:prstGeom prst="rect">
              <a:avLst/>
            </a:prstGeom>
            <a:pattFill prst="pct90">
              <a:fgClr>
                <a:srgbClr val="CCCCFF"/>
              </a:fgClr>
              <a:bgClr>
                <a:schemeClr val="bg2"/>
              </a:bgClr>
            </a:pattFill>
            <a:ln w="12700" algn="ctr">
              <a:solidFill>
                <a:schemeClr val="tx1"/>
              </a:solidFill>
              <a:miter lim="800000"/>
              <a:headEnd/>
              <a:tailEnd type="none" w="sm" len="sm"/>
            </a:ln>
          </p:spPr>
          <p:txBody>
            <a:bodyPr wrap="none" lIns="0" tIns="0" rIns="0" bIns="0" anchor="ctr"/>
            <a:lstStyle/>
            <a:p>
              <a:pPr algn="ctr">
                <a:lnSpc>
                  <a:spcPct val="95000"/>
                </a:lnSpc>
                <a:spcBef>
                  <a:spcPct val="20000"/>
                </a:spcBef>
              </a:pPr>
              <a:r>
                <a:rPr lang="en-US" sz="1400" b="1" dirty="0">
                  <a:latin typeface="Segoe UI" pitchFamily="34" charset="0"/>
                </a:rPr>
                <a:t>AUTOSAR</a:t>
              </a:r>
              <a:br>
                <a:rPr lang="en-US" sz="1400" b="1" dirty="0">
                  <a:latin typeface="Segoe UI" pitchFamily="34" charset="0"/>
                </a:rPr>
              </a:br>
              <a:r>
                <a:rPr lang="en-US" sz="1400" b="1" dirty="0">
                  <a:latin typeface="Segoe UI" pitchFamily="34" charset="0"/>
                </a:rPr>
                <a:t>Interface</a:t>
              </a:r>
            </a:p>
          </p:txBody>
        </p:sp>
        <p:sp>
          <p:nvSpPr>
            <p:cNvPr id="79" name="Rectangle 17" descr="90%"/>
            <p:cNvSpPr>
              <a:spLocks noChangeArrowheads="1"/>
            </p:cNvSpPr>
            <p:nvPr/>
          </p:nvSpPr>
          <p:spPr bwMode="auto">
            <a:xfrm>
              <a:off x="4970463" y="1739900"/>
              <a:ext cx="1331912" cy="406400"/>
            </a:xfrm>
            <a:prstGeom prst="rect">
              <a:avLst/>
            </a:prstGeom>
            <a:pattFill prst="pct90">
              <a:fgClr>
                <a:srgbClr val="CCCCFF"/>
              </a:fgClr>
              <a:bgClr>
                <a:schemeClr val="bg2"/>
              </a:bgClr>
            </a:pattFill>
            <a:ln w="12700" algn="ctr">
              <a:solidFill>
                <a:schemeClr val="tx1"/>
              </a:solidFill>
              <a:miter lim="800000"/>
              <a:headEnd/>
              <a:tailEnd type="none" w="sm" len="sm"/>
            </a:ln>
          </p:spPr>
          <p:txBody>
            <a:bodyPr wrap="none" lIns="0" tIns="0" rIns="0" bIns="0" anchor="ctr"/>
            <a:lstStyle/>
            <a:p>
              <a:pPr algn="ctr">
                <a:lnSpc>
                  <a:spcPct val="95000"/>
                </a:lnSpc>
                <a:spcBef>
                  <a:spcPct val="20000"/>
                </a:spcBef>
              </a:pPr>
              <a:r>
                <a:rPr lang="en-US" sz="1400" b="1" dirty="0">
                  <a:latin typeface="Segoe UI" pitchFamily="34" charset="0"/>
                </a:rPr>
                <a:t>AUTOSAR</a:t>
              </a:r>
              <a:br>
                <a:rPr lang="en-US" sz="1400" b="1" dirty="0">
                  <a:latin typeface="Segoe UI" pitchFamily="34" charset="0"/>
                </a:rPr>
              </a:br>
              <a:r>
                <a:rPr lang="en-US" sz="1400" b="1" dirty="0">
                  <a:latin typeface="Segoe UI" pitchFamily="34" charset="0"/>
                </a:rPr>
                <a:t>Interface</a:t>
              </a:r>
            </a:p>
          </p:txBody>
        </p:sp>
        <p:sp>
          <p:nvSpPr>
            <p:cNvPr id="80" name="Rectangle 18" descr="90%"/>
            <p:cNvSpPr>
              <a:spLocks noChangeArrowheads="1"/>
            </p:cNvSpPr>
            <p:nvPr/>
          </p:nvSpPr>
          <p:spPr bwMode="auto">
            <a:xfrm>
              <a:off x="8231188" y="1739900"/>
              <a:ext cx="1331912" cy="401638"/>
            </a:xfrm>
            <a:prstGeom prst="rect">
              <a:avLst/>
            </a:prstGeom>
            <a:pattFill prst="pct90">
              <a:fgClr>
                <a:srgbClr val="CCCCFF"/>
              </a:fgClr>
              <a:bgClr>
                <a:schemeClr val="bg2"/>
              </a:bgClr>
            </a:pattFill>
            <a:ln w="12700" algn="ctr">
              <a:solidFill>
                <a:schemeClr val="tx1"/>
              </a:solidFill>
              <a:miter lim="800000"/>
              <a:headEnd/>
              <a:tailEnd type="none" w="sm" len="sm"/>
            </a:ln>
          </p:spPr>
          <p:txBody>
            <a:bodyPr wrap="none" lIns="0" tIns="0" rIns="0" bIns="0" anchor="ctr"/>
            <a:lstStyle/>
            <a:p>
              <a:pPr algn="ctr">
                <a:lnSpc>
                  <a:spcPct val="95000"/>
                </a:lnSpc>
                <a:spcBef>
                  <a:spcPct val="20000"/>
                </a:spcBef>
              </a:pPr>
              <a:r>
                <a:rPr lang="en-US" sz="1400" b="1" dirty="0">
                  <a:latin typeface="Segoe UI" pitchFamily="34" charset="0"/>
                </a:rPr>
                <a:t>AUTOSAR</a:t>
              </a:r>
              <a:br>
                <a:rPr lang="en-US" sz="1400" b="1" dirty="0">
                  <a:latin typeface="Segoe UI" pitchFamily="34" charset="0"/>
                </a:rPr>
              </a:br>
              <a:r>
                <a:rPr lang="en-US" sz="1400" b="1" dirty="0">
                  <a:latin typeface="Segoe UI" pitchFamily="34" charset="0"/>
                </a:rPr>
                <a:t>Interface</a:t>
              </a:r>
            </a:p>
          </p:txBody>
        </p:sp>
        <p:sp>
          <p:nvSpPr>
            <p:cNvPr id="81" name="Rectangle 19"/>
            <p:cNvSpPr>
              <a:spLocks noChangeArrowheads="1"/>
            </p:cNvSpPr>
            <p:nvPr/>
          </p:nvSpPr>
          <p:spPr bwMode="gray">
            <a:xfrm>
              <a:off x="6651625" y="5229225"/>
              <a:ext cx="1333500" cy="581025"/>
            </a:xfrm>
            <a:prstGeom prst="rect">
              <a:avLst/>
            </a:prstGeom>
            <a:solidFill>
              <a:schemeClr val="bg1"/>
            </a:solidFill>
            <a:ln w="6350" algn="ctr">
              <a:solidFill>
                <a:schemeClr val="tx1"/>
              </a:solidFill>
              <a:miter lim="800000"/>
              <a:headEnd/>
              <a:tailEnd type="none" w="sm" len="sm"/>
            </a:ln>
          </p:spPr>
          <p:txBody>
            <a:bodyPr wrap="none" lIns="0" tIns="0" rIns="0" bIns="0" anchor="ctr"/>
            <a:lstStyle/>
            <a:p>
              <a:pPr algn="ctr">
                <a:lnSpc>
                  <a:spcPct val="95000"/>
                </a:lnSpc>
                <a:spcBef>
                  <a:spcPct val="20000"/>
                </a:spcBef>
              </a:pPr>
              <a:r>
                <a:rPr lang="en-US" sz="1400" b="1" dirty="0">
                  <a:latin typeface="Segoe UI" pitchFamily="34" charset="0"/>
                </a:rPr>
                <a:t>Microcontroller</a:t>
              </a:r>
              <a:br>
                <a:rPr lang="en-US" sz="1400" b="1" dirty="0">
                  <a:latin typeface="Segoe UI" pitchFamily="34" charset="0"/>
                </a:rPr>
              </a:br>
              <a:r>
                <a:rPr lang="en-US" sz="1400" b="1" dirty="0">
                  <a:latin typeface="Segoe UI" pitchFamily="34" charset="0"/>
                </a:rPr>
                <a:t>Abstraction</a:t>
              </a:r>
            </a:p>
          </p:txBody>
        </p:sp>
        <p:sp>
          <p:nvSpPr>
            <p:cNvPr id="82" name="AutoShape 22"/>
            <p:cNvSpPr>
              <a:spLocks noChangeArrowheads="1"/>
            </p:cNvSpPr>
            <p:nvPr/>
          </p:nvSpPr>
          <p:spPr bwMode="auto">
            <a:xfrm>
              <a:off x="2219325" y="2166938"/>
              <a:ext cx="171450" cy="214312"/>
            </a:xfrm>
            <a:prstGeom prst="upDownArrow">
              <a:avLst>
                <a:gd name="adj1" fmla="val 50000"/>
                <a:gd name="adj2" fmla="val 25000"/>
              </a:avLst>
            </a:prstGeom>
            <a:solidFill>
              <a:schemeClr val="accent2"/>
            </a:solidFill>
            <a:ln w="12700">
              <a:solidFill>
                <a:schemeClr val="tx1"/>
              </a:solidFill>
              <a:miter lim="800000"/>
              <a:headEnd/>
              <a:tailEnd type="none" w="sm" len="sm"/>
            </a:ln>
          </p:spPr>
          <p:txBody>
            <a:bodyPr wrap="none" lIns="0" tIns="0" rIns="0" bIns="0" anchor="ctr"/>
            <a:lstStyle/>
            <a:p>
              <a:pPr algn="ctr">
                <a:spcBef>
                  <a:spcPct val="20000"/>
                </a:spcBef>
              </a:pPr>
              <a:endParaRPr lang="en-US" sz="1100" dirty="0">
                <a:latin typeface="Segoe UI" pitchFamily="34" charset="0"/>
              </a:endParaRPr>
            </a:p>
          </p:txBody>
        </p:sp>
        <p:sp>
          <p:nvSpPr>
            <p:cNvPr id="83" name="Rectangle 23" descr="75%"/>
            <p:cNvSpPr>
              <a:spLocks noChangeArrowheads="1"/>
            </p:cNvSpPr>
            <p:nvPr/>
          </p:nvSpPr>
          <p:spPr bwMode="auto">
            <a:xfrm>
              <a:off x="3481389" y="3008313"/>
              <a:ext cx="1347786" cy="565150"/>
            </a:xfrm>
            <a:prstGeom prst="rect">
              <a:avLst/>
            </a:prstGeom>
            <a:pattFill prst="pct75">
              <a:fgClr>
                <a:srgbClr val="CCCCFF"/>
              </a:fgClr>
              <a:bgClr>
                <a:schemeClr val="bg2"/>
              </a:bgClr>
            </a:pattFill>
            <a:ln w="12700">
              <a:solidFill>
                <a:schemeClr val="tx1"/>
              </a:solidFill>
              <a:miter lim="800000"/>
              <a:headEnd/>
              <a:tailEnd type="none" w="sm" len="sm"/>
            </a:ln>
          </p:spPr>
          <p:txBody>
            <a:bodyPr wrap="none" lIns="0" tIns="0" rIns="0" bIns="0" anchor="ctr"/>
            <a:lstStyle/>
            <a:p>
              <a:pPr algn="ctr">
                <a:lnSpc>
                  <a:spcPct val="95000"/>
                </a:lnSpc>
                <a:spcBef>
                  <a:spcPct val="20000"/>
                </a:spcBef>
              </a:pPr>
              <a:r>
                <a:rPr lang="en-US" sz="1400" dirty="0">
                  <a:latin typeface="Segoe UI" pitchFamily="34" charset="0"/>
                </a:rPr>
                <a:t>Standardized</a:t>
              </a:r>
              <a:r>
                <a:rPr lang="en-US" sz="1400" b="1" dirty="0">
                  <a:latin typeface="Segoe UI" pitchFamily="34" charset="0"/>
                </a:rPr>
                <a:t/>
              </a:r>
              <a:br>
                <a:rPr lang="en-US" sz="1400" b="1" dirty="0">
                  <a:latin typeface="Segoe UI" pitchFamily="34" charset="0"/>
                </a:rPr>
              </a:br>
              <a:r>
                <a:rPr lang="en-US" sz="1400" b="1" dirty="0">
                  <a:latin typeface="Segoe UI" pitchFamily="34" charset="0"/>
                </a:rPr>
                <a:t>AUTOSAR</a:t>
              </a:r>
              <a:br>
                <a:rPr lang="en-US" sz="1400" b="1" dirty="0">
                  <a:latin typeface="Segoe UI" pitchFamily="34" charset="0"/>
                </a:rPr>
              </a:br>
              <a:r>
                <a:rPr lang="en-US" sz="1400" b="1" dirty="0">
                  <a:latin typeface="Segoe UI" pitchFamily="34" charset="0"/>
                </a:rPr>
                <a:t>Interface</a:t>
              </a:r>
            </a:p>
          </p:txBody>
        </p:sp>
        <p:sp>
          <p:nvSpPr>
            <p:cNvPr id="84" name="Rectangle 24"/>
            <p:cNvSpPr>
              <a:spLocks noChangeArrowheads="1"/>
            </p:cNvSpPr>
            <p:nvPr/>
          </p:nvSpPr>
          <p:spPr bwMode="auto">
            <a:xfrm>
              <a:off x="3481388" y="3573463"/>
              <a:ext cx="1347787" cy="481012"/>
            </a:xfrm>
            <a:prstGeom prst="rect">
              <a:avLst/>
            </a:prstGeom>
            <a:gradFill rotWithShape="0">
              <a:gsLst>
                <a:gs pos="0">
                  <a:srgbClr val="9999FF"/>
                </a:gs>
                <a:gs pos="50000">
                  <a:srgbClr val="EFEFFF"/>
                </a:gs>
                <a:gs pos="100000">
                  <a:srgbClr val="9999FF"/>
                </a:gs>
              </a:gsLst>
              <a:lin ang="5400000" scaled="1"/>
            </a:gradFill>
            <a:ln w="12700">
              <a:solidFill>
                <a:schemeClr val="tx1"/>
              </a:solidFill>
              <a:miter lim="800000"/>
              <a:headEnd/>
              <a:tailEnd type="none" w="sm" len="sm"/>
            </a:ln>
          </p:spPr>
          <p:txBody>
            <a:bodyPr wrap="none" lIns="0" tIns="0" rIns="0" bIns="0" anchor="ctr"/>
            <a:lstStyle/>
            <a:p>
              <a:pPr algn="ctr">
                <a:lnSpc>
                  <a:spcPct val="95000"/>
                </a:lnSpc>
                <a:spcBef>
                  <a:spcPct val="20000"/>
                </a:spcBef>
              </a:pPr>
              <a:r>
                <a:rPr lang="en-US" sz="1400" b="1" dirty="0">
                  <a:latin typeface="Segoe UI" pitchFamily="34" charset="0"/>
                </a:rPr>
                <a:t>Services</a:t>
              </a:r>
            </a:p>
          </p:txBody>
        </p:sp>
        <p:sp>
          <p:nvSpPr>
            <p:cNvPr id="85" name="Rectangle 25"/>
            <p:cNvSpPr>
              <a:spLocks noChangeArrowheads="1"/>
            </p:cNvSpPr>
            <p:nvPr/>
          </p:nvSpPr>
          <p:spPr bwMode="auto">
            <a:xfrm>
              <a:off x="3481388" y="4054475"/>
              <a:ext cx="1347787" cy="360363"/>
            </a:xfrm>
            <a:prstGeom prst="rect">
              <a:avLst/>
            </a:prstGeom>
            <a:solidFill>
              <a:srgbClr val="CCCCFF"/>
            </a:solidFill>
            <a:ln w="12700">
              <a:solidFill>
                <a:schemeClr val="tx1"/>
              </a:solidFill>
              <a:miter lim="800000"/>
              <a:headEnd/>
              <a:tailEnd type="none" w="sm" len="sm"/>
            </a:ln>
          </p:spPr>
          <p:txBody>
            <a:bodyPr wrap="none" lIns="0" tIns="0" rIns="0" bIns="0" anchor="ctr"/>
            <a:lstStyle/>
            <a:p>
              <a:pPr algn="ctr">
                <a:lnSpc>
                  <a:spcPct val="95000"/>
                </a:lnSpc>
                <a:spcBef>
                  <a:spcPct val="20000"/>
                </a:spcBef>
              </a:pPr>
              <a:r>
                <a:rPr lang="en-US" sz="1400" b="1" dirty="0">
                  <a:latin typeface="Segoe UI" pitchFamily="34" charset="0"/>
                </a:rPr>
                <a:t>Standardized</a:t>
              </a:r>
              <a:br>
                <a:rPr lang="en-US" sz="1400" b="1" dirty="0">
                  <a:latin typeface="Segoe UI" pitchFamily="34" charset="0"/>
                </a:rPr>
              </a:br>
              <a:r>
                <a:rPr lang="en-US" sz="1400" b="1" dirty="0">
                  <a:latin typeface="Segoe UI" pitchFamily="34" charset="0"/>
                </a:rPr>
                <a:t>Interface</a:t>
              </a:r>
            </a:p>
          </p:txBody>
        </p:sp>
        <p:sp>
          <p:nvSpPr>
            <p:cNvPr id="86" name="AutoShape 26"/>
            <p:cNvSpPr>
              <a:spLocks noChangeArrowheads="1"/>
            </p:cNvSpPr>
            <p:nvPr/>
          </p:nvSpPr>
          <p:spPr bwMode="auto">
            <a:xfrm>
              <a:off x="4065588" y="2773363"/>
              <a:ext cx="171450" cy="212725"/>
            </a:xfrm>
            <a:prstGeom prst="upDownArrow">
              <a:avLst>
                <a:gd name="adj1" fmla="val 50000"/>
                <a:gd name="adj2" fmla="val 24815"/>
              </a:avLst>
            </a:prstGeom>
            <a:solidFill>
              <a:schemeClr val="accent2"/>
            </a:solidFill>
            <a:ln w="12700">
              <a:solidFill>
                <a:schemeClr val="tx1"/>
              </a:solidFill>
              <a:miter lim="800000"/>
              <a:headEnd/>
              <a:tailEnd type="none" w="sm" len="sm"/>
            </a:ln>
          </p:spPr>
          <p:txBody>
            <a:bodyPr wrap="none" lIns="0" tIns="0" rIns="0" bIns="0" anchor="ctr"/>
            <a:lstStyle/>
            <a:p>
              <a:pPr algn="ctr">
                <a:spcBef>
                  <a:spcPct val="20000"/>
                </a:spcBef>
              </a:pPr>
              <a:endParaRPr lang="en-US" sz="1100" dirty="0">
                <a:latin typeface="Segoe UI" pitchFamily="34" charset="0"/>
              </a:endParaRPr>
            </a:p>
          </p:txBody>
        </p:sp>
        <p:sp>
          <p:nvSpPr>
            <p:cNvPr id="87" name="Rectangle 27"/>
            <p:cNvSpPr>
              <a:spLocks noChangeArrowheads="1"/>
            </p:cNvSpPr>
            <p:nvPr/>
          </p:nvSpPr>
          <p:spPr bwMode="gray">
            <a:xfrm>
              <a:off x="6645275" y="3571875"/>
              <a:ext cx="1333500" cy="482600"/>
            </a:xfrm>
            <a:prstGeom prst="rect">
              <a:avLst/>
            </a:prstGeom>
            <a:solidFill>
              <a:schemeClr val="bg1"/>
            </a:solidFill>
            <a:ln w="6350">
              <a:solidFill>
                <a:schemeClr val="tx1"/>
              </a:solidFill>
              <a:miter lim="800000"/>
              <a:headEnd/>
              <a:tailEnd type="none" w="sm" len="sm"/>
            </a:ln>
          </p:spPr>
          <p:txBody>
            <a:bodyPr wrap="none" lIns="0" tIns="0" rIns="0" bIns="0" anchor="ctr"/>
            <a:lstStyle/>
            <a:p>
              <a:pPr algn="ctr">
                <a:lnSpc>
                  <a:spcPct val="95000"/>
                </a:lnSpc>
                <a:spcBef>
                  <a:spcPct val="20000"/>
                </a:spcBef>
              </a:pPr>
              <a:r>
                <a:rPr lang="en-US" sz="1400" b="1" dirty="0">
                  <a:latin typeface="Segoe UI" pitchFamily="34" charset="0"/>
                </a:rPr>
                <a:t>ECU</a:t>
              </a:r>
            </a:p>
            <a:p>
              <a:pPr algn="ctr">
                <a:lnSpc>
                  <a:spcPct val="95000"/>
                </a:lnSpc>
                <a:spcBef>
                  <a:spcPct val="20000"/>
                </a:spcBef>
              </a:pPr>
              <a:r>
                <a:rPr lang="en-US" sz="1400" b="1" dirty="0">
                  <a:latin typeface="Segoe UI" pitchFamily="34" charset="0"/>
                </a:rPr>
                <a:t>Abstraction</a:t>
              </a:r>
            </a:p>
          </p:txBody>
        </p:sp>
        <p:sp>
          <p:nvSpPr>
            <p:cNvPr id="88" name="Rectangle 28" descr="90%"/>
            <p:cNvSpPr>
              <a:spLocks noChangeArrowheads="1"/>
            </p:cNvSpPr>
            <p:nvPr/>
          </p:nvSpPr>
          <p:spPr bwMode="auto">
            <a:xfrm>
              <a:off x="6645275" y="3008313"/>
              <a:ext cx="1333500" cy="565150"/>
            </a:xfrm>
            <a:prstGeom prst="rect">
              <a:avLst/>
            </a:prstGeom>
            <a:pattFill prst="pct90">
              <a:fgClr>
                <a:srgbClr val="CCCCFF"/>
              </a:fgClr>
              <a:bgClr>
                <a:schemeClr val="bg2"/>
              </a:bgClr>
            </a:pattFill>
            <a:ln w="12700" algn="ctr">
              <a:solidFill>
                <a:schemeClr val="tx1"/>
              </a:solidFill>
              <a:miter lim="800000"/>
              <a:headEnd/>
              <a:tailEnd type="none" w="sm" len="sm"/>
            </a:ln>
          </p:spPr>
          <p:txBody>
            <a:bodyPr wrap="none" lIns="0" tIns="0" rIns="0" bIns="0" anchor="ctr"/>
            <a:lstStyle/>
            <a:p>
              <a:pPr algn="ctr">
                <a:lnSpc>
                  <a:spcPct val="95000"/>
                </a:lnSpc>
                <a:spcBef>
                  <a:spcPct val="20000"/>
                </a:spcBef>
              </a:pPr>
              <a:r>
                <a:rPr lang="en-US" sz="1400" b="1" dirty="0">
                  <a:latin typeface="Segoe UI" pitchFamily="34" charset="0"/>
                </a:rPr>
                <a:t>AUTOSAR</a:t>
              </a:r>
              <a:br>
                <a:rPr lang="en-US" sz="1400" b="1" dirty="0">
                  <a:latin typeface="Segoe UI" pitchFamily="34" charset="0"/>
                </a:rPr>
              </a:br>
              <a:r>
                <a:rPr lang="en-US" sz="1400" b="1" dirty="0">
                  <a:latin typeface="Segoe UI" pitchFamily="34" charset="0"/>
                </a:rPr>
                <a:t>Interface</a:t>
              </a:r>
            </a:p>
          </p:txBody>
        </p:sp>
        <p:sp>
          <p:nvSpPr>
            <p:cNvPr id="89" name="Rectangle 29"/>
            <p:cNvSpPr>
              <a:spLocks noChangeArrowheads="1"/>
            </p:cNvSpPr>
            <p:nvPr/>
          </p:nvSpPr>
          <p:spPr bwMode="auto">
            <a:xfrm>
              <a:off x="6645275" y="4054475"/>
              <a:ext cx="1333500" cy="360363"/>
            </a:xfrm>
            <a:prstGeom prst="rect">
              <a:avLst/>
            </a:prstGeom>
            <a:solidFill>
              <a:srgbClr val="CCCCFF"/>
            </a:solidFill>
            <a:ln w="12700">
              <a:solidFill>
                <a:schemeClr val="tx1"/>
              </a:solidFill>
              <a:miter lim="800000"/>
              <a:headEnd/>
              <a:tailEnd type="none" w="sm" len="sm"/>
            </a:ln>
          </p:spPr>
          <p:txBody>
            <a:bodyPr wrap="none" lIns="0" tIns="0" rIns="0" bIns="0" anchor="ctr"/>
            <a:lstStyle/>
            <a:p>
              <a:pPr algn="ctr">
                <a:lnSpc>
                  <a:spcPct val="95000"/>
                </a:lnSpc>
                <a:spcBef>
                  <a:spcPct val="20000"/>
                </a:spcBef>
              </a:pPr>
              <a:r>
                <a:rPr lang="en-US" sz="1400" b="1" dirty="0">
                  <a:latin typeface="Segoe UI" pitchFamily="34" charset="0"/>
                </a:rPr>
                <a:t>Standardized</a:t>
              </a:r>
              <a:br>
                <a:rPr lang="en-US" sz="1400" b="1" dirty="0">
                  <a:latin typeface="Segoe UI" pitchFamily="34" charset="0"/>
                </a:rPr>
              </a:br>
              <a:r>
                <a:rPr lang="en-US" sz="1400" b="1" dirty="0">
                  <a:latin typeface="Segoe UI" pitchFamily="34" charset="0"/>
                </a:rPr>
                <a:t>Interface</a:t>
              </a:r>
            </a:p>
          </p:txBody>
        </p:sp>
        <p:sp>
          <p:nvSpPr>
            <p:cNvPr id="90" name="AutoShape 30"/>
            <p:cNvSpPr>
              <a:spLocks noChangeArrowheads="1"/>
            </p:cNvSpPr>
            <p:nvPr/>
          </p:nvSpPr>
          <p:spPr bwMode="auto">
            <a:xfrm>
              <a:off x="7231063" y="2773363"/>
              <a:ext cx="173037" cy="212725"/>
            </a:xfrm>
            <a:prstGeom prst="upDownArrow">
              <a:avLst>
                <a:gd name="adj1" fmla="val 50000"/>
                <a:gd name="adj2" fmla="val 24587"/>
              </a:avLst>
            </a:prstGeom>
            <a:solidFill>
              <a:schemeClr val="accent2"/>
            </a:solidFill>
            <a:ln w="12700">
              <a:solidFill>
                <a:schemeClr val="tx1"/>
              </a:solidFill>
              <a:miter lim="800000"/>
              <a:headEnd/>
              <a:tailEnd type="none" w="sm" len="sm"/>
            </a:ln>
          </p:spPr>
          <p:txBody>
            <a:bodyPr wrap="none" lIns="0" tIns="0" rIns="0" bIns="0" anchor="ctr"/>
            <a:lstStyle/>
            <a:p>
              <a:pPr algn="ctr">
                <a:spcBef>
                  <a:spcPct val="20000"/>
                </a:spcBef>
              </a:pPr>
              <a:endParaRPr lang="en-US" sz="1100" dirty="0">
                <a:latin typeface="Segoe UI" pitchFamily="34" charset="0"/>
              </a:endParaRPr>
            </a:p>
          </p:txBody>
        </p:sp>
        <p:sp>
          <p:nvSpPr>
            <p:cNvPr id="91" name="Rectangle 31"/>
            <p:cNvSpPr>
              <a:spLocks noChangeArrowheads="1"/>
            </p:cNvSpPr>
            <p:nvPr/>
          </p:nvSpPr>
          <p:spPr bwMode="gray">
            <a:xfrm>
              <a:off x="8194675" y="3567113"/>
              <a:ext cx="1333500" cy="2254250"/>
            </a:xfrm>
            <a:prstGeom prst="rect">
              <a:avLst/>
            </a:prstGeom>
            <a:solidFill>
              <a:schemeClr val="bg1"/>
            </a:solidFill>
            <a:ln w="6350">
              <a:solidFill>
                <a:schemeClr val="tx1"/>
              </a:solidFill>
              <a:miter lim="800000"/>
              <a:headEnd/>
              <a:tailEnd type="none" w="sm" len="sm"/>
            </a:ln>
          </p:spPr>
          <p:txBody>
            <a:bodyPr wrap="none" lIns="0" tIns="0" rIns="0" bIns="0" anchor="ctr"/>
            <a:lstStyle/>
            <a:p>
              <a:pPr algn="ctr">
                <a:lnSpc>
                  <a:spcPct val="95000"/>
                </a:lnSpc>
                <a:spcBef>
                  <a:spcPct val="20000"/>
                </a:spcBef>
              </a:pPr>
              <a:r>
                <a:rPr lang="en-US" sz="1700" b="1" dirty="0">
                  <a:latin typeface="Segoe UI" pitchFamily="34" charset="0"/>
                </a:rPr>
                <a:t>Complex</a:t>
              </a:r>
            </a:p>
            <a:p>
              <a:pPr algn="ctr">
                <a:lnSpc>
                  <a:spcPct val="95000"/>
                </a:lnSpc>
                <a:spcBef>
                  <a:spcPct val="20000"/>
                </a:spcBef>
              </a:pPr>
              <a:r>
                <a:rPr lang="en-US" sz="1700" b="1" dirty="0">
                  <a:latin typeface="Segoe UI" pitchFamily="34" charset="0"/>
                </a:rPr>
                <a:t>Device</a:t>
              </a:r>
            </a:p>
            <a:p>
              <a:pPr algn="ctr">
                <a:lnSpc>
                  <a:spcPct val="95000"/>
                </a:lnSpc>
                <a:spcBef>
                  <a:spcPct val="20000"/>
                </a:spcBef>
              </a:pPr>
              <a:r>
                <a:rPr lang="en-US" sz="1700" b="1" dirty="0">
                  <a:latin typeface="Segoe UI" pitchFamily="34" charset="0"/>
                </a:rPr>
                <a:t>Drivers</a:t>
              </a:r>
            </a:p>
          </p:txBody>
        </p:sp>
        <p:sp>
          <p:nvSpPr>
            <p:cNvPr id="92" name="Rectangle 32" descr="90%"/>
            <p:cNvSpPr>
              <a:spLocks noChangeArrowheads="1"/>
            </p:cNvSpPr>
            <p:nvPr/>
          </p:nvSpPr>
          <p:spPr bwMode="auto">
            <a:xfrm>
              <a:off x="8194675" y="3008313"/>
              <a:ext cx="1333500" cy="565150"/>
            </a:xfrm>
            <a:prstGeom prst="rect">
              <a:avLst/>
            </a:prstGeom>
            <a:pattFill prst="pct90">
              <a:fgClr>
                <a:srgbClr val="CCCCFF"/>
              </a:fgClr>
              <a:bgClr>
                <a:schemeClr val="bg2"/>
              </a:bgClr>
            </a:pattFill>
            <a:ln w="12700" algn="ctr">
              <a:solidFill>
                <a:schemeClr val="tx1"/>
              </a:solidFill>
              <a:miter lim="800000"/>
              <a:headEnd/>
              <a:tailEnd type="none" w="sm" len="sm"/>
            </a:ln>
          </p:spPr>
          <p:txBody>
            <a:bodyPr wrap="none" lIns="0" tIns="0" rIns="0" bIns="0" anchor="ctr"/>
            <a:lstStyle/>
            <a:p>
              <a:pPr algn="ctr">
                <a:lnSpc>
                  <a:spcPct val="95000"/>
                </a:lnSpc>
                <a:spcBef>
                  <a:spcPct val="20000"/>
                </a:spcBef>
              </a:pPr>
              <a:r>
                <a:rPr lang="en-US" sz="1400" b="1" dirty="0">
                  <a:latin typeface="Segoe UI" pitchFamily="34" charset="0"/>
                </a:rPr>
                <a:t>AUTOSAR</a:t>
              </a:r>
              <a:br>
                <a:rPr lang="en-US" sz="1400" b="1" dirty="0">
                  <a:latin typeface="Segoe UI" pitchFamily="34" charset="0"/>
                </a:rPr>
              </a:br>
              <a:r>
                <a:rPr lang="en-US" sz="1400" b="1" dirty="0">
                  <a:latin typeface="Segoe UI" pitchFamily="34" charset="0"/>
                </a:rPr>
                <a:t>Interface</a:t>
              </a:r>
            </a:p>
          </p:txBody>
        </p:sp>
        <p:sp>
          <p:nvSpPr>
            <p:cNvPr id="93" name="AutoShape 33"/>
            <p:cNvSpPr>
              <a:spLocks noChangeArrowheads="1"/>
            </p:cNvSpPr>
            <p:nvPr/>
          </p:nvSpPr>
          <p:spPr bwMode="auto">
            <a:xfrm>
              <a:off x="8775700" y="2773363"/>
              <a:ext cx="173038" cy="212725"/>
            </a:xfrm>
            <a:prstGeom prst="upDownArrow">
              <a:avLst>
                <a:gd name="adj1" fmla="val 50000"/>
                <a:gd name="adj2" fmla="val 24587"/>
              </a:avLst>
            </a:prstGeom>
            <a:solidFill>
              <a:schemeClr val="accent2"/>
            </a:solidFill>
            <a:ln w="12700">
              <a:solidFill>
                <a:schemeClr val="tx1"/>
              </a:solidFill>
              <a:miter lim="800000"/>
              <a:headEnd/>
              <a:tailEnd type="none" w="sm" len="sm"/>
            </a:ln>
          </p:spPr>
          <p:txBody>
            <a:bodyPr wrap="none" lIns="0" tIns="0" rIns="0" bIns="0" anchor="ctr"/>
            <a:lstStyle/>
            <a:p>
              <a:pPr algn="ctr">
                <a:spcBef>
                  <a:spcPct val="20000"/>
                </a:spcBef>
              </a:pPr>
              <a:endParaRPr lang="en-US" sz="1100" dirty="0">
                <a:latin typeface="Segoe UI" pitchFamily="34" charset="0"/>
              </a:endParaRPr>
            </a:p>
          </p:txBody>
        </p:sp>
        <p:sp>
          <p:nvSpPr>
            <p:cNvPr id="94" name="AutoShape 34"/>
            <p:cNvSpPr>
              <a:spLocks noChangeArrowheads="1"/>
            </p:cNvSpPr>
            <p:nvPr/>
          </p:nvSpPr>
          <p:spPr bwMode="auto">
            <a:xfrm>
              <a:off x="3895725" y="2166938"/>
              <a:ext cx="171450" cy="214312"/>
            </a:xfrm>
            <a:prstGeom prst="upDownArrow">
              <a:avLst>
                <a:gd name="adj1" fmla="val 50000"/>
                <a:gd name="adj2" fmla="val 25000"/>
              </a:avLst>
            </a:prstGeom>
            <a:solidFill>
              <a:schemeClr val="accent2"/>
            </a:solidFill>
            <a:ln w="12700">
              <a:solidFill>
                <a:schemeClr val="tx1"/>
              </a:solidFill>
              <a:miter lim="800000"/>
              <a:headEnd/>
              <a:tailEnd type="none" w="sm" len="sm"/>
            </a:ln>
          </p:spPr>
          <p:txBody>
            <a:bodyPr wrap="none" lIns="0" tIns="0" rIns="0" bIns="0" anchor="ctr"/>
            <a:lstStyle/>
            <a:p>
              <a:pPr algn="ctr">
                <a:spcBef>
                  <a:spcPct val="20000"/>
                </a:spcBef>
              </a:pPr>
              <a:endParaRPr lang="en-US" sz="1100" dirty="0">
                <a:latin typeface="Segoe UI" pitchFamily="34" charset="0"/>
              </a:endParaRPr>
            </a:p>
          </p:txBody>
        </p:sp>
        <p:sp>
          <p:nvSpPr>
            <p:cNvPr id="95" name="AutoShape 35"/>
            <p:cNvSpPr>
              <a:spLocks noChangeArrowheads="1"/>
            </p:cNvSpPr>
            <p:nvPr/>
          </p:nvSpPr>
          <p:spPr bwMode="auto">
            <a:xfrm>
              <a:off x="5551488" y="2151063"/>
              <a:ext cx="171450" cy="212725"/>
            </a:xfrm>
            <a:prstGeom prst="upDownArrow">
              <a:avLst>
                <a:gd name="adj1" fmla="val 50000"/>
                <a:gd name="adj2" fmla="val 24815"/>
              </a:avLst>
            </a:prstGeom>
            <a:solidFill>
              <a:schemeClr val="accent2"/>
            </a:solidFill>
            <a:ln w="12700">
              <a:solidFill>
                <a:schemeClr val="tx1"/>
              </a:solidFill>
              <a:miter lim="800000"/>
              <a:headEnd/>
              <a:tailEnd type="none" w="sm" len="sm"/>
            </a:ln>
          </p:spPr>
          <p:txBody>
            <a:bodyPr wrap="none" lIns="0" tIns="0" rIns="0" bIns="0" anchor="ctr"/>
            <a:lstStyle/>
            <a:p>
              <a:pPr algn="ctr">
                <a:spcBef>
                  <a:spcPct val="20000"/>
                </a:spcBef>
              </a:pPr>
              <a:endParaRPr lang="en-US" sz="1100" dirty="0">
                <a:latin typeface="Segoe UI" pitchFamily="34" charset="0"/>
              </a:endParaRPr>
            </a:p>
          </p:txBody>
        </p:sp>
        <p:sp>
          <p:nvSpPr>
            <p:cNvPr id="96" name="AutoShape 36"/>
            <p:cNvSpPr>
              <a:spLocks noChangeArrowheads="1"/>
            </p:cNvSpPr>
            <p:nvPr/>
          </p:nvSpPr>
          <p:spPr bwMode="auto">
            <a:xfrm>
              <a:off x="8829675" y="2157413"/>
              <a:ext cx="171450" cy="212725"/>
            </a:xfrm>
            <a:prstGeom prst="upDownArrow">
              <a:avLst>
                <a:gd name="adj1" fmla="val 50000"/>
                <a:gd name="adj2" fmla="val 24815"/>
              </a:avLst>
            </a:prstGeom>
            <a:solidFill>
              <a:schemeClr val="accent2"/>
            </a:solidFill>
            <a:ln w="12700">
              <a:solidFill>
                <a:schemeClr val="tx1"/>
              </a:solidFill>
              <a:miter lim="800000"/>
              <a:headEnd/>
              <a:tailEnd type="none" w="sm" len="sm"/>
            </a:ln>
          </p:spPr>
          <p:txBody>
            <a:bodyPr wrap="none" lIns="0" tIns="0" rIns="0" bIns="0" anchor="ctr"/>
            <a:lstStyle/>
            <a:p>
              <a:pPr algn="ctr">
                <a:spcBef>
                  <a:spcPct val="20000"/>
                </a:spcBef>
              </a:pPr>
              <a:endParaRPr lang="en-US" sz="1100" dirty="0">
                <a:latin typeface="Segoe UI" pitchFamily="34" charset="0"/>
              </a:endParaRPr>
            </a:p>
          </p:txBody>
        </p:sp>
        <p:sp>
          <p:nvSpPr>
            <p:cNvPr id="97" name="Rectangle 40"/>
            <p:cNvSpPr>
              <a:spLocks noChangeArrowheads="1"/>
            </p:cNvSpPr>
            <p:nvPr/>
          </p:nvSpPr>
          <p:spPr bwMode="auto">
            <a:xfrm>
              <a:off x="5057775" y="3008313"/>
              <a:ext cx="1333500" cy="581025"/>
            </a:xfrm>
            <a:prstGeom prst="rect">
              <a:avLst/>
            </a:prstGeom>
            <a:solidFill>
              <a:srgbClr val="CCCCFF"/>
            </a:solidFill>
            <a:ln w="12700">
              <a:solidFill>
                <a:schemeClr val="tx1"/>
              </a:solidFill>
              <a:miter lim="800000"/>
              <a:headEnd/>
              <a:tailEnd type="none" w="sm" len="sm"/>
            </a:ln>
          </p:spPr>
          <p:txBody>
            <a:bodyPr wrap="none" lIns="0" tIns="0" rIns="0" bIns="0" anchor="ctr"/>
            <a:lstStyle/>
            <a:p>
              <a:pPr algn="ctr">
                <a:lnSpc>
                  <a:spcPct val="95000"/>
                </a:lnSpc>
                <a:spcBef>
                  <a:spcPct val="20000"/>
                </a:spcBef>
              </a:pPr>
              <a:r>
                <a:rPr lang="en-US" sz="1400" b="1" dirty="0">
                  <a:latin typeface="Segoe UI" pitchFamily="34" charset="0"/>
                </a:rPr>
                <a:t>Standardized</a:t>
              </a:r>
              <a:br>
                <a:rPr lang="en-US" sz="1400" b="1" dirty="0">
                  <a:latin typeface="Segoe UI" pitchFamily="34" charset="0"/>
                </a:rPr>
              </a:br>
              <a:r>
                <a:rPr lang="en-US" sz="1400" b="1" dirty="0">
                  <a:latin typeface="Segoe UI" pitchFamily="34" charset="0"/>
                </a:rPr>
                <a:t>Interface</a:t>
              </a:r>
            </a:p>
          </p:txBody>
        </p:sp>
        <p:sp>
          <p:nvSpPr>
            <p:cNvPr id="98" name="Rectangle 41"/>
            <p:cNvSpPr>
              <a:spLocks noChangeArrowheads="1"/>
            </p:cNvSpPr>
            <p:nvPr/>
          </p:nvSpPr>
          <p:spPr bwMode="auto">
            <a:xfrm>
              <a:off x="5057775" y="3573463"/>
              <a:ext cx="1333500" cy="481012"/>
            </a:xfrm>
            <a:prstGeom prst="rect">
              <a:avLst/>
            </a:prstGeom>
            <a:gradFill rotWithShape="0">
              <a:gsLst>
                <a:gs pos="0">
                  <a:srgbClr val="9999FF"/>
                </a:gs>
                <a:gs pos="50000">
                  <a:srgbClr val="EFEFFF"/>
                </a:gs>
                <a:gs pos="100000">
                  <a:srgbClr val="9999FF"/>
                </a:gs>
              </a:gsLst>
              <a:lin ang="5400000" scaled="1"/>
            </a:gradFill>
            <a:ln w="12700">
              <a:solidFill>
                <a:schemeClr val="tx1"/>
              </a:solidFill>
              <a:miter lim="800000"/>
              <a:headEnd/>
              <a:tailEnd type="none" w="sm" len="sm"/>
            </a:ln>
          </p:spPr>
          <p:txBody>
            <a:bodyPr wrap="none" lIns="0" tIns="0" rIns="0" bIns="0" anchor="ctr"/>
            <a:lstStyle/>
            <a:p>
              <a:pPr algn="ctr">
                <a:lnSpc>
                  <a:spcPct val="95000"/>
                </a:lnSpc>
                <a:spcBef>
                  <a:spcPct val="20000"/>
                </a:spcBef>
              </a:pPr>
              <a:r>
                <a:rPr lang="en-US" sz="1400" b="1" dirty="0">
                  <a:latin typeface="Segoe UI" pitchFamily="34" charset="0"/>
                </a:rPr>
                <a:t>Communication</a:t>
              </a:r>
            </a:p>
          </p:txBody>
        </p:sp>
        <p:sp>
          <p:nvSpPr>
            <p:cNvPr id="99" name="Rectangle 42"/>
            <p:cNvSpPr>
              <a:spLocks noChangeArrowheads="1"/>
            </p:cNvSpPr>
            <p:nvPr/>
          </p:nvSpPr>
          <p:spPr bwMode="auto">
            <a:xfrm>
              <a:off x="5057775" y="4054475"/>
              <a:ext cx="1333500" cy="360363"/>
            </a:xfrm>
            <a:prstGeom prst="rect">
              <a:avLst/>
            </a:prstGeom>
            <a:solidFill>
              <a:srgbClr val="CCCCFF"/>
            </a:solidFill>
            <a:ln w="12700">
              <a:solidFill>
                <a:schemeClr val="tx1"/>
              </a:solidFill>
              <a:miter lim="800000"/>
              <a:headEnd/>
              <a:tailEnd type="none" w="sm" len="sm"/>
            </a:ln>
          </p:spPr>
          <p:txBody>
            <a:bodyPr wrap="none" lIns="0" tIns="0" rIns="0" bIns="0" anchor="ctr"/>
            <a:lstStyle/>
            <a:p>
              <a:pPr algn="ctr">
                <a:lnSpc>
                  <a:spcPct val="95000"/>
                </a:lnSpc>
                <a:spcBef>
                  <a:spcPct val="20000"/>
                </a:spcBef>
              </a:pPr>
              <a:r>
                <a:rPr lang="en-US" sz="1400" b="1" dirty="0">
                  <a:latin typeface="Segoe UI" pitchFamily="34" charset="0"/>
                </a:rPr>
                <a:t>Standardized</a:t>
              </a:r>
              <a:br>
                <a:rPr lang="en-US" sz="1400" b="1" dirty="0">
                  <a:latin typeface="Segoe UI" pitchFamily="34" charset="0"/>
                </a:rPr>
              </a:br>
              <a:r>
                <a:rPr lang="en-US" sz="1400" b="1" dirty="0">
                  <a:latin typeface="Segoe UI" pitchFamily="34" charset="0"/>
                </a:rPr>
                <a:t>Interface</a:t>
              </a:r>
            </a:p>
          </p:txBody>
        </p:sp>
        <p:sp>
          <p:nvSpPr>
            <p:cNvPr id="100" name="AutoShape 43"/>
            <p:cNvSpPr>
              <a:spLocks noChangeArrowheads="1"/>
            </p:cNvSpPr>
            <p:nvPr/>
          </p:nvSpPr>
          <p:spPr bwMode="auto">
            <a:xfrm>
              <a:off x="5619750" y="2773363"/>
              <a:ext cx="173038" cy="212725"/>
            </a:xfrm>
            <a:prstGeom prst="upDownArrow">
              <a:avLst>
                <a:gd name="adj1" fmla="val 50000"/>
                <a:gd name="adj2" fmla="val 24587"/>
              </a:avLst>
            </a:prstGeom>
            <a:solidFill>
              <a:srgbClr val="FFCC00"/>
            </a:solidFill>
            <a:ln w="12700">
              <a:solidFill>
                <a:schemeClr val="tx1"/>
              </a:solidFill>
              <a:miter lim="800000"/>
              <a:headEnd/>
              <a:tailEnd type="none" w="sm" len="sm"/>
            </a:ln>
          </p:spPr>
          <p:txBody>
            <a:bodyPr wrap="none" lIns="0" tIns="0" rIns="0" bIns="0" anchor="ctr"/>
            <a:lstStyle/>
            <a:p>
              <a:pPr algn="ctr">
                <a:spcBef>
                  <a:spcPct val="20000"/>
                </a:spcBef>
              </a:pPr>
              <a:endParaRPr lang="en-US" sz="1100" dirty="0">
                <a:latin typeface="Segoe UI" pitchFamily="34" charset="0"/>
              </a:endParaRPr>
            </a:p>
          </p:txBody>
        </p:sp>
        <p:sp>
          <p:nvSpPr>
            <p:cNvPr id="101" name="Rectangle 44"/>
            <p:cNvSpPr>
              <a:spLocks noChangeArrowheads="1"/>
            </p:cNvSpPr>
            <p:nvPr/>
          </p:nvSpPr>
          <p:spPr bwMode="auto">
            <a:xfrm>
              <a:off x="1550988" y="3008313"/>
              <a:ext cx="1323975" cy="565150"/>
            </a:xfrm>
            <a:prstGeom prst="rect">
              <a:avLst/>
            </a:prstGeom>
            <a:solidFill>
              <a:srgbClr val="CCCCFF"/>
            </a:solidFill>
            <a:ln w="12700">
              <a:solidFill>
                <a:schemeClr val="tx1"/>
              </a:solidFill>
              <a:miter lim="800000"/>
              <a:headEnd/>
              <a:tailEnd type="none" w="sm" len="sm"/>
            </a:ln>
          </p:spPr>
          <p:txBody>
            <a:bodyPr wrap="none" lIns="0" tIns="0" rIns="0" bIns="0" anchor="ctr"/>
            <a:lstStyle/>
            <a:p>
              <a:pPr algn="ctr">
                <a:lnSpc>
                  <a:spcPct val="95000"/>
                </a:lnSpc>
                <a:spcBef>
                  <a:spcPct val="20000"/>
                </a:spcBef>
              </a:pPr>
              <a:r>
                <a:rPr lang="en-US" sz="1400" b="1" dirty="0">
                  <a:latin typeface="Segoe UI" pitchFamily="34" charset="0"/>
                </a:rPr>
                <a:t>Standardized</a:t>
              </a:r>
              <a:br>
                <a:rPr lang="en-US" sz="1400" b="1" dirty="0">
                  <a:latin typeface="Segoe UI" pitchFamily="34" charset="0"/>
                </a:rPr>
              </a:br>
              <a:r>
                <a:rPr lang="en-US" sz="1400" b="1" dirty="0">
                  <a:latin typeface="Segoe UI" pitchFamily="34" charset="0"/>
                </a:rPr>
                <a:t>Interface</a:t>
              </a:r>
            </a:p>
          </p:txBody>
        </p:sp>
        <p:sp>
          <p:nvSpPr>
            <p:cNvPr id="102" name="Rectangle 45"/>
            <p:cNvSpPr>
              <a:spLocks noChangeArrowheads="1"/>
            </p:cNvSpPr>
            <p:nvPr/>
          </p:nvSpPr>
          <p:spPr bwMode="auto">
            <a:xfrm>
              <a:off x="1550988" y="3571875"/>
              <a:ext cx="1323975" cy="2249488"/>
            </a:xfrm>
            <a:prstGeom prst="rect">
              <a:avLst/>
            </a:prstGeom>
            <a:gradFill rotWithShape="0">
              <a:gsLst>
                <a:gs pos="0">
                  <a:srgbClr val="9999FF"/>
                </a:gs>
                <a:gs pos="50000">
                  <a:srgbClr val="EFEFFF"/>
                </a:gs>
                <a:gs pos="100000">
                  <a:srgbClr val="9999FF"/>
                </a:gs>
              </a:gsLst>
              <a:lin ang="5400000" scaled="1"/>
            </a:gradFill>
            <a:ln w="12700">
              <a:solidFill>
                <a:schemeClr val="tx1"/>
              </a:solidFill>
              <a:miter lim="800000"/>
              <a:headEnd/>
              <a:tailEnd type="none" w="sm" len="sm"/>
            </a:ln>
          </p:spPr>
          <p:txBody>
            <a:bodyPr wrap="none" lIns="0" tIns="0" rIns="0" bIns="0" anchor="ctr"/>
            <a:lstStyle/>
            <a:p>
              <a:pPr algn="ctr">
                <a:lnSpc>
                  <a:spcPct val="95000"/>
                </a:lnSpc>
                <a:spcBef>
                  <a:spcPct val="20000"/>
                </a:spcBef>
              </a:pPr>
              <a:r>
                <a:rPr lang="en-US" sz="1400" b="1" dirty="0">
                  <a:latin typeface="Segoe UI" pitchFamily="34" charset="0"/>
                </a:rPr>
                <a:t>Operating</a:t>
              </a:r>
            </a:p>
            <a:p>
              <a:pPr algn="ctr">
                <a:lnSpc>
                  <a:spcPct val="95000"/>
                </a:lnSpc>
                <a:spcBef>
                  <a:spcPct val="20000"/>
                </a:spcBef>
              </a:pPr>
              <a:r>
                <a:rPr lang="en-US" sz="1400" b="1" dirty="0">
                  <a:latin typeface="Segoe UI" pitchFamily="34" charset="0"/>
                </a:rPr>
                <a:t>System</a:t>
              </a:r>
            </a:p>
          </p:txBody>
        </p:sp>
        <p:sp>
          <p:nvSpPr>
            <p:cNvPr id="103" name="AutoShape 46"/>
            <p:cNvSpPr>
              <a:spLocks noChangeArrowheads="1"/>
            </p:cNvSpPr>
            <p:nvPr/>
          </p:nvSpPr>
          <p:spPr bwMode="auto">
            <a:xfrm>
              <a:off x="2111375" y="2773363"/>
              <a:ext cx="173038" cy="212725"/>
            </a:xfrm>
            <a:prstGeom prst="upDownArrow">
              <a:avLst>
                <a:gd name="adj1" fmla="val 50000"/>
                <a:gd name="adj2" fmla="val 24587"/>
              </a:avLst>
            </a:prstGeom>
            <a:solidFill>
              <a:srgbClr val="FFCC00"/>
            </a:solidFill>
            <a:ln w="12700">
              <a:solidFill>
                <a:schemeClr val="tx1"/>
              </a:solidFill>
              <a:miter lim="800000"/>
              <a:headEnd/>
              <a:tailEnd type="none" w="sm" len="sm"/>
            </a:ln>
          </p:spPr>
          <p:txBody>
            <a:bodyPr wrap="none" lIns="0" tIns="0" rIns="0" bIns="0" anchor="ctr"/>
            <a:lstStyle/>
            <a:p>
              <a:pPr algn="ctr">
                <a:spcBef>
                  <a:spcPct val="20000"/>
                </a:spcBef>
              </a:pPr>
              <a:endParaRPr lang="en-US" sz="1100" dirty="0">
                <a:latin typeface="Segoe UI" pitchFamily="34" charset="0"/>
              </a:endParaRPr>
            </a:p>
          </p:txBody>
        </p:sp>
        <p:sp>
          <p:nvSpPr>
            <p:cNvPr id="104" name="AutoShape 50"/>
            <p:cNvSpPr>
              <a:spLocks noChangeArrowheads="1"/>
            </p:cNvSpPr>
            <p:nvPr/>
          </p:nvSpPr>
          <p:spPr bwMode="auto">
            <a:xfrm>
              <a:off x="7429500" y="4425950"/>
              <a:ext cx="247650" cy="457200"/>
            </a:xfrm>
            <a:prstGeom prst="upDownArrow">
              <a:avLst>
                <a:gd name="adj1" fmla="val 49519"/>
                <a:gd name="adj2" fmla="val 24128"/>
              </a:avLst>
            </a:prstGeom>
            <a:solidFill>
              <a:srgbClr val="006666"/>
            </a:solidFill>
            <a:ln w="12700">
              <a:noFill/>
              <a:miter lim="800000"/>
              <a:headEnd/>
              <a:tailEnd type="none" w="sm" len="sm"/>
            </a:ln>
          </p:spPr>
          <p:txBody>
            <a:bodyPr wrap="none" lIns="0" tIns="0" rIns="0" bIns="0" anchor="ctr"/>
            <a:lstStyle/>
            <a:p>
              <a:pPr algn="ctr">
                <a:spcBef>
                  <a:spcPct val="20000"/>
                </a:spcBef>
              </a:pPr>
              <a:endParaRPr lang="en-US" sz="1100" dirty="0">
                <a:latin typeface="Segoe UI" pitchFamily="34" charset="0"/>
              </a:endParaRPr>
            </a:p>
          </p:txBody>
        </p:sp>
        <p:sp>
          <p:nvSpPr>
            <p:cNvPr id="105" name="AutoShape 54"/>
            <p:cNvSpPr>
              <a:spLocks noChangeArrowheads="1"/>
            </p:cNvSpPr>
            <p:nvPr/>
          </p:nvSpPr>
          <p:spPr bwMode="auto">
            <a:xfrm rot="10800000">
              <a:off x="5634038" y="4421188"/>
              <a:ext cx="185737" cy="242887"/>
            </a:xfrm>
            <a:prstGeom prst="downArrow">
              <a:avLst>
                <a:gd name="adj1" fmla="val 50000"/>
                <a:gd name="adj2" fmla="val 32692"/>
              </a:avLst>
            </a:prstGeom>
            <a:solidFill>
              <a:srgbClr val="006666"/>
            </a:solidFill>
            <a:ln w="12700">
              <a:noFill/>
              <a:miter lim="800000"/>
              <a:headEnd/>
              <a:tailEnd type="none" w="sm" len="sm"/>
            </a:ln>
          </p:spPr>
          <p:txBody>
            <a:bodyPr rot="10800000" wrap="none" lIns="0" tIns="0" rIns="0" bIns="0" anchor="ctr"/>
            <a:lstStyle/>
            <a:p>
              <a:pPr algn="ctr">
                <a:spcBef>
                  <a:spcPct val="20000"/>
                </a:spcBef>
              </a:pPr>
              <a:endParaRPr lang="en-US" sz="1100" dirty="0">
                <a:latin typeface="Segoe UI" pitchFamily="34" charset="0"/>
              </a:endParaRPr>
            </a:p>
          </p:txBody>
        </p:sp>
        <p:sp>
          <p:nvSpPr>
            <p:cNvPr id="106" name="AutoShape 55"/>
            <p:cNvSpPr>
              <a:spLocks noChangeArrowheads="1"/>
            </p:cNvSpPr>
            <p:nvPr/>
          </p:nvSpPr>
          <p:spPr bwMode="auto">
            <a:xfrm rot="5400000" flipH="1">
              <a:off x="3452019" y="4252119"/>
              <a:ext cx="123825" cy="823913"/>
            </a:xfrm>
            <a:prstGeom prst="downArrow">
              <a:avLst>
                <a:gd name="adj1" fmla="val 50000"/>
                <a:gd name="adj2" fmla="val 72237"/>
              </a:avLst>
            </a:prstGeom>
            <a:solidFill>
              <a:srgbClr val="006666"/>
            </a:solidFill>
            <a:ln w="12700">
              <a:noFill/>
              <a:miter lim="800000"/>
              <a:headEnd/>
              <a:tailEnd type="none" w="sm" len="sm"/>
            </a:ln>
          </p:spPr>
          <p:txBody>
            <a:bodyPr rot="10800000" vert="eaVert" wrap="none" lIns="0" tIns="0" rIns="0" bIns="0" anchor="ctr"/>
            <a:lstStyle/>
            <a:p>
              <a:pPr algn="ctr">
                <a:spcBef>
                  <a:spcPct val="20000"/>
                </a:spcBef>
              </a:pPr>
              <a:endParaRPr lang="en-US" sz="1100" dirty="0">
                <a:latin typeface="Segoe UI" pitchFamily="34" charset="0"/>
              </a:endParaRPr>
            </a:p>
          </p:txBody>
        </p:sp>
        <p:sp>
          <p:nvSpPr>
            <p:cNvPr id="107" name="AutoShape 56"/>
            <p:cNvSpPr>
              <a:spLocks noChangeArrowheads="1"/>
            </p:cNvSpPr>
            <p:nvPr/>
          </p:nvSpPr>
          <p:spPr bwMode="auto">
            <a:xfrm rot="10800000">
              <a:off x="4084638" y="4421188"/>
              <a:ext cx="185737" cy="260350"/>
            </a:xfrm>
            <a:prstGeom prst="downArrow">
              <a:avLst>
                <a:gd name="adj1" fmla="val 50000"/>
                <a:gd name="adj2" fmla="val 35043"/>
              </a:avLst>
            </a:prstGeom>
            <a:solidFill>
              <a:srgbClr val="006666"/>
            </a:solidFill>
            <a:ln w="12700">
              <a:noFill/>
              <a:miter lim="800000"/>
              <a:headEnd/>
              <a:tailEnd type="none" w="sm" len="sm"/>
            </a:ln>
          </p:spPr>
          <p:txBody>
            <a:bodyPr rot="10800000" wrap="none" lIns="0" tIns="0" rIns="0" bIns="0" anchor="ctr"/>
            <a:lstStyle/>
            <a:p>
              <a:pPr algn="ctr">
                <a:spcBef>
                  <a:spcPct val="20000"/>
                </a:spcBef>
              </a:pPr>
              <a:endParaRPr lang="en-US" sz="1100" dirty="0">
                <a:latin typeface="Segoe UI" pitchFamily="34" charset="0"/>
              </a:endParaRPr>
            </a:p>
          </p:txBody>
        </p:sp>
        <p:sp>
          <p:nvSpPr>
            <p:cNvPr id="108" name="Rectangle 57"/>
            <p:cNvSpPr>
              <a:spLocks noChangeArrowheads="1"/>
            </p:cNvSpPr>
            <p:nvPr/>
          </p:nvSpPr>
          <p:spPr bwMode="auto">
            <a:xfrm rot="5400000">
              <a:off x="2293938" y="4441825"/>
              <a:ext cx="1163637" cy="442913"/>
            </a:xfrm>
            <a:prstGeom prst="rect">
              <a:avLst/>
            </a:prstGeom>
            <a:solidFill>
              <a:srgbClr val="CCCCFF"/>
            </a:solidFill>
            <a:ln w="12700">
              <a:solidFill>
                <a:schemeClr val="tx1"/>
              </a:solidFill>
              <a:miter lim="800000"/>
              <a:headEnd/>
              <a:tailEnd type="none" w="sm" len="sm"/>
            </a:ln>
          </p:spPr>
          <p:txBody>
            <a:bodyPr wrap="none" lIns="0" tIns="0" rIns="0" bIns="0" anchor="ctr"/>
            <a:lstStyle/>
            <a:p>
              <a:pPr algn="ctr">
                <a:lnSpc>
                  <a:spcPct val="95000"/>
                </a:lnSpc>
                <a:spcBef>
                  <a:spcPct val="20000"/>
                </a:spcBef>
              </a:pPr>
              <a:r>
                <a:rPr lang="en-US" sz="1100" b="1" dirty="0">
                  <a:latin typeface="Segoe UI" pitchFamily="34" charset="0"/>
                </a:rPr>
                <a:t>Standardized</a:t>
              </a:r>
              <a:br>
                <a:rPr lang="en-US" sz="1100" b="1" dirty="0">
                  <a:latin typeface="Segoe UI" pitchFamily="34" charset="0"/>
                </a:rPr>
              </a:br>
              <a:r>
                <a:rPr lang="en-US" sz="1100" b="1" dirty="0" err="1">
                  <a:latin typeface="Segoe UI" pitchFamily="34" charset="0"/>
                </a:rPr>
                <a:t>Inteface</a:t>
              </a:r>
              <a:endParaRPr lang="en-US" sz="1100" b="1" dirty="0">
                <a:latin typeface="Segoe UI" pitchFamily="34" charset="0"/>
              </a:endParaRPr>
            </a:p>
          </p:txBody>
        </p:sp>
        <p:sp>
          <p:nvSpPr>
            <p:cNvPr id="109" name="AutoShape 58"/>
            <p:cNvSpPr>
              <a:spLocks noChangeArrowheads="1"/>
            </p:cNvSpPr>
            <p:nvPr/>
          </p:nvSpPr>
          <p:spPr bwMode="auto">
            <a:xfrm rot="10800000">
              <a:off x="7037388" y="4421188"/>
              <a:ext cx="185737" cy="254000"/>
            </a:xfrm>
            <a:prstGeom prst="downArrow">
              <a:avLst>
                <a:gd name="adj1" fmla="val 50000"/>
                <a:gd name="adj2" fmla="val 34188"/>
              </a:avLst>
            </a:prstGeom>
            <a:solidFill>
              <a:srgbClr val="006666"/>
            </a:solidFill>
            <a:ln w="12700">
              <a:noFill/>
              <a:miter lim="800000"/>
              <a:headEnd/>
              <a:tailEnd type="none" w="sm" len="sm"/>
            </a:ln>
          </p:spPr>
          <p:txBody>
            <a:bodyPr rot="10800000" wrap="none" lIns="0" tIns="0" rIns="0" bIns="0" anchor="ctr"/>
            <a:lstStyle/>
            <a:p>
              <a:pPr algn="ctr">
                <a:spcBef>
                  <a:spcPct val="20000"/>
                </a:spcBef>
              </a:pPr>
              <a:endParaRPr lang="en-US" sz="1100" dirty="0">
                <a:latin typeface="Segoe UI" pitchFamily="34" charset="0"/>
              </a:endParaRPr>
            </a:p>
          </p:txBody>
        </p:sp>
        <p:sp>
          <p:nvSpPr>
            <p:cNvPr id="110" name="Rectangle 59"/>
            <p:cNvSpPr>
              <a:spLocks noChangeArrowheads="1"/>
            </p:cNvSpPr>
            <p:nvPr/>
          </p:nvSpPr>
          <p:spPr bwMode="auto">
            <a:xfrm>
              <a:off x="3783013" y="4630738"/>
              <a:ext cx="3392487" cy="71437"/>
            </a:xfrm>
            <a:prstGeom prst="rect">
              <a:avLst/>
            </a:prstGeom>
            <a:solidFill>
              <a:srgbClr val="006666"/>
            </a:solidFill>
            <a:ln w="12700">
              <a:noFill/>
              <a:miter lim="800000"/>
              <a:headEnd/>
              <a:tailEnd type="none" w="sm" len="sm"/>
            </a:ln>
          </p:spPr>
          <p:txBody>
            <a:bodyPr wrap="none" lIns="0" tIns="0" rIns="0" bIns="0" anchor="ctr"/>
            <a:lstStyle/>
            <a:p>
              <a:pPr algn="ctr">
                <a:spcBef>
                  <a:spcPct val="20000"/>
                </a:spcBef>
              </a:pPr>
              <a:endParaRPr lang="en-US" sz="1100" dirty="0">
                <a:latin typeface="Segoe UI" pitchFamily="34" charset="0"/>
              </a:endParaRPr>
            </a:p>
          </p:txBody>
        </p:sp>
      </p:grpSp>
      <p:sp>
        <p:nvSpPr>
          <p:cNvPr id="59" name="Date Placeholder 1"/>
          <p:cNvSpPr>
            <a:spLocks noGrp="1"/>
          </p:cNvSpPr>
          <p:nvPr>
            <p:ph type="dt" sz="half" idx="10"/>
          </p:nvPr>
        </p:nvSpPr>
        <p:spPr>
          <a:xfrm>
            <a:off x="914400" y="7818120"/>
            <a:ext cx="731520" cy="274320"/>
          </a:xfrm>
        </p:spPr>
        <p:txBody>
          <a:bodyPr/>
          <a:lstStyle/>
          <a:p>
            <a:fld id="{2AAA71ED-8F0A-4F74-A503-A1718E888FF0}" type="datetime1">
              <a:rPr lang="en-US" smtClean="0"/>
              <a:pPr/>
              <a:t>21/12/2017</a:t>
            </a:fld>
            <a:endParaRPr lang="en-US" dirty="0"/>
          </a:p>
        </p:txBody>
      </p:sp>
      <p:sp>
        <p:nvSpPr>
          <p:cNvPr id="60" name="Slide Number Placeholder 2"/>
          <p:cNvSpPr>
            <a:spLocks noGrp="1"/>
          </p:cNvSpPr>
          <p:nvPr>
            <p:ph type="sldNum" sz="quarter" idx="12"/>
          </p:nvPr>
        </p:nvSpPr>
        <p:spPr>
          <a:xfrm>
            <a:off x="365760" y="7818120"/>
            <a:ext cx="365760" cy="274320"/>
          </a:xfrm>
        </p:spPr>
        <p:txBody>
          <a:bodyPr/>
          <a:lstStyle/>
          <a:p>
            <a:fld id="{19A725F3-83D0-4529-A15C-9D644B8C51E0}" type="slidenum">
              <a:rPr lang="en-US" smtClean="0"/>
              <a:pPr/>
              <a:t>7</a:t>
            </a:fld>
            <a:endParaRPr lang="en-US"/>
          </a:p>
        </p:txBody>
      </p:sp>
    </p:spTree>
    <p:extLst>
      <p:ext uri="{BB962C8B-B14F-4D97-AF65-F5344CB8AC3E}">
        <p14:creationId xmlns:p14="http://schemas.microsoft.com/office/powerpoint/2010/main" xmlns="" val="2811473275"/>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4"/>
                                        </p:tgtEl>
                                        <p:attrNameLst>
                                          <p:attrName>style.visibility</p:attrName>
                                        </p:attrNameLst>
                                      </p:cBhvr>
                                      <p:to>
                                        <p:strVal val="visible"/>
                                      </p:to>
                                    </p:set>
                                    <p:animEffect transition="in" filter="blinds(horizontal)">
                                      <p:cBhvr>
                                        <p:cTn id="7" dur="500"/>
                                        <p:tgtEl>
                                          <p:spTgt spid="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a:t>AUTOSAR – ECU Software </a:t>
            </a:r>
            <a:r>
              <a:rPr lang="en-GB" dirty="0" smtClean="0"/>
              <a:t>Architecture Continuation</a:t>
            </a:r>
            <a:endParaRPr lang="en-US" dirty="0"/>
          </a:p>
        </p:txBody>
      </p:sp>
      <p:sp>
        <p:nvSpPr>
          <p:cNvPr id="5" name="Slide Number Placeholder 4"/>
          <p:cNvSpPr>
            <a:spLocks noGrp="1"/>
          </p:cNvSpPr>
          <p:nvPr>
            <p:ph type="sldNum" sz="quarter" idx="12"/>
          </p:nvPr>
        </p:nvSpPr>
        <p:spPr/>
        <p:txBody>
          <a:bodyPr/>
          <a:lstStyle/>
          <a:p>
            <a:pPr>
              <a:defRPr/>
            </a:pPr>
            <a:fld id="{65723C82-3F53-4C1E-8262-ED6C75E8AC72}" type="slidenum">
              <a:rPr lang="en-US" smtClean="0"/>
              <a:pPr>
                <a:defRPr/>
              </a:pPr>
              <a:t>8</a:t>
            </a:fld>
            <a:endParaRPr lang="en-US" dirty="0"/>
          </a:p>
        </p:txBody>
      </p:sp>
      <p:sp>
        <p:nvSpPr>
          <p:cNvPr id="6" name="Text Box 4"/>
          <p:cNvSpPr txBox="1">
            <a:spLocks noChangeArrowheads="1"/>
          </p:cNvSpPr>
          <p:nvPr/>
        </p:nvSpPr>
        <p:spPr bwMode="auto">
          <a:xfrm>
            <a:off x="487680" y="1051560"/>
            <a:ext cx="13776960" cy="7026093"/>
          </a:xfrm>
          <a:prstGeom prst="rect">
            <a:avLst/>
          </a:prstGeom>
          <a:noFill/>
          <a:ln w="9525">
            <a:noFill/>
            <a:miter lim="800000"/>
            <a:headEnd/>
            <a:tailEnd/>
          </a:ln>
        </p:spPr>
        <p:txBody>
          <a:bodyPr wrap="square" lIns="130622" tIns="65311" rIns="130622" bIns="65311">
            <a:spAutoFit/>
          </a:bodyPr>
          <a:lstStyle/>
          <a:p>
            <a:r>
              <a:rPr lang="en-IN" sz="2800" dirty="0" smtClean="0"/>
              <a:t>AUTOSAR Interface: </a:t>
            </a:r>
            <a:endParaRPr lang="en-IN" sz="2800" dirty="0"/>
          </a:p>
          <a:p>
            <a:r>
              <a:rPr lang="en-IN" sz="2800" dirty="0"/>
              <a:t>An "AUTOSAR Interface" defines the information exchanged between software components and/or BSW modules. 	</a:t>
            </a:r>
          </a:p>
          <a:p>
            <a:endParaRPr lang="en-IN" sz="2800" dirty="0"/>
          </a:p>
          <a:p>
            <a:r>
              <a:rPr lang="en-IN" sz="2800" dirty="0"/>
              <a:t>Standardized AUTOSAR </a:t>
            </a:r>
            <a:r>
              <a:rPr lang="en-IN" sz="2800" dirty="0" smtClean="0"/>
              <a:t>Interface: </a:t>
            </a:r>
            <a:endParaRPr lang="en-IN" sz="2800" dirty="0"/>
          </a:p>
          <a:p>
            <a:r>
              <a:rPr lang="en-IN" sz="2800" dirty="0"/>
              <a:t>A "Standardized AUTOSAR Interface" is an "AUTOSAR Interface" whose syntax and semantics are standardized in AUTOSAR. The "Standardized AUTOSAR Interfaces" are typically used to define AUTOSAR Services, which are standardized services provided by the AUTOSAR Basic Software to the application Software-Components. 	</a:t>
            </a:r>
          </a:p>
          <a:p>
            <a:endParaRPr lang="en-IN" sz="2800" dirty="0"/>
          </a:p>
          <a:p>
            <a:r>
              <a:rPr lang="en-IN" sz="2800" dirty="0"/>
              <a:t>Standardized </a:t>
            </a:r>
            <a:r>
              <a:rPr lang="en-IN" sz="2800" dirty="0" smtClean="0"/>
              <a:t>Interface:</a:t>
            </a:r>
            <a:endParaRPr lang="en-IN" sz="2800" dirty="0"/>
          </a:p>
          <a:p>
            <a:r>
              <a:rPr lang="en-IN" sz="2800" dirty="0" smtClean="0"/>
              <a:t>“Standardized </a:t>
            </a:r>
            <a:r>
              <a:rPr lang="en-IN" sz="2800" dirty="0"/>
              <a:t>I</a:t>
            </a:r>
            <a:r>
              <a:rPr lang="en-IN" sz="2800" dirty="0" smtClean="0"/>
              <a:t>nterfaces</a:t>
            </a:r>
            <a:r>
              <a:rPr lang="en-IN" sz="2800" dirty="0"/>
              <a:t>" are typically used between software-modules which are always on the same ECU. 	</a:t>
            </a:r>
          </a:p>
          <a:p>
            <a:r>
              <a:rPr lang="en-IN" sz="2800" dirty="0"/>
              <a:t>	</a:t>
            </a:r>
          </a:p>
          <a:p>
            <a:endParaRPr lang="en-IN" sz="2800" dirty="0"/>
          </a:p>
          <a:p>
            <a:pPr algn="just"/>
            <a:endParaRPr lang="en-US" sz="2800" dirty="0">
              <a:latin typeface="Segoe UI" pitchFamily="34" charset="0"/>
            </a:endParaRPr>
          </a:p>
        </p:txBody>
      </p:sp>
      <p:sp>
        <p:nvSpPr>
          <p:cNvPr id="8" name="Date Placeholder 1"/>
          <p:cNvSpPr>
            <a:spLocks noGrp="1"/>
          </p:cNvSpPr>
          <p:nvPr>
            <p:ph type="dt" sz="half" idx="10"/>
          </p:nvPr>
        </p:nvSpPr>
        <p:spPr>
          <a:xfrm>
            <a:off x="914400" y="7818120"/>
            <a:ext cx="731520" cy="274320"/>
          </a:xfrm>
        </p:spPr>
        <p:txBody>
          <a:bodyPr/>
          <a:lstStyle/>
          <a:p>
            <a:fld id="{2AAA71ED-8F0A-4F74-A503-A1718E888FF0}" type="datetime1">
              <a:rPr lang="en-US" smtClean="0"/>
              <a:pPr/>
              <a:t>21/12/2017</a:t>
            </a:fld>
            <a:endParaRPr lang="en-US" dirty="0"/>
          </a:p>
        </p:txBody>
      </p:sp>
    </p:spTree>
    <p:extLst>
      <p:ext uri="{BB962C8B-B14F-4D97-AF65-F5344CB8AC3E}">
        <p14:creationId xmlns:p14="http://schemas.microsoft.com/office/powerpoint/2010/main" xmlns="" val="871084262"/>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3600" b="1" dirty="0"/>
              <a:t>Change in Automotive </a:t>
            </a:r>
            <a:r>
              <a:rPr lang="en-US" sz="3600" b="1" dirty="0" smtClean="0"/>
              <a:t>Development</a:t>
            </a:r>
            <a:endParaRPr lang="en-US" dirty="0"/>
          </a:p>
        </p:txBody>
      </p:sp>
      <p:sp>
        <p:nvSpPr>
          <p:cNvPr id="7" name="Date Placeholder 1"/>
          <p:cNvSpPr>
            <a:spLocks noGrp="1"/>
          </p:cNvSpPr>
          <p:nvPr>
            <p:ph type="dt" sz="half" idx="10"/>
          </p:nvPr>
        </p:nvSpPr>
        <p:spPr>
          <a:xfrm>
            <a:off x="914400" y="7818120"/>
            <a:ext cx="731520" cy="274320"/>
          </a:xfrm>
        </p:spPr>
        <p:txBody>
          <a:bodyPr/>
          <a:lstStyle/>
          <a:p>
            <a:fld id="{2AAA71ED-8F0A-4F74-A503-A1718E888FF0}" type="datetime1">
              <a:rPr lang="en-US" smtClean="0"/>
              <a:pPr/>
              <a:t>21/12/2017</a:t>
            </a:fld>
            <a:endParaRPr lang="en-US" dirty="0"/>
          </a:p>
        </p:txBody>
      </p:sp>
      <p:sp>
        <p:nvSpPr>
          <p:cNvPr id="8" name="Slide Number Placeholder 2"/>
          <p:cNvSpPr>
            <a:spLocks noGrp="1"/>
          </p:cNvSpPr>
          <p:nvPr>
            <p:ph type="sldNum" sz="quarter" idx="12"/>
          </p:nvPr>
        </p:nvSpPr>
        <p:spPr>
          <a:xfrm>
            <a:off x="365760" y="7818120"/>
            <a:ext cx="365760" cy="274320"/>
          </a:xfrm>
        </p:spPr>
        <p:txBody>
          <a:bodyPr/>
          <a:lstStyle/>
          <a:p>
            <a:fld id="{19A725F3-83D0-4529-A15C-9D644B8C51E0}" type="slidenum">
              <a:rPr lang="en-US" smtClean="0"/>
              <a:pPr/>
              <a:t>9</a:t>
            </a:fld>
            <a:endParaRPr lang="en-US"/>
          </a:p>
        </p:txBody>
      </p:sp>
      <p:pic>
        <p:nvPicPr>
          <p:cNvPr id="6" name="Picture 2"/>
          <p:cNvPicPr>
            <a:picLocks noChangeAspect="1" noChangeArrowheads="1"/>
          </p:cNvPicPr>
          <p:nvPr/>
        </p:nvPicPr>
        <p:blipFill>
          <a:blip r:embed="rId2" cstate="print"/>
          <a:srcRect/>
          <a:stretch>
            <a:fillRect/>
          </a:stretch>
        </p:blipFill>
        <p:spPr bwMode="auto">
          <a:xfrm>
            <a:off x="752475" y="1143000"/>
            <a:ext cx="11664708" cy="2286000"/>
          </a:xfrm>
          <a:prstGeom prst="rect">
            <a:avLst/>
          </a:prstGeom>
          <a:noFill/>
          <a:ln w="9525">
            <a:noFill/>
            <a:miter lim="800000"/>
            <a:headEnd/>
            <a:tailEnd/>
          </a:ln>
        </p:spPr>
      </p:pic>
      <p:sp>
        <p:nvSpPr>
          <p:cNvPr id="10" name="Rectangle 9"/>
          <p:cNvSpPr/>
          <p:nvPr/>
        </p:nvSpPr>
        <p:spPr>
          <a:xfrm>
            <a:off x="533400" y="3683675"/>
            <a:ext cx="12217400" cy="2893100"/>
          </a:xfrm>
          <a:prstGeom prst="rect">
            <a:avLst/>
          </a:prstGeom>
        </p:spPr>
        <p:txBody>
          <a:bodyPr wrap="square">
            <a:spAutoFit/>
          </a:bodyPr>
          <a:lstStyle/>
          <a:p>
            <a:pPr>
              <a:buFont typeface="Wingdings" pitchFamily="2" charset="2"/>
              <a:buChar char="v"/>
            </a:pPr>
            <a:r>
              <a:rPr lang="en-US" b="1" dirty="0" smtClean="0"/>
              <a:t> Hardware- and software will be widely independent of each other.</a:t>
            </a:r>
          </a:p>
          <a:p>
            <a:endParaRPr lang="en-US" b="1" dirty="0" smtClean="0"/>
          </a:p>
          <a:p>
            <a:pPr>
              <a:buFont typeface="Wingdings" pitchFamily="2" charset="2"/>
              <a:buChar char="v"/>
            </a:pPr>
            <a:r>
              <a:rPr lang="en-US" b="1" dirty="0" smtClean="0"/>
              <a:t> Development processes will be simplified.</a:t>
            </a:r>
          </a:p>
          <a:p>
            <a:r>
              <a:rPr lang="en-US" dirty="0" smtClean="0"/>
              <a:t>    This </a:t>
            </a:r>
            <a:r>
              <a:rPr lang="en-US" b="1" dirty="0" smtClean="0"/>
              <a:t>reduces development time and costs.</a:t>
            </a:r>
          </a:p>
          <a:p>
            <a:endParaRPr lang="en-US" b="1" dirty="0" smtClean="0"/>
          </a:p>
          <a:p>
            <a:pPr>
              <a:buFont typeface="Wingdings" pitchFamily="2" charset="2"/>
              <a:buChar char="v"/>
            </a:pPr>
            <a:r>
              <a:rPr lang="en-US" b="1" dirty="0" smtClean="0"/>
              <a:t> Reuse of software increases at OEM as well as at suppliers.</a:t>
            </a:r>
          </a:p>
          <a:p>
            <a:r>
              <a:rPr lang="en-US" dirty="0" smtClean="0"/>
              <a:t>    This </a:t>
            </a:r>
            <a:r>
              <a:rPr lang="en-US" b="1" dirty="0" smtClean="0"/>
              <a:t>enhances also quality and efficiency.</a:t>
            </a:r>
            <a:endParaRPr lang="en-US" dirty="0"/>
          </a:p>
        </p:txBody>
      </p:sp>
    </p:spTree>
    <p:extLst>
      <p:ext uri="{BB962C8B-B14F-4D97-AF65-F5344CB8AC3E}">
        <p14:creationId xmlns:p14="http://schemas.microsoft.com/office/powerpoint/2010/main" xmlns="" val="973819246"/>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theme/theme1.xml><?xml version="1.0" encoding="utf-8"?>
<a:theme xmlns:a="http://schemas.openxmlformats.org/drawingml/2006/main" name="KPIT_New_Template">
  <a:themeElements>
    <a:clrScheme name="Custom 3">
      <a:dk1>
        <a:sysClr val="windowText" lastClr="000000"/>
      </a:dk1>
      <a:lt1>
        <a:sysClr val="window" lastClr="FFFFFF"/>
      </a:lt1>
      <a:dk2>
        <a:srgbClr val="0089CF"/>
      </a:dk2>
      <a:lt2>
        <a:srgbClr val="D7DF23"/>
      </a:lt2>
      <a:accent1>
        <a:srgbClr val="6ECDF5"/>
      </a:accent1>
      <a:accent2>
        <a:srgbClr val="004B91"/>
      </a:accent2>
      <a:accent3>
        <a:srgbClr val="FFF550"/>
      </a:accent3>
      <a:accent4>
        <a:srgbClr val="FAA519"/>
      </a:accent4>
      <a:accent5>
        <a:srgbClr val="828282"/>
      </a:accent5>
      <a:accent6>
        <a:srgbClr val="558732"/>
      </a:accent6>
      <a:hlink>
        <a:srgbClr val="0000B1"/>
      </a:hlink>
      <a:folHlink>
        <a:srgbClr val="F77916"/>
      </a:folHlink>
    </a:clrScheme>
    <a:fontScheme name="KPIT font theme">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KPIT_New_Template</Template>
  <TotalTime>304</TotalTime>
  <Words>1430</Words>
  <Application>Microsoft Office PowerPoint</Application>
  <PresentationFormat>Custom</PresentationFormat>
  <Paragraphs>338</Paragraphs>
  <Slides>26</Slides>
  <Notes>0</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KPIT_New_Template</vt:lpstr>
      <vt:lpstr>Slide 1</vt:lpstr>
      <vt:lpstr>AUTOSAR Introduction</vt:lpstr>
      <vt:lpstr>AUTOSAR Partners and Members</vt:lpstr>
      <vt:lpstr>AUTOSAR Introduction Continued </vt:lpstr>
      <vt:lpstr>AUTOSAR– Vision</vt:lpstr>
      <vt:lpstr>AUTOSAR Concepts</vt:lpstr>
      <vt:lpstr>AUTOSAR – ECU Software Architecture</vt:lpstr>
      <vt:lpstr>AUTOSAR – ECU Software Architecture Continuation</vt:lpstr>
      <vt:lpstr>Change in Automotive Development</vt:lpstr>
      <vt:lpstr>AUTOSAR Layered Software Architecture</vt:lpstr>
      <vt:lpstr>Generic Layered Architecture</vt:lpstr>
      <vt:lpstr>Overview of Software Layers : Top View</vt:lpstr>
      <vt:lpstr>Overview of Software Layers : Coarse View</vt:lpstr>
      <vt:lpstr>Microcontroller Abstraction Layer</vt:lpstr>
      <vt:lpstr>ECU Abstraction Layer</vt:lpstr>
      <vt:lpstr>Complex Drivers</vt:lpstr>
      <vt:lpstr>Services Layer</vt:lpstr>
      <vt:lpstr>Runtime Environment (RTE)</vt:lpstr>
      <vt:lpstr>Application Layer and RTE</vt:lpstr>
      <vt:lpstr>Overview of Software Layers : Detailed View</vt:lpstr>
      <vt:lpstr>Overall Basic Software Architecture</vt:lpstr>
      <vt:lpstr>Communication Stack - CAN</vt:lpstr>
      <vt:lpstr>Communication Stack – LIN</vt:lpstr>
      <vt:lpstr>Communication Stack – FlexRay</vt:lpstr>
      <vt:lpstr>Slide 25</vt:lpstr>
      <vt:lpstr>Slide 26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Duration: 45 minute Target Group: Project Leader, Developer, Users Prerequisites: Knowledge about software development for automotive systems</dc:title>
  <dc:creator>Amit Oza</dc:creator>
  <cp:lastModifiedBy>Mumbai</cp:lastModifiedBy>
  <cp:revision>52</cp:revision>
  <dcterms:created xsi:type="dcterms:W3CDTF">2013-11-08T05:03:42Z</dcterms:created>
  <dcterms:modified xsi:type="dcterms:W3CDTF">2017-12-21T15:37:56Z</dcterms:modified>
</cp:coreProperties>
</file>