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0" r:id="rId1"/>
    <p:sldMasterId id="2147483671" r:id="rId2"/>
  </p:sldMasterIdLst>
  <p:notesMasterIdLst>
    <p:notesMasterId r:id="rId19"/>
  </p:notesMasterIdLst>
  <p:sldIdLst>
    <p:sldId id="256" r:id="rId3"/>
    <p:sldId id="257" r:id="rId4"/>
    <p:sldId id="258" r:id="rId5"/>
    <p:sldId id="279" r:id="rId6"/>
    <p:sldId id="259" r:id="rId7"/>
    <p:sldId id="260" r:id="rId8"/>
    <p:sldId id="261" r:id="rId9"/>
    <p:sldId id="281" r:id="rId10"/>
    <p:sldId id="283" r:id="rId11"/>
    <p:sldId id="282" r:id="rId12"/>
    <p:sldId id="285" r:id="rId13"/>
    <p:sldId id="284" r:id="rId14"/>
    <p:sldId id="276" r:id="rId15"/>
    <p:sldId id="275" r:id="rId16"/>
    <p:sldId id="286" r:id="rId17"/>
    <p:sldId id="280" r:id="rId18"/>
  </p:sldIdLst>
  <p:sldSz cx="9144000" cy="5143500" type="screen16x9"/>
  <p:notesSz cx="6858000" cy="9144000"/>
  <p:embeddedFontLst>
    <p:embeddedFont>
      <p:font typeface="Oswald"/>
      <p:regular r:id="rId20"/>
      <p:bold r:id="rId21"/>
    </p:embeddedFont>
    <p:embeddedFont>
      <p:font typeface="Montserrat" panose="020B0604020202020204" charset="0"/>
      <p:regular r:id="rId22"/>
      <p:bold r:id="rId23"/>
      <p:italic r:id="rId24"/>
      <p:boldItalic r:id="rId25"/>
    </p:embeddedFont>
    <p:embeddedFont>
      <p:font typeface="Average" panose="020B0604020202020204" charset="0"/>
      <p:regular r:id="rId26"/>
    </p:embeddedFont>
    <p:embeddedFont>
      <p:font typeface="Calibri" panose="020F0502020204030204" pitchFamily="34" charset="0"/>
      <p:regular r:id="rId27"/>
      <p:bold r:id="rId28"/>
      <p:italic r:id="rId29"/>
      <p:boldItalic r:id="rId30"/>
    </p:embeddedFont>
    <p:embeddedFont>
      <p:font typeface="Raleway"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9"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jo John Moolayil" userId="a85ff9d5effd5865" providerId="LiveId" clId="{704B9E4B-5F7C-4BDE-8D0D-E217280E2ED8}"/>
    <pc:docChg chg="undo custSel addSld delSld modSld">
      <pc:chgData name="Jojo John Moolayil" userId="a85ff9d5effd5865" providerId="LiveId" clId="{704B9E4B-5F7C-4BDE-8D0D-E217280E2ED8}" dt="2017-09-27T16:18:01.368" v="455" actId="20577"/>
      <pc:docMkLst>
        <pc:docMk/>
      </pc:docMkLst>
      <pc:sldChg chg="addSp modSp">
        <pc:chgData name="Jojo John Moolayil" userId="a85ff9d5effd5865" providerId="LiveId" clId="{704B9E4B-5F7C-4BDE-8D0D-E217280E2ED8}" dt="2017-09-25T09:58:33.288" v="208" actId="404"/>
        <pc:sldMkLst>
          <pc:docMk/>
          <pc:sldMk cId="0" sldId="260"/>
        </pc:sldMkLst>
        <pc:spChg chg="add mod">
          <ac:chgData name="Jojo John Moolayil" userId="a85ff9d5effd5865" providerId="LiveId" clId="{704B9E4B-5F7C-4BDE-8D0D-E217280E2ED8}" dt="2017-09-25T09:58:33.288" v="208" actId="404"/>
          <ac:spMkLst>
            <pc:docMk/>
            <pc:sldMk cId="0" sldId="260"/>
            <ac:spMk id="4" creationId="{A480B4D5-0B27-481C-B368-F0F58858802D}"/>
          </ac:spMkLst>
        </pc:spChg>
      </pc:sldChg>
      <pc:sldChg chg="modSp">
        <pc:chgData name="Jojo John Moolayil" userId="a85ff9d5effd5865" providerId="LiveId" clId="{704B9E4B-5F7C-4BDE-8D0D-E217280E2ED8}" dt="2017-09-25T11:09:53.328" v="233" actId="20577"/>
        <pc:sldMkLst>
          <pc:docMk/>
          <pc:sldMk cId="0" sldId="261"/>
        </pc:sldMkLst>
        <pc:spChg chg="mod">
          <ac:chgData name="Jojo John Moolayil" userId="a85ff9d5effd5865" providerId="LiveId" clId="{704B9E4B-5F7C-4BDE-8D0D-E217280E2ED8}" dt="2017-09-25T11:09:53.328" v="233" actId="20577"/>
          <ac:spMkLst>
            <pc:docMk/>
            <pc:sldMk cId="0" sldId="261"/>
            <ac:spMk id="4" creationId="{63709DA7-549C-4A36-8982-4353BB6668D9}"/>
          </ac:spMkLst>
        </pc:spChg>
      </pc:sldChg>
      <pc:sldChg chg="del">
        <pc:chgData name="Jojo John Moolayil" userId="a85ff9d5effd5865" providerId="LiveId" clId="{704B9E4B-5F7C-4BDE-8D0D-E217280E2ED8}" dt="2017-09-25T06:55:18.304" v="0" actId="2696"/>
        <pc:sldMkLst>
          <pc:docMk/>
          <pc:sldMk cId="0" sldId="262"/>
        </pc:sldMkLst>
      </pc:sldChg>
      <pc:sldChg chg="addSp delSp modSp">
        <pc:chgData name="Jojo John Moolayil" userId="a85ff9d5effd5865" providerId="LiveId" clId="{704B9E4B-5F7C-4BDE-8D0D-E217280E2ED8}" dt="2017-09-25T09:11:04.720" v="196" actId="1035"/>
        <pc:sldMkLst>
          <pc:docMk/>
          <pc:sldMk cId="635843005" sldId="275"/>
        </pc:sldMkLst>
        <pc:spChg chg="add mod">
          <ac:chgData name="Jojo John Moolayil" userId="a85ff9d5effd5865" providerId="LiveId" clId="{704B9E4B-5F7C-4BDE-8D0D-E217280E2ED8}" dt="2017-09-25T09:11:04.720" v="196" actId="1035"/>
          <ac:spMkLst>
            <pc:docMk/>
            <pc:sldMk cId="635843005" sldId="275"/>
            <ac:spMk id="2" creationId="{E4DFF2A5-BCAE-4E1C-B695-BB91B39FA0D7}"/>
          </ac:spMkLst>
        </pc:spChg>
        <pc:spChg chg="add mod">
          <ac:chgData name="Jojo John Moolayil" userId="a85ff9d5effd5865" providerId="LiveId" clId="{704B9E4B-5F7C-4BDE-8D0D-E217280E2ED8}" dt="2017-09-25T09:11:04.720" v="196" actId="1035"/>
          <ac:spMkLst>
            <pc:docMk/>
            <pc:sldMk cId="635843005" sldId="275"/>
            <ac:spMk id="6" creationId="{FD1BE2CC-9139-4225-A1E4-E9FB9F3132E8}"/>
          </ac:spMkLst>
        </pc:spChg>
        <pc:spChg chg="add mod">
          <ac:chgData name="Jojo John Moolayil" userId="a85ff9d5effd5865" providerId="LiveId" clId="{704B9E4B-5F7C-4BDE-8D0D-E217280E2ED8}" dt="2017-09-25T09:11:04.720" v="196" actId="1035"/>
          <ac:spMkLst>
            <pc:docMk/>
            <pc:sldMk cId="635843005" sldId="275"/>
            <ac:spMk id="7" creationId="{A77DBF49-EB45-495F-AC4E-FDAE764A230A}"/>
          </ac:spMkLst>
        </pc:spChg>
        <pc:spChg chg="add mod">
          <ac:chgData name="Jojo John Moolayil" userId="a85ff9d5effd5865" providerId="LiveId" clId="{704B9E4B-5F7C-4BDE-8D0D-E217280E2ED8}" dt="2017-09-25T09:11:04.720" v="196" actId="1035"/>
          <ac:spMkLst>
            <pc:docMk/>
            <pc:sldMk cId="635843005" sldId="275"/>
            <ac:spMk id="8" creationId="{4340631A-7238-4716-AA0B-5CE32B1EED8B}"/>
          </ac:spMkLst>
        </pc:spChg>
        <pc:spChg chg="mod">
          <ac:chgData name="Jojo John Moolayil" userId="a85ff9d5effd5865" providerId="LiveId" clId="{704B9E4B-5F7C-4BDE-8D0D-E217280E2ED8}" dt="2017-09-25T09:10:37.279" v="130" actId="122"/>
          <ac:spMkLst>
            <pc:docMk/>
            <pc:sldMk cId="635843005" sldId="275"/>
            <ac:spMk id="243" creationId="{00000000-0000-0000-0000-000000000000}"/>
          </ac:spMkLst>
        </pc:spChg>
        <pc:picChg chg="add mod">
          <ac:chgData name="Jojo John Moolayil" userId="a85ff9d5effd5865" providerId="LiveId" clId="{704B9E4B-5F7C-4BDE-8D0D-E217280E2ED8}" dt="2017-09-25T09:11:04.720" v="196" actId="1035"/>
          <ac:picMkLst>
            <pc:docMk/>
            <pc:sldMk cId="635843005" sldId="275"/>
            <ac:picMk id="3" creationId="{48B8AE29-2002-4677-80B5-FE069C62A3B1}"/>
          </ac:picMkLst>
        </pc:picChg>
        <pc:picChg chg="add mod">
          <ac:chgData name="Jojo John Moolayil" userId="a85ff9d5effd5865" providerId="LiveId" clId="{704B9E4B-5F7C-4BDE-8D0D-E217280E2ED8}" dt="2017-09-25T09:11:04.720" v="196" actId="1035"/>
          <ac:picMkLst>
            <pc:docMk/>
            <pc:sldMk cId="635843005" sldId="275"/>
            <ac:picMk id="4" creationId="{66972441-5466-498B-8FF3-C05C5812E0B1}"/>
          </ac:picMkLst>
        </pc:picChg>
        <pc:picChg chg="add del">
          <ac:chgData name="Jojo John Moolayil" userId="a85ff9d5effd5865" providerId="LiveId" clId="{704B9E4B-5F7C-4BDE-8D0D-E217280E2ED8}" dt="2017-09-25T09:08:01.541" v="96" actId="1035"/>
          <ac:picMkLst>
            <pc:docMk/>
            <pc:sldMk cId="635843005" sldId="275"/>
            <ac:picMk id="5" creationId="{E981BA30-3919-43CF-BC98-3C4DA8A7F9A8}"/>
          </ac:picMkLst>
        </pc:picChg>
        <pc:picChg chg="add mod">
          <ac:chgData name="Jojo John Moolayil" userId="a85ff9d5effd5865" providerId="LiveId" clId="{704B9E4B-5F7C-4BDE-8D0D-E217280E2ED8}" dt="2017-09-25T09:11:04.720" v="196" actId="1035"/>
          <ac:picMkLst>
            <pc:docMk/>
            <pc:sldMk cId="635843005" sldId="275"/>
            <ac:picMk id="9" creationId="{41F2844A-8828-47AE-B56A-C8EFA8B8E461}"/>
          </ac:picMkLst>
        </pc:picChg>
        <pc:picChg chg="add del">
          <ac:chgData name="Jojo John Moolayil" userId="a85ff9d5effd5865" providerId="LiveId" clId="{704B9E4B-5F7C-4BDE-8D0D-E217280E2ED8}" dt="2017-09-25T09:08:53.830" v="102" actId="1035"/>
          <ac:picMkLst>
            <pc:docMk/>
            <pc:sldMk cId="635843005" sldId="275"/>
            <ac:picMk id="10" creationId="{F133DAD4-A64F-4C89-9CA4-5ECF540A6BDF}"/>
          </ac:picMkLst>
        </pc:picChg>
        <pc:picChg chg="add mod">
          <ac:chgData name="Jojo John Moolayil" userId="a85ff9d5effd5865" providerId="LiveId" clId="{704B9E4B-5F7C-4BDE-8D0D-E217280E2ED8}" dt="2017-09-25T09:11:04.720" v="196" actId="1035"/>
          <ac:picMkLst>
            <pc:docMk/>
            <pc:sldMk cId="635843005" sldId="275"/>
            <ac:picMk id="11" creationId="{5C736F6E-2380-4D69-B5D6-FF55C1BDF3FC}"/>
          </ac:picMkLst>
        </pc:picChg>
      </pc:sldChg>
      <pc:sldChg chg="modSp">
        <pc:chgData name="Jojo John Moolayil" userId="a85ff9d5effd5865" providerId="LiveId" clId="{704B9E4B-5F7C-4BDE-8D0D-E217280E2ED8}" dt="2017-09-27T16:18:01.368" v="455" actId="20577"/>
        <pc:sldMkLst>
          <pc:docMk/>
          <pc:sldMk cId="2733551777" sldId="276"/>
        </pc:sldMkLst>
        <pc:spChg chg="mod">
          <ac:chgData name="Jojo John Moolayil" userId="a85ff9d5effd5865" providerId="LiveId" clId="{704B9E4B-5F7C-4BDE-8D0D-E217280E2ED8}" dt="2017-09-27T16:18:01.368" v="455" actId="20577"/>
          <ac:spMkLst>
            <pc:docMk/>
            <pc:sldMk cId="2733551777" sldId="276"/>
            <ac:spMk id="12" creationId="{AF1CDDA4-1461-43EC-849C-221DDE62E1EC}"/>
          </ac:spMkLst>
        </pc:spChg>
      </pc:sldChg>
      <pc:sldChg chg="del">
        <pc:chgData name="Jojo John Moolayil" userId="a85ff9d5effd5865" providerId="LiveId" clId="{704B9E4B-5F7C-4BDE-8D0D-E217280E2ED8}" dt="2017-09-25T06:55:19.105" v="1" actId="2696"/>
        <pc:sldMkLst>
          <pc:docMk/>
          <pc:sldMk cId="3003233810" sldId="277"/>
        </pc:sldMkLst>
      </pc:sldChg>
      <pc:sldChg chg="modSp">
        <pc:chgData name="Jojo John Moolayil" userId="a85ff9d5effd5865" providerId="LiveId" clId="{704B9E4B-5F7C-4BDE-8D0D-E217280E2ED8}" dt="2017-09-27T05:41:19.194" v="318" actId="1035"/>
        <pc:sldMkLst>
          <pc:docMk/>
          <pc:sldMk cId="2910937018" sldId="280"/>
        </pc:sldMkLst>
        <pc:spChg chg="mod">
          <ac:chgData name="Jojo John Moolayil" userId="a85ff9d5effd5865" providerId="LiveId" clId="{704B9E4B-5F7C-4BDE-8D0D-E217280E2ED8}" dt="2017-09-27T05:41:19.194" v="318" actId="1035"/>
          <ac:spMkLst>
            <pc:docMk/>
            <pc:sldMk cId="2910937018" sldId="280"/>
            <ac:spMk id="222" creationId="{00000000-0000-0000-0000-000000000000}"/>
          </ac:spMkLst>
        </pc:spChg>
      </pc:sldChg>
      <pc:sldChg chg="addSp modSp">
        <pc:chgData name="Jojo John Moolayil" userId="a85ff9d5effd5865" providerId="LiveId" clId="{704B9E4B-5F7C-4BDE-8D0D-E217280E2ED8}" dt="2017-09-27T10:16:50.788" v="410" actId="1036"/>
        <pc:sldMkLst>
          <pc:docMk/>
          <pc:sldMk cId="2427978209" sldId="282"/>
        </pc:sldMkLst>
        <pc:spChg chg="add mod">
          <ac:chgData name="Jojo John Moolayil" userId="a85ff9d5effd5865" providerId="LiveId" clId="{704B9E4B-5F7C-4BDE-8D0D-E217280E2ED8}" dt="2017-09-27T10:16:50.788" v="410" actId="1036"/>
          <ac:spMkLst>
            <pc:docMk/>
            <pc:sldMk cId="2427978209" sldId="282"/>
            <ac:spMk id="2" creationId="{5A336DD2-49C7-4A8F-A9E8-B13F9045E866}"/>
          </ac:spMkLst>
        </pc:spChg>
      </pc:sldChg>
      <pc:sldChg chg="modSp">
        <pc:chgData name="Jojo John Moolayil" userId="a85ff9d5effd5865" providerId="LiveId" clId="{704B9E4B-5F7C-4BDE-8D0D-E217280E2ED8}" dt="2017-09-27T07:42:06.693" v="319" actId="313"/>
        <pc:sldMkLst>
          <pc:docMk/>
          <pc:sldMk cId="3999881715" sldId="283"/>
        </pc:sldMkLst>
        <pc:spChg chg="mod">
          <ac:chgData name="Jojo John Moolayil" userId="a85ff9d5effd5865" providerId="LiveId" clId="{704B9E4B-5F7C-4BDE-8D0D-E217280E2ED8}" dt="2017-09-27T07:42:06.693" v="319" actId="313"/>
          <ac:spMkLst>
            <pc:docMk/>
            <pc:sldMk cId="3999881715" sldId="283"/>
            <ac:spMk id="4" creationId="{63709DA7-549C-4A36-8982-4353BB6668D9}"/>
          </ac:spMkLst>
        </pc:spChg>
      </pc:sldChg>
      <pc:sldChg chg="add">
        <pc:chgData name="Jojo John Moolayil" userId="a85ff9d5effd5865" providerId="LiveId" clId="{704B9E4B-5F7C-4BDE-8D0D-E217280E2ED8}" dt="2017-09-25T09:11:12.570" v="197" actId="20577"/>
        <pc:sldMkLst>
          <pc:docMk/>
          <pc:sldMk cId="1710225831" sldId="286"/>
        </pc:sldMkLst>
      </pc:sldChg>
    </pc:docChg>
  </pc:docChgLst>
  <pc:docChgLst>
    <pc:chgData name="Jojo John Moolayil" userId="a85ff9d5effd5865" providerId="LiveId" clId="{78FD0979-9CDE-4000-9EE7-BFA2151188CE}"/>
    <pc:docChg chg="custSel addSld delSld modSld">
      <pc:chgData name="Jojo John Moolayil" userId="a85ff9d5effd5865" providerId="LiveId" clId="{78FD0979-9CDE-4000-9EE7-BFA2151188CE}" dt="2017-09-10T14:30:38.337" v="1998" actId="20577"/>
      <pc:docMkLst>
        <pc:docMk/>
      </pc:docMkLst>
      <pc:sldChg chg="modSp">
        <pc:chgData name="Jojo John Moolayil" userId="a85ff9d5effd5865" providerId="LiveId" clId="{78FD0979-9CDE-4000-9EE7-BFA2151188CE}" dt="2017-09-10T14:22:02.798" v="1528" actId="1035"/>
        <pc:sldMkLst>
          <pc:docMk/>
          <pc:sldMk cId="0" sldId="257"/>
        </pc:sldMkLst>
        <pc:spChg chg="mod">
          <ac:chgData name="Jojo John Moolayil" userId="a85ff9d5effd5865" providerId="LiveId" clId="{78FD0979-9CDE-4000-9EE7-BFA2151188CE}" dt="2017-09-10T14:22:02.798" v="1528" actId="1035"/>
          <ac:spMkLst>
            <pc:docMk/>
            <pc:sldMk cId="0" sldId="257"/>
            <ac:spMk id="222" creationId="{00000000-0000-0000-0000-000000000000}"/>
          </ac:spMkLst>
        </pc:spChg>
      </pc:sldChg>
      <pc:sldChg chg="modSp">
        <pc:chgData name="Jojo John Moolayil" userId="a85ff9d5effd5865" providerId="LiveId" clId="{78FD0979-9CDE-4000-9EE7-BFA2151188CE}" dt="2017-09-10T14:23:46.366" v="1616" actId="14100"/>
        <pc:sldMkLst>
          <pc:docMk/>
          <pc:sldMk cId="0" sldId="259"/>
        </pc:sldMkLst>
        <pc:spChg chg="mod">
          <ac:chgData name="Jojo John Moolayil" userId="a85ff9d5effd5865" providerId="LiveId" clId="{78FD0979-9CDE-4000-9EE7-BFA2151188CE}" dt="2017-09-10T14:23:35.124" v="1615" actId="20577"/>
          <ac:spMkLst>
            <pc:docMk/>
            <pc:sldMk cId="0" sldId="259"/>
            <ac:spMk id="26" creationId="{60C08567-5670-4BF4-98E6-F9FFC415E27C}"/>
          </ac:spMkLst>
        </pc:spChg>
        <pc:spChg chg="mod">
          <ac:chgData name="Jojo John Moolayil" userId="a85ff9d5effd5865" providerId="LiveId" clId="{78FD0979-9CDE-4000-9EE7-BFA2151188CE}" dt="2017-09-10T14:23:46.366" v="1616" actId="14100"/>
          <ac:spMkLst>
            <pc:docMk/>
            <pc:sldMk cId="0" sldId="259"/>
            <ac:spMk id="32" creationId="{9EFDCD6B-C1E7-4CE8-B7C0-1AF51D9C866F}"/>
          </ac:spMkLst>
        </pc:spChg>
      </pc:sldChg>
      <pc:sldChg chg="modSp">
        <pc:chgData name="Jojo John Moolayil" userId="a85ff9d5effd5865" providerId="LiveId" clId="{78FD0979-9CDE-4000-9EE7-BFA2151188CE}" dt="2017-09-10T14:25:09.053" v="1677" actId="20577"/>
        <pc:sldMkLst>
          <pc:docMk/>
          <pc:sldMk cId="0" sldId="261"/>
        </pc:sldMkLst>
        <pc:spChg chg="mod">
          <ac:chgData name="Jojo John Moolayil" userId="a85ff9d5effd5865" providerId="LiveId" clId="{78FD0979-9CDE-4000-9EE7-BFA2151188CE}" dt="2017-09-10T14:25:09.053" v="1677" actId="20577"/>
          <ac:spMkLst>
            <pc:docMk/>
            <pc:sldMk cId="0" sldId="261"/>
            <ac:spMk id="12" creationId="{AF1CDDA4-1461-43EC-849C-221DDE62E1EC}"/>
          </ac:spMkLst>
        </pc:spChg>
      </pc:sldChg>
      <pc:sldChg chg="del">
        <pc:chgData name="Jojo John Moolayil" userId="a85ff9d5effd5865" providerId="LiveId" clId="{78FD0979-9CDE-4000-9EE7-BFA2151188CE}" dt="2017-09-10T14:21:51.523" v="1517" actId="2696"/>
        <pc:sldMkLst>
          <pc:docMk/>
          <pc:sldMk cId="84239993" sldId="273"/>
        </pc:sldMkLst>
      </pc:sldChg>
      <pc:sldChg chg="modSp">
        <pc:chgData name="Jojo John Moolayil" userId="a85ff9d5effd5865" providerId="LiveId" clId="{78FD0979-9CDE-4000-9EE7-BFA2151188CE}" dt="2017-09-10T14:26:34.692" v="1710" actId="20577"/>
        <pc:sldMkLst>
          <pc:docMk/>
          <pc:sldMk cId="635843005" sldId="275"/>
        </pc:sldMkLst>
        <pc:spChg chg="mod">
          <ac:chgData name="Jojo John Moolayil" userId="a85ff9d5effd5865" providerId="LiveId" clId="{78FD0979-9CDE-4000-9EE7-BFA2151188CE}" dt="2017-09-10T14:26:01.317" v="1692" actId="20577"/>
          <ac:spMkLst>
            <pc:docMk/>
            <pc:sldMk cId="635843005" sldId="275"/>
            <ac:spMk id="2" creationId="{05ADF6EE-6858-48DB-A3E2-83EDAAD9BA37}"/>
          </ac:spMkLst>
        </pc:spChg>
        <pc:spChg chg="mod">
          <ac:chgData name="Jojo John Moolayil" userId="a85ff9d5effd5865" providerId="LiveId" clId="{78FD0979-9CDE-4000-9EE7-BFA2151188CE}" dt="2017-09-10T14:26:34.692" v="1710" actId="20577"/>
          <ac:spMkLst>
            <pc:docMk/>
            <pc:sldMk cId="635843005" sldId="275"/>
            <ac:spMk id="29" creationId="{5F2514CD-D7A0-4091-A3E0-567BC0F56A66}"/>
          </ac:spMkLst>
        </pc:spChg>
      </pc:sldChg>
      <pc:sldChg chg="modSp">
        <pc:chgData name="Jojo John Moolayil" userId="a85ff9d5effd5865" providerId="LiveId" clId="{78FD0979-9CDE-4000-9EE7-BFA2151188CE}" dt="2017-09-10T14:25:35.537" v="1691" actId="20577"/>
        <pc:sldMkLst>
          <pc:docMk/>
          <pc:sldMk cId="2733551777" sldId="276"/>
        </pc:sldMkLst>
        <pc:spChg chg="mod">
          <ac:chgData name="Jojo John Moolayil" userId="a85ff9d5effd5865" providerId="LiveId" clId="{78FD0979-9CDE-4000-9EE7-BFA2151188CE}" dt="2017-09-10T14:25:35.537" v="1691" actId="20577"/>
          <ac:spMkLst>
            <pc:docMk/>
            <pc:sldMk cId="2733551777" sldId="276"/>
            <ac:spMk id="12" creationId="{AF1CDDA4-1461-43EC-849C-221DDE62E1EC}"/>
          </ac:spMkLst>
        </pc:spChg>
      </pc:sldChg>
      <pc:sldChg chg="addSp delSp modSp add">
        <pc:chgData name="Jojo John Moolayil" userId="a85ff9d5effd5865" providerId="LiveId" clId="{78FD0979-9CDE-4000-9EE7-BFA2151188CE}" dt="2017-09-10T14:27:37.633" v="1735" actId="20577"/>
        <pc:sldMkLst>
          <pc:docMk/>
          <pc:sldMk cId="3003233810" sldId="277"/>
        </pc:sldMkLst>
        <pc:spChg chg="mod">
          <ac:chgData name="Jojo John Moolayil" userId="a85ff9d5effd5865" providerId="LiveId" clId="{78FD0979-9CDE-4000-9EE7-BFA2151188CE}" dt="2017-09-10T14:27:37.633" v="1735" actId="20577"/>
          <ac:spMkLst>
            <pc:docMk/>
            <pc:sldMk cId="3003233810" sldId="277"/>
            <ac:spMk id="8" creationId="{6803F5E8-D0E5-41B9-A1BA-8E1F508793D5}"/>
          </ac:spMkLst>
        </pc:spChg>
        <pc:spChg chg="mod">
          <ac:chgData name="Jojo John Moolayil" userId="a85ff9d5effd5865" providerId="LiveId" clId="{78FD0979-9CDE-4000-9EE7-BFA2151188CE}" dt="2017-09-10T14:10:50.738" v="611" actId="20577"/>
          <ac:spMkLst>
            <pc:docMk/>
            <pc:sldMk cId="3003233810" sldId="277"/>
            <ac:spMk id="10" creationId="{72B2FFB8-1D23-4BE3-A1F8-7B0AEDFBBB44}"/>
          </ac:spMkLst>
        </pc:spChg>
        <pc:spChg chg="mod">
          <ac:chgData name="Jojo John Moolayil" userId="a85ff9d5effd5865" providerId="LiveId" clId="{78FD0979-9CDE-4000-9EE7-BFA2151188CE}" dt="2017-09-10T14:02:39.526" v="26" actId="20577"/>
          <ac:spMkLst>
            <pc:docMk/>
            <pc:sldMk cId="3003233810" sldId="277"/>
            <ac:spMk id="262" creationId="{00000000-0000-0000-0000-000000000000}"/>
          </ac:spMkLst>
        </pc:spChg>
        <pc:picChg chg="del">
          <ac:chgData name="Jojo John Moolayil" userId="a85ff9d5effd5865" providerId="LiveId" clId="{78FD0979-9CDE-4000-9EE7-BFA2151188CE}" dt="2017-09-10T14:09:43.160" v="471" actId="478"/>
          <ac:picMkLst>
            <pc:docMk/>
            <pc:sldMk cId="3003233810" sldId="277"/>
            <ac:picMk id="2" creationId="{63992698-9BBF-4FC2-A042-DF2C812DE4C2}"/>
          </ac:picMkLst>
        </pc:picChg>
        <pc:picChg chg="del">
          <ac:chgData name="Jojo John Moolayil" userId="a85ff9d5effd5865" providerId="LiveId" clId="{78FD0979-9CDE-4000-9EE7-BFA2151188CE}" dt="2017-09-10T14:09:43.160" v="471" actId="478"/>
          <ac:picMkLst>
            <pc:docMk/>
            <pc:sldMk cId="3003233810" sldId="277"/>
            <ac:picMk id="3" creationId="{920237EA-C782-4F7B-9DDF-E3CB77E36C10}"/>
          </ac:picMkLst>
        </pc:picChg>
        <pc:picChg chg="add mod">
          <ac:chgData name="Jojo John Moolayil" userId="a85ff9d5effd5865" providerId="LiveId" clId="{78FD0979-9CDE-4000-9EE7-BFA2151188CE}" dt="2017-09-10T14:10:44.966" v="603" actId="1036"/>
          <ac:picMkLst>
            <pc:docMk/>
            <pc:sldMk cId="3003233810" sldId="277"/>
            <ac:picMk id="4" creationId="{129CF96D-943F-4361-BB55-512A7B7AF1CD}"/>
          </ac:picMkLst>
        </pc:picChg>
        <pc:picChg chg="del">
          <ac:chgData name="Jojo John Moolayil" userId="a85ff9d5effd5865" providerId="LiveId" clId="{78FD0979-9CDE-4000-9EE7-BFA2151188CE}" dt="2017-09-10T14:09:43.160" v="471" actId="478"/>
          <ac:picMkLst>
            <pc:docMk/>
            <pc:sldMk cId="3003233810" sldId="277"/>
            <ac:picMk id="5" creationId="{8FAD1531-F7FC-44A6-B9B3-A0DA79F3E5F0}"/>
          </ac:picMkLst>
        </pc:picChg>
        <pc:picChg chg="del">
          <ac:chgData name="Jojo John Moolayil" userId="a85ff9d5effd5865" providerId="LiveId" clId="{78FD0979-9CDE-4000-9EE7-BFA2151188CE}" dt="2017-09-10T14:09:43.160" v="471" actId="478"/>
          <ac:picMkLst>
            <pc:docMk/>
            <pc:sldMk cId="3003233810" sldId="277"/>
            <ac:picMk id="6" creationId="{5351798C-B1DF-4E78-95D4-BF37808F2DC4}"/>
          </ac:picMkLst>
        </pc:picChg>
        <pc:picChg chg="del">
          <ac:chgData name="Jojo John Moolayil" userId="a85ff9d5effd5865" providerId="LiveId" clId="{78FD0979-9CDE-4000-9EE7-BFA2151188CE}" dt="2017-09-10T14:09:43.160" v="471" actId="478"/>
          <ac:picMkLst>
            <pc:docMk/>
            <pc:sldMk cId="3003233810" sldId="277"/>
            <ac:picMk id="7" creationId="{20098DD7-571A-4CA5-B347-9BA8EA5DA879}"/>
          </ac:picMkLst>
        </pc:picChg>
        <pc:picChg chg="del">
          <ac:chgData name="Jojo John Moolayil" userId="a85ff9d5effd5865" providerId="LiveId" clId="{78FD0979-9CDE-4000-9EE7-BFA2151188CE}" dt="2017-09-10T14:09:43.160" v="471" actId="478"/>
          <ac:picMkLst>
            <pc:docMk/>
            <pc:sldMk cId="3003233810" sldId="277"/>
            <ac:picMk id="9" creationId="{1B1F0F31-2923-4429-818B-71AB2F213452}"/>
          </ac:picMkLst>
        </pc:picChg>
      </pc:sldChg>
      <pc:sldChg chg="add del">
        <pc:chgData name="Jojo John Moolayil" userId="a85ff9d5effd5865" providerId="LiveId" clId="{78FD0979-9CDE-4000-9EE7-BFA2151188CE}" dt="2017-09-10T14:16:46.517" v="1516" actId="2696"/>
        <pc:sldMkLst>
          <pc:docMk/>
          <pc:sldMk cId="577433045" sldId="278"/>
        </pc:sldMkLst>
      </pc:sldChg>
      <pc:sldChg chg="addSp delSp modSp add">
        <pc:chgData name="Jojo John Moolayil" userId="a85ff9d5effd5865" providerId="LiveId" clId="{78FD0979-9CDE-4000-9EE7-BFA2151188CE}" dt="2017-09-10T14:28:40.590" v="1782" actId="1036"/>
        <pc:sldMkLst>
          <pc:docMk/>
          <pc:sldMk cId="3004723163" sldId="279"/>
        </pc:sldMkLst>
        <pc:spChg chg="mod">
          <ac:chgData name="Jojo John Moolayil" userId="a85ff9d5effd5865" providerId="LiveId" clId="{78FD0979-9CDE-4000-9EE7-BFA2151188CE}" dt="2017-09-10T14:28:40.590" v="1782" actId="1036"/>
          <ac:spMkLst>
            <pc:docMk/>
            <pc:sldMk cId="3004723163" sldId="279"/>
            <ac:spMk id="8" creationId="{6803F5E8-D0E5-41B9-A1BA-8E1F508793D5}"/>
          </ac:spMkLst>
        </pc:spChg>
        <pc:spChg chg="mod">
          <ac:chgData name="Jojo John Moolayil" userId="a85ff9d5effd5865" providerId="LiveId" clId="{78FD0979-9CDE-4000-9EE7-BFA2151188CE}" dt="2017-09-10T14:16:26.290" v="1515" actId="20577"/>
          <ac:spMkLst>
            <pc:docMk/>
            <pc:sldMk cId="3004723163" sldId="279"/>
            <ac:spMk id="10" creationId="{72B2FFB8-1D23-4BE3-A1F8-7B0AEDFBBB44}"/>
          </ac:spMkLst>
        </pc:spChg>
        <pc:spChg chg="mod">
          <ac:chgData name="Jojo John Moolayil" userId="a85ff9d5effd5865" providerId="LiveId" clId="{78FD0979-9CDE-4000-9EE7-BFA2151188CE}" dt="2017-09-10T14:11:08.353" v="622" actId="20577"/>
          <ac:spMkLst>
            <pc:docMk/>
            <pc:sldMk cId="3004723163" sldId="279"/>
            <ac:spMk id="262" creationId="{00000000-0000-0000-0000-000000000000}"/>
          </ac:spMkLst>
        </pc:spChg>
        <pc:picChg chg="del">
          <ac:chgData name="Jojo John Moolayil" userId="a85ff9d5effd5865" providerId="LiveId" clId="{78FD0979-9CDE-4000-9EE7-BFA2151188CE}" dt="2017-09-10T14:14:33.410" v="1138" actId="478"/>
          <ac:picMkLst>
            <pc:docMk/>
            <pc:sldMk cId="3004723163" sldId="279"/>
            <ac:picMk id="4" creationId="{129CF96D-943F-4361-BB55-512A7B7AF1CD}"/>
          </ac:picMkLst>
        </pc:picChg>
        <pc:picChg chg="add mod">
          <ac:chgData name="Jojo John Moolayil" userId="a85ff9d5effd5865" providerId="LiveId" clId="{78FD0979-9CDE-4000-9EE7-BFA2151188CE}" dt="2017-09-10T14:14:36.655" v="1140" actId="1076"/>
          <ac:picMkLst>
            <pc:docMk/>
            <pc:sldMk cId="3004723163" sldId="279"/>
            <ac:picMk id="9" creationId="{07F71F56-AAF8-4D8D-85FB-A8B196B38466}"/>
          </ac:picMkLst>
        </pc:picChg>
      </pc:sldChg>
      <pc:sldChg chg="modSp add">
        <pc:chgData name="Jojo John Moolayil" userId="a85ff9d5effd5865" providerId="LiveId" clId="{78FD0979-9CDE-4000-9EE7-BFA2151188CE}" dt="2017-09-10T14:30:38.337" v="1998" actId="20577"/>
        <pc:sldMkLst>
          <pc:docMk/>
          <pc:sldMk cId="2910937018" sldId="280"/>
        </pc:sldMkLst>
        <pc:spChg chg="mod">
          <ac:chgData name="Jojo John Moolayil" userId="a85ff9d5effd5865" providerId="LiveId" clId="{78FD0979-9CDE-4000-9EE7-BFA2151188CE}" dt="2017-09-10T14:30:38.337" v="1998" actId="20577"/>
          <ac:spMkLst>
            <pc:docMk/>
            <pc:sldMk cId="2910937018" sldId="280"/>
            <ac:spMk id="222" creationId="{00000000-0000-0000-0000-000000000000}"/>
          </ac:spMkLst>
        </pc:spChg>
      </pc:sldChg>
      <pc:sldMasterChg chg="delSldLayout">
        <pc:chgData name="Jojo John Moolayil" userId="a85ff9d5effd5865" providerId="LiveId" clId="{78FD0979-9CDE-4000-9EE7-BFA2151188CE}" dt="2017-09-10T14:21:51.523" v="1518" actId="2696"/>
        <pc:sldMasterMkLst>
          <pc:docMk/>
          <pc:sldMasterMk cId="0" sldId="2147483671"/>
        </pc:sldMasterMkLst>
        <pc:sldLayoutChg chg="del">
          <pc:chgData name="Jojo John Moolayil" userId="a85ff9d5effd5865" providerId="LiveId" clId="{78FD0979-9CDE-4000-9EE7-BFA2151188CE}" dt="2017-09-10T14:21:51.523" v="1518" actId="2696"/>
          <pc:sldLayoutMkLst>
            <pc:docMk/>
            <pc:sldMasterMk cId="0" sldId="2147483671"/>
            <pc:sldLayoutMk cId="0" sldId="2147483660"/>
          </pc:sldLayoutMkLst>
        </pc:sldLayoutChg>
      </pc:sldMasterChg>
    </pc:docChg>
  </pc:docChgLst>
  <pc:docChgLst>
    <pc:chgData name="Jojo John Moolayil" userId="a85ff9d5effd5865" providerId="LiveId" clId="{C5BFCA1C-B24F-4823-B4A7-D4BD13859D7C}"/>
    <pc:docChg chg="custSel modSld">
      <pc:chgData name="Jojo John Moolayil" userId="a85ff9d5effd5865" providerId="LiveId" clId="{C5BFCA1C-B24F-4823-B4A7-D4BD13859D7C}" dt="2017-09-13T18:04:59.491" v="50" actId="20577"/>
      <pc:docMkLst>
        <pc:docMk/>
      </pc:docMkLst>
      <pc:sldChg chg="modSp">
        <pc:chgData name="Jojo John Moolayil" userId="a85ff9d5effd5865" providerId="LiveId" clId="{C5BFCA1C-B24F-4823-B4A7-D4BD13859D7C}" dt="2017-09-13T17:55:04.404" v="28" actId="20577"/>
        <pc:sldMkLst>
          <pc:docMk/>
          <pc:sldMk cId="0" sldId="258"/>
        </pc:sldMkLst>
        <pc:spChg chg="mod">
          <ac:chgData name="Jojo John Moolayil" userId="a85ff9d5effd5865" providerId="LiveId" clId="{C5BFCA1C-B24F-4823-B4A7-D4BD13859D7C}" dt="2017-09-13T17:55:04.404" v="28" actId="20577"/>
          <ac:spMkLst>
            <pc:docMk/>
            <pc:sldMk cId="0" sldId="258"/>
            <ac:spMk id="228" creationId="{00000000-0000-0000-0000-000000000000}"/>
          </ac:spMkLst>
        </pc:spChg>
      </pc:sldChg>
      <pc:sldChg chg="modSp">
        <pc:chgData name="Jojo John Moolayil" userId="a85ff9d5effd5865" providerId="LiveId" clId="{C5BFCA1C-B24F-4823-B4A7-D4BD13859D7C}" dt="2017-09-13T18:04:59.491" v="50" actId="20577"/>
        <pc:sldMkLst>
          <pc:docMk/>
          <pc:sldMk cId="0" sldId="259"/>
        </pc:sldMkLst>
        <pc:spChg chg="mod">
          <ac:chgData name="Jojo John Moolayil" userId="a85ff9d5effd5865" providerId="LiveId" clId="{C5BFCA1C-B24F-4823-B4A7-D4BD13859D7C}" dt="2017-09-13T18:04:59.491" v="50" actId="20577"/>
          <ac:spMkLst>
            <pc:docMk/>
            <pc:sldMk cId="0" sldId="259"/>
            <ac:spMk id="235" creationId="{00000000-0000-0000-0000-000000000000}"/>
          </ac:spMkLst>
        </pc:spChg>
      </pc:sldChg>
      <pc:sldChg chg="modSp">
        <pc:chgData name="Jojo John Moolayil" userId="a85ff9d5effd5865" providerId="LiveId" clId="{C5BFCA1C-B24F-4823-B4A7-D4BD13859D7C}" dt="2017-09-11T17:18:36.248" v="3" actId="1037"/>
        <pc:sldMkLst>
          <pc:docMk/>
          <pc:sldMk cId="0" sldId="260"/>
        </pc:sldMkLst>
        <pc:cxnChg chg="mod ord">
          <ac:chgData name="Jojo John Moolayil" userId="a85ff9d5effd5865" providerId="LiveId" clId="{C5BFCA1C-B24F-4823-B4A7-D4BD13859D7C}" dt="2017-09-11T17:18:36.248" v="3" actId="1037"/>
          <ac:cxnSpMkLst>
            <pc:docMk/>
            <pc:sldMk cId="0" sldId="260"/>
            <ac:cxnSpMk id="227" creationId="{BCF34B58-E6B9-467A-8531-7FBF019B908C}"/>
          </ac:cxnSpMkLst>
        </pc:cxnChg>
        <pc:cxnChg chg="ord">
          <ac:chgData name="Jojo John Moolayil" userId="a85ff9d5effd5865" providerId="LiveId" clId="{C5BFCA1C-B24F-4823-B4A7-D4BD13859D7C}" dt="2017-09-11T17:17:57.357" v="0" actId="166"/>
          <ac:cxnSpMkLst>
            <pc:docMk/>
            <pc:sldMk cId="0" sldId="260"/>
            <ac:cxnSpMk id="229" creationId="{63A86AFC-69AF-4F54-A43F-43F3419E3640}"/>
          </ac:cxnSpMkLst>
        </pc:cxn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881905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986204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56826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555037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1" name="Shape 2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02655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92391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43333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543755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1" name="Shape 2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41917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210761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4"/>
        <p:cNvGrpSpPr/>
        <p:nvPr/>
      </p:nvGrpSpPr>
      <p:grpSpPr>
        <a:xfrm>
          <a:off x="0" y="0"/>
          <a:ext cx="0" cy="0"/>
          <a:chOff x="0" y="0"/>
          <a:chExt cx="0" cy="0"/>
        </a:xfrm>
      </p:grpSpPr>
      <p:sp>
        <p:nvSpPr>
          <p:cNvPr id="55" name="Shape 55"/>
          <p:cNvSpPr txBox="1">
            <a:spLocks noGrp="1"/>
          </p:cNvSpPr>
          <p:nvPr>
            <p:ph type="ctrTitle"/>
          </p:nvPr>
        </p:nvSpPr>
        <p:spPr>
          <a:xfrm>
            <a:off x="671257" y="990800"/>
            <a:ext cx="7801500" cy="1730100"/>
          </a:xfrm>
          <a:prstGeom prst="rect">
            <a:avLst/>
          </a:prstGeom>
        </p:spPr>
        <p:txBody>
          <a:bodyPr wrap="square" lIns="91425" tIns="91425" rIns="91425" bIns="91425" anchor="b" anchorCtr="0"/>
          <a:lstStyle>
            <a:lvl1pPr lvl="0" algn="ctr" rtl="0">
              <a:spcBef>
                <a:spcPts val="0"/>
              </a:spcBef>
              <a:buSzPct val="100000"/>
              <a:defRPr sz="4800"/>
            </a:lvl1pPr>
            <a:lvl2pPr lvl="1" algn="ctr" rtl="0">
              <a:spcBef>
                <a:spcPts val="0"/>
              </a:spcBef>
              <a:buSzPct val="100000"/>
              <a:defRPr sz="4800"/>
            </a:lvl2pPr>
            <a:lvl3pPr lvl="2" algn="ctr" rtl="0">
              <a:spcBef>
                <a:spcPts val="0"/>
              </a:spcBef>
              <a:buSzPct val="100000"/>
              <a:defRPr sz="4800"/>
            </a:lvl3pPr>
            <a:lvl4pPr lvl="3" algn="ctr" rtl="0">
              <a:spcBef>
                <a:spcPts val="0"/>
              </a:spcBef>
              <a:buSzPct val="100000"/>
              <a:defRPr sz="4800"/>
            </a:lvl4pPr>
            <a:lvl5pPr lvl="4" algn="ctr" rtl="0">
              <a:spcBef>
                <a:spcPts val="0"/>
              </a:spcBef>
              <a:buSzPct val="100000"/>
              <a:defRPr sz="4800"/>
            </a:lvl5pPr>
            <a:lvl6pPr lvl="5" algn="ctr" rtl="0">
              <a:spcBef>
                <a:spcPts val="0"/>
              </a:spcBef>
              <a:buSzPct val="100000"/>
              <a:defRPr sz="4800"/>
            </a:lvl6pPr>
            <a:lvl7pPr lvl="6" algn="ctr" rtl="0">
              <a:spcBef>
                <a:spcPts val="0"/>
              </a:spcBef>
              <a:buSzPct val="100000"/>
              <a:defRPr sz="4800"/>
            </a:lvl7pPr>
            <a:lvl8pPr lvl="7" algn="ctr" rtl="0">
              <a:spcBef>
                <a:spcPts val="0"/>
              </a:spcBef>
              <a:buSzPct val="100000"/>
              <a:defRPr sz="4800"/>
            </a:lvl8pPr>
            <a:lvl9pPr lvl="8" algn="ctr" rtl="0">
              <a:spcBef>
                <a:spcPts val="0"/>
              </a:spcBef>
              <a:buSzPct val="100000"/>
              <a:defRPr sz="4800"/>
            </a:lvl9pPr>
          </a:lstStyle>
          <a:p>
            <a:endParaRPr/>
          </a:p>
        </p:txBody>
      </p:sp>
      <p:sp>
        <p:nvSpPr>
          <p:cNvPr id="56" name="Shape 56"/>
          <p:cNvSpPr txBox="1">
            <a:spLocks noGrp="1"/>
          </p:cNvSpPr>
          <p:nvPr>
            <p:ph type="subTitle" idx="1"/>
          </p:nvPr>
        </p:nvSpPr>
        <p:spPr>
          <a:xfrm>
            <a:off x="671250" y="3174875"/>
            <a:ext cx="7801500" cy="792600"/>
          </a:xfrm>
          <a:prstGeom prst="rect">
            <a:avLst/>
          </a:prstGeom>
        </p:spPr>
        <p:txBody>
          <a:bodyPr wrap="square"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57" name="Shape 57"/>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
        <p:nvSpPr>
          <p:cNvPr id="58" name="Shape 58"/>
          <p:cNvSpPr/>
          <p:nvPr/>
        </p:nvSpPr>
        <p:spPr>
          <a:xfrm>
            <a:off x="3424950" y="4867075"/>
            <a:ext cx="2294100" cy="172800"/>
          </a:xfrm>
          <a:prstGeom prst="bracketPair">
            <a:avLst/>
          </a:prstGeom>
          <a:no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sz="800">
                <a:solidFill>
                  <a:srgbClr val="D9D9D9"/>
                </a:solidFill>
              </a:rPr>
              <a:t>Copyright © TELCOMA.  All Rights Reserved</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5" name="Shape 65"/>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6" name="Shape 66"/>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
        <p:nvSpPr>
          <p:cNvPr id="67" name="Shape 67"/>
          <p:cNvSpPr/>
          <p:nvPr/>
        </p:nvSpPr>
        <p:spPr>
          <a:xfrm>
            <a:off x="3424950" y="4867075"/>
            <a:ext cx="2294100" cy="172800"/>
          </a:xfrm>
          <a:prstGeom prst="bracketPair">
            <a:avLst/>
          </a:prstGeom>
          <a:no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sz="800">
                <a:solidFill>
                  <a:srgbClr val="D9D9D9"/>
                </a:solidFill>
              </a:rPr>
              <a:t>Copyright © TELCOMA.  All Rights Reserved</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0" name="Shape 70"/>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71" name="Shape 71"/>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72" name="Shape 72"/>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
        <p:nvSpPr>
          <p:cNvPr id="73" name="Shape 73"/>
          <p:cNvSpPr/>
          <p:nvPr/>
        </p:nvSpPr>
        <p:spPr>
          <a:xfrm>
            <a:off x="3424950" y="4867075"/>
            <a:ext cx="2294100" cy="172800"/>
          </a:xfrm>
          <a:prstGeom prst="bracketPair">
            <a:avLst/>
          </a:prstGeom>
          <a:no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sz="800">
                <a:solidFill>
                  <a:srgbClr val="D9D9D9"/>
                </a:solidFill>
              </a:rPr>
              <a:t>Copyright © TELCOMA.  All Rights Reserved</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6" name="Shape 76"/>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
        <p:nvSpPr>
          <p:cNvPr id="77" name="Shape 77"/>
          <p:cNvSpPr/>
          <p:nvPr/>
        </p:nvSpPr>
        <p:spPr>
          <a:xfrm>
            <a:off x="3424950" y="4867075"/>
            <a:ext cx="2294100" cy="172800"/>
          </a:xfrm>
          <a:prstGeom prst="bracketPair">
            <a:avLst/>
          </a:prstGeom>
          <a:no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sz="800">
                <a:solidFill>
                  <a:srgbClr val="D9D9D9"/>
                </a:solidFill>
              </a:rPr>
              <a:t>Copyright © TELCOMA.  All Rights Reserved</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80" name="Shape 8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81" name="Shape 81"/>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
        <p:nvSpPr>
          <p:cNvPr id="82" name="Shape 82"/>
          <p:cNvSpPr/>
          <p:nvPr/>
        </p:nvSpPr>
        <p:spPr>
          <a:xfrm>
            <a:off x="3424950" y="4867075"/>
            <a:ext cx="2294100" cy="172800"/>
          </a:xfrm>
          <a:prstGeom prst="bracketPair">
            <a:avLst/>
          </a:prstGeom>
          <a:no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sz="800">
                <a:solidFill>
                  <a:srgbClr val="D9D9D9"/>
                </a:solidFill>
              </a:rPr>
              <a:t>Copyright © TELCOMA.  All Rights Reserved</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Main point">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90250" y="526350"/>
            <a:ext cx="6227100" cy="4090800"/>
          </a:xfrm>
          <a:prstGeom prst="rect">
            <a:avLst/>
          </a:prstGeom>
        </p:spPr>
        <p:txBody>
          <a:bodyPr wrap="square" lIns="91425" tIns="91425" rIns="91425" bIns="91425" anchor="ctr" anchorCtr="0"/>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a:endParaRPr/>
          </a:p>
        </p:txBody>
      </p:sp>
      <p:sp>
        <p:nvSpPr>
          <p:cNvPr id="85" name="Shape 85"/>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
        <p:nvSpPr>
          <p:cNvPr id="86" name="Shape 86"/>
          <p:cNvSpPr/>
          <p:nvPr/>
        </p:nvSpPr>
        <p:spPr>
          <a:xfrm>
            <a:off x="3424950" y="4867075"/>
            <a:ext cx="2294100" cy="172800"/>
          </a:xfrm>
          <a:prstGeom prst="bracketPair">
            <a:avLst/>
          </a:prstGeom>
          <a:no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sz="800">
                <a:solidFill>
                  <a:schemeClr val="lt1"/>
                </a:solidFill>
              </a:rPr>
              <a:t>Copyright © TELCOMA.  All Rights Reserved</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87"/>
        <p:cNvGrpSpPr/>
        <p:nvPr/>
      </p:nvGrpSpPr>
      <p:grpSpPr>
        <a:xfrm>
          <a:off x="0" y="0"/>
          <a:ext cx="0" cy="0"/>
          <a:chOff x="0" y="0"/>
          <a:chExt cx="0" cy="0"/>
        </a:xfrm>
      </p:grpSpPr>
      <p:sp>
        <p:nvSpPr>
          <p:cNvPr id="88" name="Shape 88"/>
          <p:cNvSpPr/>
          <p:nvPr/>
        </p:nvSpPr>
        <p:spPr>
          <a:xfrm>
            <a:off x="4572000" y="0"/>
            <a:ext cx="4572000" cy="51435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cxnSp>
        <p:nvCxnSpPr>
          <p:cNvPr id="89" name="Shape 89"/>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90" name="Shape 90"/>
          <p:cNvSpPr txBox="1">
            <a:spLocks noGrp="1"/>
          </p:cNvSpPr>
          <p:nvPr>
            <p:ph type="title"/>
          </p:nvPr>
        </p:nvSpPr>
        <p:spPr>
          <a:xfrm>
            <a:off x="265500" y="1081400"/>
            <a:ext cx="4045200" cy="1710300"/>
          </a:xfrm>
          <a:prstGeom prst="rect">
            <a:avLst/>
          </a:prstGeom>
        </p:spPr>
        <p:txBody>
          <a:bodyPr wrap="square" lIns="91425" tIns="91425" rIns="91425" bIns="91425" anchor="b" anchorCtr="0"/>
          <a:lstStyle>
            <a:lvl1pPr lvl="0" algn="ctr" rtl="0">
              <a:spcBef>
                <a:spcPts val="0"/>
              </a:spcBef>
              <a:buSzPct val="100000"/>
              <a:buFont typeface="Montserrat"/>
              <a:defRPr sz="4200">
                <a:latin typeface="Montserrat"/>
                <a:ea typeface="Montserrat"/>
                <a:cs typeface="Montserrat"/>
                <a:sym typeface="Montserrat"/>
              </a:defRPr>
            </a:lvl1pPr>
            <a:lvl2pPr lvl="1" algn="ctr" rtl="0">
              <a:spcBef>
                <a:spcPts val="0"/>
              </a:spcBef>
              <a:buSzPct val="100000"/>
              <a:defRPr sz="4200"/>
            </a:lvl2pPr>
            <a:lvl3pPr lvl="2" algn="ctr" rtl="0">
              <a:spcBef>
                <a:spcPts val="0"/>
              </a:spcBef>
              <a:buSzPct val="100000"/>
              <a:defRPr sz="4200"/>
            </a:lvl3pPr>
            <a:lvl4pPr lvl="3" algn="ctr" rtl="0">
              <a:spcBef>
                <a:spcPts val="0"/>
              </a:spcBef>
              <a:buSzPct val="100000"/>
              <a:defRPr sz="4200"/>
            </a:lvl4pPr>
            <a:lvl5pPr lvl="4" algn="ctr" rtl="0">
              <a:spcBef>
                <a:spcPts val="0"/>
              </a:spcBef>
              <a:buSzPct val="100000"/>
              <a:defRPr sz="4200"/>
            </a:lvl5pPr>
            <a:lvl6pPr lvl="5" algn="ctr" rtl="0">
              <a:spcBef>
                <a:spcPts val="0"/>
              </a:spcBef>
              <a:buSzPct val="100000"/>
              <a:defRPr sz="4200"/>
            </a:lvl6pPr>
            <a:lvl7pPr lvl="6" algn="ctr" rtl="0">
              <a:spcBef>
                <a:spcPts val="0"/>
              </a:spcBef>
              <a:buSzPct val="100000"/>
              <a:defRPr sz="4200"/>
            </a:lvl7pPr>
            <a:lvl8pPr lvl="7" algn="ctr" rtl="0">
              <a:spcBef>
                <a:spcPts val="0"/>
              </a:spcBef>
              <a:buSzPct val="100000"/>
              <a:defRPr sz="4200"/>
            </a:lvl8pPr>
            <a:lvl9pPr lvl="8" algn="ctr" rtl="0">
              <a:spcBef>
                <a:spcPts val="0"/>
              </a:spcBef>
              <a:buSzPct val="100000"/>
              <a:defRPr sz="4200"/>
            </a:lvl9pPr>
          </a:lstStyle>
          <a:p>
            <a:endParaRPr/>
          </a:p>
        </p:txBody>
      </p:sp>
      <p:sp>
        <p:nvSpPr>
          <p:cNvPr id="91" name="Shape 91"/>
          <p:cNvSpPr txBox="1">
            <a:spLocks noGrp="1"/>
          </p:cNvSpPr>
          <p:nvPr>
            <p:ph type="subTitle" idx="1"/>
          </p:nvPr>
        </p:nvSpPr>
        <p:spPr>
          <a:xfrm>
            <a:off x="265500" y="2845200"/>
            <a:ext cx="4045200" cy="1345500"/>
          </a:xfrm>
          <a:prstGeom prst="rect">
            <a:avLst/>
          </a:prstGeom>
        </p:spPr>
        <p:txBody>
          <a:bodyPr wrap="square" lIns="91425" tIns="91425" rIns="91425" bIns="91425" anchor="t" anchorCtr="0"/>
          <a:lstStyle>
            <a:lvl1pPr lvl="0" algn="ctr" rtl="0">
              <a:lnSpc>
                <a:spcPct val="100000"/>
              </a:lnSpc>
              <a:spcBef>
                <a:spcPts val="0"/>
              </a:spcBef>
              <a:spcAft>
                <a:spcPts val="0"/>
              </a:spcAft>
              <a:buClr>
                <a:schemeClr val="dk1"/>
              </a:buClr>
              <a:buSzPct val="100000"/>
              <a:buFont typeface="Raleway"/>
              <a:buNone/>
              <a:defRPr sz="2100">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ct val="100000"/>
              <a:buNone/>
              <a:defRPr sz="2100">
                <a:solidFill>
                  <a:schemeClr val="dk1"/>
                </a:solidFill>
              </a:defRPr>
            </a:lvl2pPr>
            <a:lvl3pPr lvl="2" algn="ctr" rtl="0">
              <a:lnSpc>
                <a:spcPct val="100000"/>
              </a:lnSpc>
              <a:spcBef>
                <a:spcPts val="0"/>
              </a:spcBef>
              <a:spcAft>
                <a:spcPts val="0"/>
              </a:spcAft>
              <a:buClr>
                <a:schemeClr val="dk1"/>
              </a:buClr>
              <a:buSzPct val="100000"/>
              <a:buNone/>
              <a:defRPr sz="2100">
                <a:solidFill>
                  <a:schemeClr val="dk1"/>
                </a:solidFill>
              </a:defRPr>
            </a:lvl3pPr>
            <a:lvl4pPr lvl="3" algn="ctr" rtl="0">
              <a:lnSpc>
                <a:spcPct val="100000"/>
              </a:lnSpc>
              <a:spcBef>
                <a:spcPts val="0"/>
              </a:spcBef>
              <a:spcAft>
                <a:spcPts val="0"/>
              </a:spcAft>
              <a:buClr>
                <a:schemeClr val="dk1"/>
              </a:buClr>
              <a:buSzPct val="100000"/>
              <a:buNone/>
              <a:defRPr sz="2100">
                <a:solidFill>
                  <a:schemeClr val="dk1"/>
                </a:solidFill>
              </a:defRPr>
            </a:lvl4pPr>
            <a:lvl5pPr lvl="4" algn="ctr" rtl="0">
              <a:lnSpc>
                <a:spcPct val="100000"/>
              </a:lnSpc>
              <a:spcBef>
                <a:spcPts val="0"/>
              </a:spcBef>
              <a:spcAft>
                <a:spcPts val="0"/>
              </a:spcAft>
              <a:buClr>
                <a:schemeClr val="dk1"/>
              </a:buClr>
              <a:buSzPct val="100000"/>
              <a:buNone/>
              <a:defRPr sz="2100">
                <a:solidFill>
                  <a:schemeClr val="dk1"/>
                </a:solidFill>
              </a:defRPr>
            </a:lvl5pPr>
            <a:lvl6pPr lvl="5" algn="ctr" rtl="0">
              <a:lnSpc>
                <a:spcPct val="100000"/>
              </a:lnSpc>
              <a:spcBef>
                <a:spcPts val="0"/>
              </a:spcBef>
              <a:spcAft>
                <a:spcPts val="0"/>
              </a:spcAft>
              <a:buClr>
                <a:schemeClr val="dk1"/>
              </a:buClr>
              <a:buSzPct val="100000"/>
              <a:buNone/>
              <a:defRPr sz="2100">
                <a:solidFill>
                  <a:schemeClr val="dk1"/>
                </a:solidFill>
              </a:defRPr>
            </a:lvl6pPr>
            <a:lvl7pPr lvl="6" algn="ctr" rtl="0">
              <a:lnSpc>
                <a:spcPct val="100000"/>
              </a:lnSpc>
              <a:spcBef>
                <a:spcPts val="0"/>
              </a:spcBef>
              <a:spcAft>
                <a:spcPts val="0"/>
              </a:spcAft>
              <a:buClr>
                <a:schemeClr val="dk1"/>
              </a:buClr>
              <a:buSzPct val="100000"/>
              <a:buNone/>
              <a:defRPr sz="2100">
                <a:solidFill>
                  <a:schemeClr val="dk1"/>
                </a:solidFill>
              </a:defRPr>
            </a:lvl7pPr>
            <a:lvl8pPr lvl="7" algn="ctr" rtl="0">
              <a:lnSpc>
                <a:spcPct val="100000"/>
              </a:lnSpc>
              <a:spcBef>
                <a:spcPts val="0"/>
              </a:spcBef>
              <a:spcAft>
                <a:spcPts val="0"/>
              </a:spcAft>
              <a:buClr>
                <a:schemeClr val="dk1"/>
              </a:buClr>
              <a:buSzPct val="100000"/>
              <a:buNone/>
              <a:defRPr sz="2100">
                <a:solidFill>
                  <a:schemeClr val="dk1"/>
                </a:solidFill>
              </a:defRPr>
            </a:lvl8pPr>
            <a:lvl9pPr lvl="8" algn="ctr" rtl="0">
              <a:lnSpc>
                <a:spcPct val="100000"/>
              </a:lnSpc>
              <a:spcBef>
                <a:spcPts val="0"/>
              </a:spcBef>
              <a:spcAft>
                <a:spcPts val="0"/>
              </a:spcAft>
              <a:buClr>
                <a:schemeClr val="dk1"/>
              </a:buClr>
              <a:buSzPct val="100000"/>
              <a:buNone/>
              <a:defRPr sz="2100">
                <a:solidFill>
                  <a:schemeClr val="dk1"/>
                </a:solidFill>
              </a:defRPr>
            </a:lvl9pPr>
          </a:lstStyle>
          <a:p>
            <a:endParaRPr/>
          </a:p>
        </p:txBody>
      </p:sp>
      <p:sp>
        <p:nvSpPr>
          <p:cNvPr id="92" name="Shape 92"/>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rtl="0">
              <a:spcBef>
                <a:spcPts val="0"/>
              </a:spcBef>
              <a:buClr>
                <a:schemeClr val="lt1"/>
              </a:buClr>
              <a:buFont typeface="Raleway"/>
              <a:defRPr>
                <a:solidFill>
                  <a:schemeClr val="lt1"/>
                </a:solidFill>
                <a:latin typeface="Raleway"/>
                <a:ea typeface="Raleway"/>
                <a:cs typeface="Raleway"/>
                <a:sym typeface="Raleway"/>
              </a:defRPr>
            </a:lvl1pPr>
            <a:lvl2pPr lvl="1" rtl="0">
              <a:spcBef>
                <a:spcPts val="0"/>
              </a:spcBef>
              <a:buClr>
                <a:schemeClr val="lt1"/>
              </a:buClr>
              <a:buFont typeface="Raleway"/>
              <a:defRPr>
                <a:solidFill>
                  <a:schemeClr val="lt1"/>
                </a:solidFill>
                <a:latin typeface="Raleway"/>
                <a:ea typeface="Raleway"/>
                <a:cs typeface="Raleway"/>
                <a:sym typeface="Raleway"/>
              </a:defRPr>
            </a:lvl2pPr>
            <a:lvl3pPr lvl="2" rtl="0">
              <a:spcBef>
                <a:spcPts val="0"/>
              </a:spcBef>
              <a:buClr>
                <a:schemeClr val="lt1"/>
              </a:buClr>
              <a:buFont typeface="Raleway"/>
              <a:defRPr>
                <a:solidFill>
                  <a:schemeClr val="lt1"/>
                </a:solidFill>
                <a:latin typeface="Raleway"/>
                <a:ea typeface="Raleway"/>
                <a:cs typeface="Raleway"/>
                <a:sym typeface="Raleway"/>
              </a:defRPr>
            </a:lvl3pPr>
            <a:lvl4pPr lvl="3" rtl="0">
              <a:spcBef>
                <a:spcPts val="0"/>
              </a:spcBef>
              <a:buClr>
                <a:schemeClr val="lt1"/>
              </a:buClr>
              <a:buFont typeface="Raleway"/>
              <a:defRPr>
                <a:solidFill>
                  <a:schemeClr val="lt1"/>
                </a:solidFill>
                <a:latin typeface="Raleway"/>
                <a:ea typeface="Raleway"/>
                <a:cs typeface="Raleway"/>
                <a:sym typeface="Raleway"/>
              </a:defRPr>
            </a:lvl4pPr>
            <a:lvl5pPr lvl="4" rtl="0">
              <a:spcBef>
                <a:spcPts val="0"/>
              </a:spcBef>
              <a:buClr>
                <a:schemeClr val="lt1"/>
              </a:buClr>
              <a:buFont typeface="Raleway"/>
              <a:defRPr>
                <a:solidFill>
                  <a:schemeClr val="lt1"/>
                </a:solidFill>
                <a:latin typeface="Raleway"/>
                <a:ea typeface="Raleway"/>
                <a:cs typeface="Raleway"/>
                <a:sym typeface="Raleway"/>
              </a:defRPr>
            </a:lvl5pPr>
            <a:lvl6pPr lvl="5" rtl="0">
              <a:spcBef>
                <a:spcPts val="0"/>
              </a:spcBef>
              <a:buClr>
                <a:schemeClr val="lt1"/>
              </a:buClr>
              <a:buFont typeface="Raleway"/>
              <a:defRPr>
                <a:solidFill>
                  <a:schemeClr val="lt1"/>
                </a:solidFill>
                <a:latin typeface="Raleway"/>
                <a:ea typeface="Raleway"/>
                <a:cs typeface="Raleway"/>
                <a:sym typeface="Raleway"/>
              </a:defRPr>
            </a:lvl6pPr>
            <a:lvl7pPr lvl="6" rtl="0">
              <a:spcBef>
                <a:spcPts val="0"/>
              </a:spcBef>
              <a:buClr>
                <a:schemeClr val="lt1"/>
              </a:buClr>
              <a:buFont typeface="Raleway"/>
              <a:defRPr>
                <a:solidFill>
                  <a:schemeClr val="lt1"/>
                </a:solidFill>
                <a:latin typeface="Raleway"/>
                <a:ea typeface="Raleway"/>
                <a:cs typeface="Raleway"/>
                <a:sym typeface="Raleway"/>
              </a:defRPr>
            </a:lvl7pPr>
            <a:lvl8pPr lvl="7" rtl="0">
              <a:spcBef>
                <a:spcPts val="0"/>
              </a:spcBef>
              <a:buClr>
                <a:schemeClr val="lt1"/>
              </a:buClr>
              <a:buFont typeface="Raleway"/>
              <a:defRPr>
                <a:solidFill>
                  <a:schemeClr val="lt1"/>
                </a:solidFill>
                <a:latin typeface="Raleway"/>
                <a:ea typeface="Raleway"/>
                <a:cs typeface="Raleway"/>
                <a:sym typeface="Raleway"/>
              </a:defRPr>
            </a:lvl8pPr>
            <a:lvl9pPr lvl="8" rtl="0">
              <a:spcBef>
                <a:spcPts val="0"/>
              </a:spcBef>
              <a:buClr>
                <a:schemeClr val="lt1"/>
              </a:buClr>
              <a:buFont typeface="Raleway"/>
              <a:defRPr>
                <a:solidFill>
                  <a:schemeClr val="lt1"/>
                </a:solidFill>
                <a:latin typeface="Raleway"/>
                <a:ea typeface="Raleway"/>
                <a:cs typeface="Raleway"/>
                <a:sym typeface="Raleway"/>
              </a:defRPr>
            </a:lvl9pPr>
          </a:lstStyle>
          <a:p>
            <a:endParaRPr/>
          </a:p>
        </p:txBody>
      </p:sp>
      <p:sp>
        <p:nvSpPr>
          <p:cNvPr id="93" name="Shape 93"/>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
        <p:nvSpPr>
          <p:cNvPr id="94" name="Shape 94"/>
          <p:cNvSpPr/>
          <p:nvPr/>
        </p:nvSpPr>
        <p:spPr>
          <a:xfrm>
            <a:off x="3424950" y="4867075"/>
            <a:ext cx="2294100" cy="172800"/>
          </a:xfrm>
          <a:prstGeom prst="bracketPair">
            <a:avLst/>
          </a:prstGeom>
          <a:no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sz="800">
                <a:solidFill>
                  <a:srgbClr val="D9D9D9"/>
                </a:solidFill>
              </a:rPr>
              <a:t>Copyright © TELCOMA.  </a:t>
            </a:r>
            <a:r>
              <a:rPr lang="en" sz="800">
                <a:solidFill>
                  <a:schemeClr val="lt1"/>
                </a:solidFill>
              </a:rPr>
              <a:t>All Rights Reserved</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aption">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rt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a:endParaRPr/>
          </a:p>
        </p:txBody>
      </p:sp>
      <p:sp>
        <p:nvSpPr>
          <p:cNvPr id="97" name="Shape 97"/>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
        <p:nvSpPr>
          <p:cNvPr id="98" name="Shape 98"/>
          <p:cNvSpPr/>
          <p:nvPr/>
        </p:nvSpPr>
        <p:spPr>
          <a:xfrm>
            <a:off x="3424950" y="4867075"/>
            <a:ext cx="2294100" cy="172800"/>
          </a:xfrm>
          <a:prstGeom prst="bracketPair">
            <a:avLst/>
          </a:prstGeom>
          <a:no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sz="800">
                <a:solidFill>
                  <a:srgbClr val="D9D9D9"/>
                </a:solidFill>
              </a:rPr>
              <a:t>Copyright © TELCOMA.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ig number">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1255275"/>
            <a:ext cx="8520600" cy="1890600"/>
          </a:xfrm>
          <a:prstGeom prst="rect">
            <a:avLst/>
          </a:prstGeom>
        </p:spPr>
        <p:txBody>
          <a:bodyPr wrap="square" lIns="91425" tIns="91425" rIns="91425" bIns="91425" anchor="b" anchorCtr="0"/>
          <a:lstStyle>
            <a:lvl1pPr lvl="0" algn="ctr" rtl="0">
              <a:spcBef>
                <a:spcPts val="0"/>
              </a:spcBef>
              <a:buSzPct val="100000"/>
              <a:defRPr sz="12000"/>
            </a:lvl1pPr>
            <a:lvl2pPr lvl="1" algn="ctr" rtl="0">
              <a:spcBef>
                <a:spcPts val="0"/>
              </a:spcBef>
              <a:buSzPct val="100000"/>
              <a:defRPr sz="12000"/>
            </a:lvl2pPr>
            <a:lvl3pPr lvl="2" algn="ctr" rtl="0">
              <a:spcBef>
                <a:spcPts val="0"/>
              </a:spcBef>
              <a:buSzPct val="100000"/>
              <a:defRPr sz="12000"/>
            </a:lvl3pPr>
            <a:lvl4pPr lvl="3" algn="ctr" rtl="0">
              <a:spcBef>
                <a:spcPts val="0"/>
              </a:spcBef>
              <a:buSzPct val="100000"/>
              <a:defRPr sz="12000"/>
            </a:lvl4pPr>
            <a:lvl5pPr lvl="4" algn="ctr" rtl="0">
              <a:spcBef>
                <a:spcPts val="0"/>
              </a:spcBef>
              <a:buSzPct val="100000"/>
              <a:defRPr sz="12000"/>
            </a:lvl5pPr>
            <a:lvl6pPr lvl="5" algn="ctr" rtl="0">
              <a:spcBef>
                <a:spcPts val="0"/>
              </a:spcBef>
              <a:buSzPct val="100000"/>
              <a:defRPr sz="12000"/>
            </a:lvl6pPr>
            <a:lvl7pPr lvl="6" algn="ctr" rtl="0">
              <a:spcBef>
                <a:spcPts val="0"/>
              </a:spcBef>
              <a:buSzPct val="100000"/>
              <a:defRPr sz="12000"/>
            </a:lvl7pPr>
            <a:lvl8pPr lvl="7" algn="ctr" rtl="0">
              <a:spcBef>
                <a:spcPts val="0"/>
              </a:spcBef>
              <a:buSzPct val="100000"/>
              <a:defRPr sz="12000"/>
            </a:lvl8pPr>
            <a:lvl9pPr lvl="8" algn="ctr" rtl="0">
              <a:spcBef>
                <a:spcPts val="0"/>
              </a:spcBef>
              <a:buSzPct val="100000"/>
              <a:defRPr sz="12000"/>
            </a:lvl9pPr>
          </a:lstStyle>
          <a:p>
            <a:endParaRPr/>
          </a:p>
        </p:txBody>
      </p:sp>
      <p:sp>
        <p:nvSpPr>
          <p:cNvPr id="101" name="Shape 101"/>
          <p:cNvSpPr txBox="1">
            <a:spLocks noGrp="1"/>
          </p:cNvSpPr>
          <p:nvPr>
            <p:ph type="body" idx="1"/>
          </p:nvPr>
        </p:nvSpPr>
        <p:spPr>
          <a:xfrm>
            <a:off x="311700" y="3228425"/>
            <a:ext cx="8520600" cy="1300800"/>
          </a:xfrm>
          <a:prstGeom prst="rect">
            <a:avLst/>
          </a:prstGeom>
        </p:spPr>
        <p:txBody>
          <a:bodyPr wrap="square"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102" name="Shape 102"/>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
        <p:nvSpPr>
          <p:cNvPr id="103" name="Shape 103"/>
          <p:cNvSpPr/>
          <p:nvPr/>
        </p:nvSpPr>
        <p:spPr>
          <a:xfrm>
            <a:off x="3424950" y="4867075"/>
            <a:ext cx="2294100" cy="172800"/>
          </a:xfrm>
          <a:prstGeom prst="bracketPair">
            <a:avLst/>
          </a:prstGeom>
          <a:no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sz="800">
                <a:solidFill>
                  <a:srgbClr val="D9D9D9"/>
                </a:solidFill>
              </a:rPr>
              <a:t>Copyright © TELCOMA.  All Rights Reserved</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04"/>
        <p:cNvGrpSpPr/>
        <p:nvPr/>
      </p:nvGrpSpPr>
      <p:grpSpPr>
        <a:xfrm>
          <a:off x="0" y="0"/>
          <a:ext cx="0" cy="0"/>
          <a:chOff x="0" y="0"/>
          <a:chExt cx="0" cy="0"/>
        </a:xfrm>
      </p:grpSpPr>
      <p:sp>
        <p:nvSpPr>
          <p:cNvPr id="105" name="Shape 105"/>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
        <p:nvSpPr>
          <p:cNvPr id="106" name="Shape 106"/>
          <p:cNvSpPr/>
          <p:nvPr/>
        </p:nvSpPr>
        <p:spPr>
          <a:xfrm>
            <a:off x="3424950" y="4867075"/>
            <a:ext cx="2294100" cy="172800"/>
          </a:xfrm>
          <a:prstGeom prst="bracketPair">
            <a:avLst/>
          </a:prstGeom>
          <a:no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sz="800">
                <a:solidFill>
                  <a:srgbClr val="D9D9D9"/>
                </a:solidFill>
              </a:rPr>
              <a:t>Copyright © TELCOMA.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rtl="0">
              <a:spcBef>
                <a:spcPts val="0"/>
              </a:spcBef>
              <a:buClr>
                <a:schemeClr val="dk1"/>
              </a:buClr>
              <a:buSzPct val="100000"/>
              <a:buFont typeface="Montserrat"/>
              <a:buNone/>
              <a:defRPr sz="3000">
                <a:solidFill>
                  <a:schemeClr val="dk1"/>
                </a:solidFill>
                <a:latin typeface="Montserrat"/>
                <a:ea typeface="Montserrat"/>
                <a:cs typeface="Montserrat"/>
                <a:sym typeface="Montserrat"/>
              </a:defRPr>
            </a:lvl1pPr>
            <a:lvl2pPr lvl="1" rtl="0">
              <a:spcBef>
                <a:spcPts val="0"/>
              </a:spcBef>
              <a:buClr>
                <a:schemeClr val="dk1"/>
              </a:buClr>
              <a:buSzPct val="100000"/>
              <a:buFont typeface="Oswald"/>
              <a:buNone/>
              <a:defRPr sz="3000">
                <a:solidFill>
                  <a:schemeClr val="dk1"/>
                </a:solidFill>
                <a:latin typeface="Oswald"/>
                <a:ea typeface="Oswald"/>
                <a:cs typeface="Oswald"/>
                <a:sym typeface="Oswald"/>
              </a:defRPr>
            </a:lvl2pPr>
            <a:lvl3pPr lvl="2" rtl="0">
              <a:spcBef>
                <a:spcPts val="0"/>
              </a:spcBef>
              <a:buClr>
                <a:schemeClr val="dk1"/>
              </a:buClr>
              <a:buSzPct val="100000"/>
              <a:buFont typeface="Oswald"/>
              <a:buNone/>
              <a:defRPr sz="3000">
                <a:solidFill>
                  <a:schemeClr val="dk1"/>
                </a:solidFill>
                <a:latin typeface="Oswald"/>
                <a:ea typeface="Oswald"/>
                <a:cs typeface="Oswald"/>
                <a:sym typeface="Oswald"/>
              </a:defRPr>
            </a:lvl3pPr>
            <a:lvl4pPr lvl="3" rtl="0">
              <a:spcBef>
                <a:spcPts val="0"/>
              </a:spcBef>
              <a:buClr>
                <a:schemeClr val="dk1"/>
              </a:buClr>
              <a:buSzPct val="100000"/>
              <a:buFont typeface="Oswald"/>
              <a:buNone/>
              <a:defRPr sz="3000">
                <a:solidFill>
                  <a:schemeClr val="dk1"/>
                </a:solidFill>
                <a:latin typeface="Oswald"/>
                <a:ea typeface="Oswald"/>
                <a:cs typeface="Oswald"/>
                <a:sym typeface="Oswald"/>
              </a:defRPr>
            </a:lvl4pPr>
            <a:lvl5pPr lvl="4" rtl="0">
              <a:spcBef>
                <a:spcPts val="0"/>
              </a:spcBef>
              <a:buClr>
                <a:schemeClr val="dk1"/>
              </a:buClr>
              <a:buSzPct val="100000"/>
              <a:buFont typeface="Oswald"/>
              <a:buNone/>
              <a:defRPr sz="3000">
                <a:solidFill>
                  <a:schemeClr val="dk1"/>
                </a:solidFill>
                <a:latin typeface="Oswald"/>
                <a:ea typeface="Oswald"/>
                <a:cs typeface="Oswald"/>
                <a:sym typeface="Oswald"/>
              </a:defRPr>
            </a:lvl5pPr>
            <a:lvl6pPr lvl="5" rtl="0">
              <a:spcBef>
                <a:spcPts val="0"/>
              </a:spcBef>
              <a:buClr>
                <a:schemeClr val="dk1"/>
              </a:buClr>
              <a:buSzPct val="100000"/>
              <a:buFont typeface="Oswald"/>
              <a:buNone/>
              <a:defRPr sz="3000">
                <a:solidFill>
                  <a:schemeClr val="dk1"/>
                </a:solidFill>
                <a:latin typeface="Oswald"/>
                <a:ea typeface="Oswald"/>
                <a:cs typeface="Oswald"/>
                <a:sym typeface="Oswald"/>
              </a:defRPr>
            </a:lvl6pPr>
            <a:lvl7pPr lvl="6" rtl="0">
              <a:spcBef>
                <a:spcPts val="0"/>
              </a:spcBef>
              <a:buClr>
                <a:schemeClr val="dk1"/>
              </a:buClr>
              <a:buSzPct val="100000"/>
              <a:buFont typeface="Oswald"/>
              <a:buNone/>
              <a:defRPr sz="3000">
                <a:solidFill>
                  <a:schemeClr val="dk1"/>
                </a:solidFill>
                <a:latin typeface="Oswald"/>
                <a:ea typeface="Oswald"/>
                <a:cs typeface="Oswald"/>
                <a:sym typeface="Oswald"/>
              </a:defRPr>
            </a:lvl7pPr>
            <a:lvl8pPr lvl="7" rtl="0">
              <a:spcBef>
                <a:spcPts val="0"/>
              </a:spcBef>
              <a:buClr>
                <a:schemeClr val="dk1"/>
              </a:buClr>
              <a:buSzPct val="100000"/>
              <a:buFont typeface="Oswald"/>
              <a:buNone/>
              <a:defRPr sz="3000">
                <a:solidFill>
                  <a:schemeClr val="dk1"/>
                </a:solidFill>
                <a:latin typeface="Oswald"/>
                <a:ea typeface="Oswald"/>
                <a:cs typeface="Oswald"/>
                <a:sym typeface="Oswald"/>
              </a:defRPr>
            </a:lvl8pPr>
            <a:lvl9pPr lvl="8" rtl="0">
              <a:spcBef>
                <a:spcPts val="0"/>
              </a:spcBef>
              <a:buClr>
                <a:schemeClr val="dk1"/>
              </a:buClr>
              <a:buSzPct val="100000"/>
              <a:buFont typeface="Oswald"/>
              <a:buNone/>
              <a:defRPr sz="3000">
                <a:solidFill>
                  <a:schemeClr val="dk1"/>
                </a:solidFill>
                <a:latin typeface="Oswald"/>
                <a:ea typeface="Oswald"/>
                <a:cs typeface="Oswald"/>
                <a:sym typeface="Oswald"/>
              </a:defRPr>
            </a:lvl9pPr>
          </a:lstStyle>
          <a:p>
            <a:endParaRPr/>
          </a:p>
        </p:txBody>
      </p:sp>
      <p:sp>
        <p:nvSpPr>
          <p:cNvPr id="52" name="Shape 52"/>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rtl="0">
              <a:lnSpc>
                <a:spcPct val="115000"/>
              </a:lnSpc>
              <a:spcBef>
                <a:spcPts val="0"/>
              </a:spcBef>
              <a:spcAft>
                <a:spcPts val="1600"/>
              </a:spcAft>
              <a:buClr>
                <a:schemeClr val="accent3"/>
              </a:buClr>
              <a:buSzPct val="100000"/>
              <a:buFont typeface="Raleway"/>
              <a:buChar char="●"/>
              <a:defRPr sz="1900">
                <a:solidFill>
                  <a:schemeClr val="accent3"/>
                </a:solidFill>
                <a:latin typeface="Raleway"/>
                <a:ea typeface="Raleway"/>
                <a:cs typeface="Raleway"/>
                <a:sym typeface="Raleway"/>
              </a:defRPr>
            </a:lvl1pPr>
            <a:lvl2pPr lvl="1" rtl="0">
              <a:lnSpc>
                <a:spcPct val="115000"/>
              </a:lnSpc>
              <a:spcBef>
                <a:spcPts val="0"/>
              </a:spcBef>
              <a:spcAft>
                <a:spcPts val="1600"/>
              </a:spcAft>
              <a:buClr>
                <a:schemeClr val="accent3"/>
              </a:buClr>
              <a:buSzPct val="100000"/>
              <a:buFont typeface="Raleway"/>
              <a:buChar char="○"/>
              <a:defRPr sz="1500">
                <a:solidFill>
                  <a:schemeClr val="accent3"/>
                </a:solidFill>
                <a:latin typeface="Raleway"/>
                <a:ea typeface="Raleway"/>
                <a:cs typeface="Raleway"/>
                <a:sym typeface="Raleway"/>
              </a:defRPr>
            </a:lvl2pPr>
            <a:lvl3pPr lvl="2" rtl="0">
              <a:lnSpc>
                <a:spcPct val="115000"/>
              </a:lnSpc>
              <a:spcBef>
                <a:spcPts val="0"/>
              </a:spcBef>
              <a:spcAft>
                <a:spcPts val="1600"/>
              </a:spcAft>
              <a:buClr>
                <a:schemeClr val="accent3"/>
              </a:buClr>
              <a:buSzPct val="100000"/>
              <a:buFont typeface="Raleway"/>
              <a:buChar char="■"/>
              <a:defRPr sz="1500">
                <a:solidFill>
                  <a:schemeClr val="accent3"/>
                </a:solidFill>
                <a:latin typeface="Raleway"/>
                <a:ea typeface="Raleway"/>
                <a:cs typeface="Raleway"/>
                <a:sym typeface="Raleway"/>
              </a:defRPr>
            </a:lvl3pPr>
            <a:lvl4pPr lvl="3" rtl="0">
              <a:lnSpc>
                <a:spcPct val="115000"/>
              </a:lnSpc>
              <a:spcBef>
                <a:spcPts val="0"/>
              </a:spcBef>
              <a:spcAft>
                <a:spcPts val="1600"/>
              </a:spcAft>
              <a:buClr>
                <a:schemeClr val="accent3"/>
              </a:buClr>
              <a:buSzPct val="100000"/>
              <a:buFont typeface="Raleway"/>
              <a:buChar char="●"/>
              <a:defRPr sz="1500">
                <a:solidFill>
                  <a:schemeClr val="accent3"/>
                </a:solidFill>
                <a:latin typeface="Raleway"/>
                <a:ea typeface="Raleway"/>
                <a:cs typeface="Raleway"/>
                <a:sym typeface="Raleway"/>
              </a:defRPr>
            </a:lvl4pPr>
            <a:lvl5pPr lvl="4" rtl="0">
              <a:lnSpc>
                <a:spcPct val="115000"/>
              </a:lnSpc>
              <a:spcBef>
                <a:spcPts val="0"/>
              </a:spcBef>
              <a:spcAft>
                <a:spcPts val="1600"/>
              </a:spcAft>
              <a:buClr>
                <a:schemeClr val="accent3"/>
              </a:buClr>
              <a:buSzPct val="100000"/>
              <a:buFont typeface="Raleway"/>
              <a:buChar char="○"/>
              <a:defRPr sz="1500">
                <a:solidFill>
                  <a:schemeClr val="accent3"/>
                </a:solidFill>
                <a:latin typeface="Raleway"/>
                <a:ea typeface="Raleway"/>
                <a:cs typeface="Raleway"/>
                <a:sym typeface="Raleway"/>
              </a:defRPr>
            </a:lvl5pPr>
            <a:lvl6pPr lvl="5" rtl="0">
              <a:lnSpc>
                <a:spcPct val="115000"/>
              </a:lnSpc>
              <a:spcBef>
                <a:spcPts val="0"/>
              </a:spcBef>
              <a:spcAft>
                <a:spcPts val="1600"/>
              </a:spcAft>
              <a:buClr>
                <a:schemeClr val="accent3"/>
              </a:buClr>
              <a:buSzPct val="100000"/>
              <a:buFont typeface="Raleway"/>
              <a:buChar char="■"/>
              <a:defRPr sz="1500">
                <a:solidFill>
                  <a:schemeClr val="accent3"/>
                </a:solidFill>
                <a:latin typeface="Raleway"/>
                <a:ea typeface="Raleway"/>
                <a:cs typeface="Raleway"/>
                <a:sym typeface="Raleway"/>
              </a:defRPr>
            </a:lvl6pPr>
            <a:lvl7pPr lvl="6" rtl="0">
              <a:lnSpc>
                <a:spcPct val="115000"/>
              </a:lnSpc>
              <a:spcBef>
                <a:spcPts val="0"/>
              </a:spcBef>
              <a:spcAft>
                <a:spcPts val="1600"/>
              </a:spcAft>
              <a:buClr>
                <a:schemeClr val="accent3"/>
              </a:buClr>
              <a:buSzPct val="100000"/>
              <a:buFont typeface="Raleway"/>
              <a:buChar char="●"/>
              <a:defRPr sz="1500">
                <a:solidFill>
                  <a:schemeClr val="accent3"/>
                </a:solidFill>
                <a:latin typeface="Raleway"/>
                <a:ea typeface="Raleway"/>
                <a:cs typeface="Raleway"/>
                <a:sym typeface="Raleway"/>
              </a:defRPr>
            </a:lvl7pPr>
            <a:lvl8pPr lvl="7" rtl="0">
              <a:lnSpc>
                <a:spcPct val="115000"/>
              </a:lnSpc>
              <a:spcBef>
                <a:spcPts val="0"/>
              </a:spcBef>
              <a:spcAft>
                <a:spcPts val="1600"/>
              </a:spcAft>
              <a:buClr>
                <a:schemeClr val="accent3"/>
              </a:buClr>
              <a:buSzPct val="100000"/>
              <a:buFont typeface="Raleway"/>
              <a:buChar char="○"/>
              <a:defRPr sz="1500">
                <a:solidFill>
                  <a:schemeClr val="accent3"/>
                </a:solidFill>
                <a:latin typeface="Raleway"/>
                <a:ea typeface="Raleway"/>
                <a:cs typeface="Raleway"/>
                <a:sym typeface="Raleway"/>
              </a:defRPr>
            </a:lvl8pPr>
            <a:lvl9pPr lvl="8" rtl="0">
              <a:lnSpc>
                <a:spcPct val="115000"/>
              </a:lnSpc>
              <a:spcBef>
                <a:spcPts val="0"/>
              </a:spcBef>
              <a:spcAft>
                <a:spcPts val="1600"/>
              </a:spcAft>
              <a:buClr>
                <a:schemeClr val="accent3"/>
              </a:buClr>
              <a:buSzPct val="100000"/>
              <a:buFont typeface="Raleway"/>
              <a:buChar char="■"/>
              <a:defRPr sz="1500">
                <a:solidFill>
                  <a:schemeClr val="accent3"/>
                </a:solidFill>
                <a:latin typeface="Raleway"/>
                <a:ea typeface="Raleway"/>
                <a:cs typeface="Raleway"/>
                <a:sym typeface="Raleway"/>
              </a:defRPr>
            </a:lvl9pPr>
          </a:lstStyle>
          <a:p>
            <a:endParaRPr/>
          </a:p>
        </p:txBody>
      </p:sp>
      <p:sp>
        <p:nvSpPr>
          <p:cNvPr id="53" name="Shape 53"/>
          <p:cNvSpPr txBox="1">
            <a:spLocks noGrp="1"/>
          </p:cNvSpPr>
          <p:nvPr>
            <p:ph type="sldNum" idx="12"/>
          </p:nvPr>
        </p:nvSpPr>
        <p:spPr>
          <a:xfrm>
            <a:off x="8490250" y="4681009"/>
            <a:ext cx="548700" cy="393600"/>
          </a:xfrm>
          <a:prstGeom prst="rect">
            <a:avLst/>
          </a:prstGeom>
          <a:noFill/>
          <a:ln>
            <a:noFill/>
          </a:ln>
        </p:spPr>
        <p:txBody>
          <a:bodyPr wrap="square" lIns="91425" tIns="91425" rIns="91425" bIns="91425" anchor="ctr" anchorCtr="0">
            <a:noAutofit/>
          </a:bodyPr>
          <a:lstStyle/>
          <a:p>
            <a:pPr lvl="0" algn="r" rtl="0">
              <a:spcBef>
                <a:spcPts val="0"/>
              </a:spcBef>
              <a:buNone/>
            </a:pPr>
            <a:fld id="{00000000-1234-1234-1234-123412341234}" type="slidenum">
              <a:rPr lang="en" sz="100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8.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www.anaconda.com/download/"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hyperlink" Target="https://repo.continuum.io/archiv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cxnSp>
        <p:nvCxnSpPr>
          <p:cNvPr id="111" name="Shape 111"/>
          <p:cNvCxnSpPr/>
          <p:nvPr/>
        </p:nvCxnSpPr>
        <p:spPr>
          <a:xfrm rot="5400000">
            <a:off x="-259050" y="654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12" name="Shape 112"/>
          <p:cNvCxnSpPr/>
          <p:nvPr/>
        </p:nvCxnSpPr>
        <p:spPr>
          <a:xfrm rot="5400000">
            <a:off x="-106650" y="807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13" name="Shape 113"/>
          <p:cNvCxnSpPr/>
          <p:nvPr/>
        </p:nvCxnSpPr>
        <p:spPr>
          <a:xfrm rot="5400000">
            <a:off x="45750" y="959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14" name="Shape 114"/>
          <p:cNvCxnSpPr/>
          <p:nvPr/>
        </p:nvCxnSpPr>
        <p:spPr>
          <a:xfrm rot="5400000">
            <a:off x="198150" y="1111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15" name="Shape 115"/>
          <p:cNvCxnSpPr/>
          <p:nvPr/>
        </p:nvCxnSpPr>
        <p:spPr>
          <a:xfrm rot="5400000">
            <a:off x="350550" y="1264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16" name="Shape 116"/>
          <p:cNvCxnSpPr/>
          <p:nvPr/>
        </p:nvCxnSpPr>
        <p:spPr>
          <a:xfrm rot="5400000">
            <a:off x="502950" y="1416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17" name="Shape 117"/>
          <p:cNvCxnSpPr/>
          <p:nvPr/>
        </p:nvCxnSpPr>
        <p:spPr>
          <a:xfrm rot="5400000">
            <a:off x="655350" y="1569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18" name="Shape 118"/>
          <p:cNvCxnSpPr/>
          <p:nvPr/>
        </p:nvCxnSpPr>
        <p:spPr>
          <a:xfrm rot="5400000">
            <a:off x="807750" y="1721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19" name="Shape 119"/>
          <p:cNvCxnSpPr/>
          <p:nvPr/>
        </p:nvCxnSpPr>
        <p:spPr>
          <a:xfrm rot="5400000">
            <a:off x="960150" y="1873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20" name="Shape 120"/>
          <p:cNvCxnSpPr/>
          <p:nvPr/>
        </p:nvCxnSpPr>
        <p:spPr>
          <a:xfrm rot="5400000">
            <a:off x="1112550" y="2026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21" name="Shape 121"/>
          <p:cNvCxnSpPr/>
          <p:nvPr/>
        </p:nvCxnSpPr>
        <p:spPr>
          <a:xfrm rot="5400000">
            <a:off x="1264950" y="2178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22" name="Shape 122"/>
          <p:cNvCxnSpPr/>
          <p:nvPr/>
        </p:nvCxnSpPr>
        <p:spPr>
          <a:xfrm rot="5400000">
            <a:off x="1417350" y="2331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23" name="Shape 123"/>
          <p:cNvCxnSpPr/>
          <p:nvPr/>
        </p:nvCxnSpPr>
        <p:spPr>
          <a:xfrm rot="5400000">
            <a:off x="1569750" y="2483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24" name="Shape 124"/>
          <p:cNvCxnSpPr/>
          <p:nvPr/>
        </p:nvCxnSpPr>
        <p:spPr>
          <a:xfrm rot="5400000">
            <a:off x="1722150" y="2635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25" name="Shape 125"/>
          <p:cNvCxnSpPr/>
          <p:nvPr/>
        </p:nvCxnSpPr>
        <p:spPr>
          <a:xfrm rot="5400000">
            <a:off x="1874550" y="2788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26" name="Shape 126"/>
          <p:cNvCxnSpPr/>
          <p:nvPr/>
        </p:nvCxnSpPr>
        <p:spPr>
          <a:xfrm rot="5400000">
            <a:off x="2026950" y="2940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27" name="Shape 127"/>
          <p:cNvCxnSpPr/>
          <p:nvPr/>
        </p:nvCxnSpPr>
        <p:spPr>
          <a:xfrm rot="5400000">
            <a:off x="2179350" y="3093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28" name="Shape 128"/>
          <p:cNvCxnSpPr/>
          <p:nvPr/>
        </p:nvCxnSpPr>
        <p:spPr>
          <a:xfrm rot="5400000">
            <a:off x="2331750" y="3245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29" name="Shape 129"/>
          <p:cNvCxnSpPr/>
          <p:nvPr/>
        </p:nvCxnSpPr>
        <p:spPr>
          <a:xfrm rot="5400000">
            <a:off x="2484150" y="3397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30" name="Shape 130"/>
          <p:cNvCxnSpPr/>
          <p:nvPr/>
        </p:nvCxnSpPr>
        <p:spPr>
          <a:xfrm rot="5400000">
            <a:off x="2636550" y="3550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31" name="Shape 131"/>
          <p:cNvCxnSpPr/>
          <p:nvPr/>
        </p:nvCxnSpPr>
        <p:spPr>
          <a:xfrm rot="5400000">
            <a:off x="2788950" y="3702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32" name="Shape 132"/>
          <p:cNvCxnSpPr/>
          <p:nvPr/>
        </p:nvCxnSpPr>
        <p:spPr>
          <a:xfrm rot="5400000">
            <a:off x="2941350" y="3855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33" name="Shape 133"/>
          <p:cNvCxnSpPr/>
          <p:nvPr/>
        </p:nvCxnSpPr>
        <p:spPr>
          <a:xfrm rot="5400000">
            <a:off x="3093750" y="4007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34" name="Shape 134"/>
          <p:cNvCxnSpPr/>
          <p:nvPr/>
        </p:nvCxnSpPr>
        <p:spPr>
          <a:xfrm rot="5400000">
            <a:off x="3246150" y="4159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35" name="Shape 135"/>
          <p:cNvCxnSpPr/>
          <p:nvPr/>
        </p:nvCxnSpPr>
        <p:spPr>
          <a:xfrm rot="5400000">
            <a:off x="3398550" y="4312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36" name="Shape 136"/>
          <p:cNvCxnSpPr/>
          <p:nvPr/>
        </p:nvCxnSpPr>
        <p:spPr>
          <a:xfrm rot="5400000">
            <a:off x="3550950" y="4464725"/>
            <a:ext cx="1344300" cy="900"/>
          </a:xfrm>
          <a:prstGeom prst="straightConnector1">
            <a:avLst/>
          </a:prstGeom>
          <a:noFill/>
          <a:ln w="9525" cap="flat" cmpd="sng">
            <a:solidFill>
              <a:schemeClr val="accent4"/>
            </a:solidFill>
            <a:prstDash val="solid"/>
            <a:round/>
            <a:headEnd type="none" w="lg" len="lg"/>
            <a:tailEnd type="none" w="lg" len="lg"/>
          </a:ln>
        </p:spPr>
      </p:cxnSp>
      <p:sp>
        <p:nvSpPr>
          <p:cNvPr id="137" name="Shape 137"/>
          <p:cNvSpPr txBox="1">
            <a:spLocks noGrp="1"/>
          </p:cNvSpPr>
          <p:nvPr>
            <p:ph type="ctrTitle"/>
          </p:nvPr>
        </p:nvSpPr>
        <p:spPr>
          <a:xfrm>
            <a:off x="869850" y="1243550"/>
            <a:ext cx="8052300" cy="1052700"/>
          </a:xfrm>
          <a:prstGeom prst="rect">
            <a:avLst/>
          </a:prstGeom>
        </p:spPr>
        <p:txBody>
          <a:bodyPr wrap="square" lIns="91425" tIns="91425" rIns="91425" bIns="91425" anchor="b" anchorCtr="0">
            <a:noAutofit/>
          </a:bodyPr>
          <a:lstStyle/>
          <a:p>
            <a:pPr lvl="0" rtl="0">
              <a:spcBef>
                <a:spcPts val="0"/>
              </a:spcBef>
              <a:buNone/>
            </a:pPr>
            <a:r>
              <a:rPr lang="en-US" dirty="0">
                <a:latin typeface="Montserrat"/>
                <a:ea typeface="Montserrat"/>
                <a:cs typeface="Montserrat"/>
                <a:sym typeface="Montserrat"/>
              </a:rPr>
              <a:t>Machine Learning with Python</a:t>
            </a:r>
            <a:endParaRPr lang="en" sz="4700" dirty="0">
              <a:latin typeface="Montserrat"/>
              <a:ea typeface="Montserrat"/>
              <a:cs typeface="Montserrat"/>
              <a:sym typeface="Montserrat"/>
            </a:endParaRPr>
          </a:p>
        </p:txBody>
      </p:sp>
      <p:sp>
        <p:nvSpPr>
          <p:cNvPr id="138" name="Shape 138"/>
          <p:cNvSpPr txBox="1"/>
          <p:nvPr/>
        </p:nvSpPr>
        <p:spPr>
          <a:xfrm>
            <a:off x="46200" y="3931325"/>
            <a:ext cx="9144000" cy="999300"/>
          </a:xfrm>
          <a:prstGeom prst="rect">
            <a:avLst/>
          </a:prstGeom>
          <a:noFill/>
          <a:ln>
            <a:noFill/>
          </a:ln>
        </p:spPr>
        <p:txBody>
          <a:bodyPr wrap="square" lIns="91425" tIns="91425" rIns="91425" bIns="91425" anchor="t" anchorCtr="0">
            <a:noAutofit/>
          </a:bodyPr>
          <a:lstStyle/>
          <a:p>
            <a:pPr lvl="0" algn="ctr" rtl="0">
              <a:spcBef>
                <a:spcPts val="0"/>
              </a:spcBef>
              <a:buNone/>
            </a:pPr>
            <a:r>
              <a:rPr lang="en" sz="5000" dirty="0">
                <a:solidFill>
                  <a:srgbClr val="FFFFFF"/>
                </a:solidFill>
                <a:latin typeface="Montserrat"/>
                <a:ea typeface="Montserrat"/>
                <a:cs typeface="Montserrat"/>
                <a:sym typeface="Montserrat"/>
              </a:rPr>
              <a:t>                         </a:t>
            </a:r>
            <a:r>
              <a:rPr lang="en" sz="3000" dirty="0">
                <a:solidFill>
                  <a:srgbClr val="FFFFFF"/>
                </a:solidFill>
                <a:latin typeface="Montserrat"/>
                <a:ea typeface="Montserrat"/>
                <a:cs typeface="Montserrat"/>
                <a:sym typeface="Montserrat"/>
              </a:rPr>
              <a:t>                         TELCOMA</a:t>
            </a:r>
          </a:p>
        </p:txBody>
      </p:sp>
      <p:cxnSp>
        <p:nvCxnSpPr>
          <p:cNvPr id="139" name="Shape 139"/>
          <p:cNvCxnSpPr/>
          <p:nvPr/>
        </p:nvCxnSpPr>
        <p:spPr>
          <a:xfrm>
            <a:off x="-762575" y="1188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40" name="Shape 140"/>
          <p:cNvCxnSpPr/>
          <p:nvPr/>
        </p:nvCxnSpPr>
        <p:spPr>
          <a:xfrm>
            <a:off x="-610175" y="1340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41" name="Shape 141"/>
          <p:cNvCxnSpPr/>
          <p:nvPr/>
        </p:nvCxnSpPr>
        <p:spPr>
          <a:xfrm>
            <a:off x="-457775" y="1492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42" name="Shape 142"/>
          <p:cNvCxnSpPr/>
          <p:nvPr/>
        </p:nvCxnSpPr>
        <p:spPr>
          <a:xfrm>
            <a:off x="-305375" y="1645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43" name="Shape 143"/>
          <p:cNvCxnSpPr/>
          <p:nvPr/>
        </p:nvCxnSpPr>
        <p:spPr>
          <a:xfrm>
            <a:off x="-152975" y="1797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44" name="Shape 144"/>
          <p:cNvCxnSpPr/>
          <p:nvPr/>
        </p:nvCxnSpPr>
        <p:spPr>
          <a:xfrm>
            <a:off x="-575" y="1950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45" name="Shape 145"/>
          <p:cNvCxnSpPr/>
          <p:nvPr/>
        </p:nvCxnSpPr>
        <p:spPr>
          <a:xfrm>
            <a:off x="151825" y="2102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46" name="Shape 146"/>
          <p:cNvCxnSpPr/>
          <p:nvPr/>
        </p:nvCxnSpPr>
        <p:spPr>
          <a:xfrm>
            <a:off x="304225" y="2254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47" name="Shape 147"/>
          <p:cNvCxnSpPr/>
          <p:nvPr/>
        </p:nvCxnSpPr>
        <p:spPr>
          <a:xfrm>
            <a:off x="456625" y="2407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48" name="Shape 148"/>
          <p:cNvCxnSpPr/>
          <p:nvPr/>
        </p:nvCxnSpPr>
        <p:spPr>
          <a:xfrm>
            <a:off x="609025" y="2559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49" name="Shape 149"/>
          <p:cNvCxnSpPr/>
          <p:nvPr/>
        </p:nvCxnSpPr>
        <p:spPr>
          <a:xfrm>
            <a:off x="761425" y="2712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50" name="Shape 150"/>
          <p:cNvCxnSpPr/>
          <p:nvPr/>
        </p:nvCxnSpPr>
        <p:spPr>
          <a:xfrm>
            <a:off x="913825" y="2864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51" name="Shape 151"/>
          <p:cNvCxnSpPr/>
          <p:nvPr/>
        </p:nvCxnSpPr>
        <p:spPr>
          <a:xfrm>
            <a:off x="1066225" y="3016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52" name="Shape 152"/>
          <p:cNvCxnSpPr/>
          <p:nvPr/>
        </p:nvCxnSpPr>
        <p:spPr>
          <a:xfrm>
            <a:off x="1218625" y="3169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53" name="Shape 153"/>
          <p:cNvCxnSpPr/>
          <p:nvPr/>
        </p:nvCxnSpPr>
        <p:spPr>
          <a:xfrm>
            <a:off x="1371025" y="3321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54" name="Shape 154"/>
          <p:cNvCxnSpPr/>
          <p:nvPr/>
        </p:nvCxnSpPr>
        <p:spPr>
          <a:xfrm>
            <a:off x="1523425" y="3474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55" name="Shape 155"/>
          <p:cNvCxnSpPr/>
          <p:nvPr/>
        </p:nvCxnSpPr>
        <p:spPr>
          <a:xfrm>
            <a:off x="1675825" y="3626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56" name="Shape 156"/>
          <p:cNvCxnSpPr/>
          <p:nvPr/>
        </p:nvCxnSpPr>
        <p:spPr>
          <a:xfrm>
            <a:off x="1828225" y="3778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57" name="Shape 157"/>
          <p:cNvCxnSpPr/>
          <p:nvPr/>
        </p:nvCxnSpPr>
        <p:spPr>
          <a:xfrm>
            <a:off x="1980625" y="3931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58" name="Shape 158"/>
          <p:cNvCxnSpPr/>
          <p:nvPr/>
        </p:nvCxnSpPr>
        <p:spPr>
          <a:xfrm>
            <a:off x="2133025" y="4083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59" name="Shape 159"/>
          <p:cNvCxnSpPr/>
          <p:nvPr/>
        </p:nvCxnSpPr>
        <p:spPr>
          <a:xfrm>
            <a:off x="2285425" y="4236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60" name="Shape 160"/>
          <p:cNvCxnSpPr/>
          <p:nvPr/>
        </p:nvCxnSpPr>
        <p:spPr>
          <a:xfrm>
            <a:off x="2437825" y="4388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61" name="Shape 161"/>
          <p:cNvCxnSpPr/>
          <p:nvPr/>
        </p:nvCxnSpPr>
        <p:spPr>
          <a:xfrm>
            <a:off x="2590225" y="4540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62" name="Shape 162"/>
          <p:cNvCxnSpPr/>
          <p:nvPr/>
        </p:nvCxnSpPr>
        <p:spPr>
          <a:xfrm>
            <a:off x="2742625" y="4693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63" name="Shape 163"/>
          <p:cNvCxnSpPr/>
          <p:nvPr/>
        </p:nvCxnSpPr>
        <p:spPr>
          <a:xfrm>
            <a:off x="2895025" y="4845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64" name="Shape 164"/>
          <p:cNvCxnSpPr/>
          <p:nvPr/>
        </p:nvCxnSpPr>
        <p:spPr>
          <a:xfrm>
            <a:off x="3047425" y="4998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65" name="Shape 165"/>
          <p:cNvCxnSpPr/>
          <p:nvPr/>
        </p:nvCxnSpPr>
        <p:spPr>
          <a:xfrm>
            <a:off x="3199825" y="5150525"/>
            <a:ext cx="1344300" cy="900"/>
          </a:xfrm>
          <a:prstGeom prst="straightConnector1">
            <a:avLst/>
          </a:prstGeom>
          <a:noFill/>
          <a:ln w="9525" cap="flat" cmpd="sng">
            <a:solidFill>
              <a:schemeClr val="accent4"/>
            </a:solidFill>
            <a:prstDash val="solid"/>
            <a:round/>
            <a:headEnd type="none" w="lg" len="lg"/>
            <a:tailEnd type="none" w="lg" len="lg"/>
          </a:ln>
        </p:spPr>
      </p:cxnSp>
      <p:sp>
        <p:nvSpPr>
          <p:cNvPr id="166" name="Shape 166"/>
          <p:cNvSpPr/>
          <p:nvPr/>
        </p:nvSpPr>
        <p:spPr>
          <a:xfrm>
            <a:off x="0" y="4881487"/>
            <a:ext cx="9144000" cy="261900"/>
          </a:xfrm>
          <a:prstGeom prst="rect">
            <a:avLst/>
          </a:prstGeom>
          <a:solidFill>
            <a:schemeClr val="accent5"/>
          </a:solidFill>
          <a:ln w="9525" cap="flat" cmpd="sng">
            <a:solidFill>
              <a:schemeClr val="accent5"/>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67" name="Shape 167"/>
          <p:cNvSpPr txBox="1">
            <a:spLocks noGrp="1"/>
          </p:cNvSpPr>
          <p:nvPr>
            <p:ph type="subTitle" idx="1"/>
          </p:nvPr>
        </p:nvSpPr>
        <p:spPr>
          <a:xfrm>
            <a:off x="3689250" y="2240075"/>
            <a:ext cx="4989300" cy="792600"/>
          </a:xfrm>
          <a:prstGeom prst="rect">
            <a:avLst/>
          </a:prstGeom>
        </p:spPr>
        <p:txBody>
          <a:bodyPr wrap="square" lIns="91425" tIns="91425" rIns="91425" bIns="91425" anchor="t" anchorCtr="0">
            <a:noAutofit/>
          </a:bodyPr>
          <a:lstStyle/>
          <a:p>
            <a:pPr lvl="0" algn="l" rtl="0">
              <a:spcBef>
                <a:spcPts val="0"/>
              </a:spcBef>
              <a:buNone/>
            </a:pPr>
            <a:r>
              <a:rPr lang="en" sz="3400" dirty="0"/>
              <a:t>The Complete Course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417900" y="196650"/>
            <a:ext cx="4211700" cy="1076100"/>
          </a:xfrm>
          <a:prstGeom prst="rect">
            <a:avLst/>
          </a:prstGeom>
        </p:spPr>
        <p:txBody>
          <a:bodyPr wrap="square" lIns="91425" tIns="91425" rIns="91425" bIns="91425" anchor="b" anchorCtr="0">
            <a:noAutofit/>
          </a:bodyPr>
          <a:lstStyle/>
          <a:p>
            <a:pPr lvl="0" algn="l" rtl="0">
              <a:spcBef>
                <a:spcPts val="0"/>
              </a:spcBef>
              <a:buNone/>
            </a:pPr>
            <a:r>
              <a:rPr lang="en-US" sz="3200" dirty="0"/>
              <a:t>Data types </a:t>
            </a:r>
            <a:r>
              <a:rPr lang="en-US" sz="1600" dirty="0"/>
              <a:t>continued..</a:t>
            </a:r>
            <a:endParaRPr lang="en" sz="1600" dirty="0"/>
          </a:p>
        </p:txBody>
      </p:sp>
      <p:cxnSp>
        <p:nvCxnSpPr>
          <p:cNvPr id="256" name="Shape 256"/>
          <p:cNvCxnSpPr/>
          <p:nvPr/>
        </p:nvCxnSpPr>
        <p:spPr>
          <a:xfrm rot="5400000">
            <a:off x="-411450" y="502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57" name="Shape 257"/>
          <p:cNvCxnSpPr/>
          <p:nvPr/>
        </p:nvCxnSpPr>
        <p:spPr>
          <a:xfrm>
            <a:off x="-914975" y="1035725"/>
            <a:ext cx="1344300" cy="900"/>
          </a:xfrm>
          <a:prstGeom prst="straightConnector1">
            <a:avLst/>
          </a:prstGeom>
          <a:noFill/>
          <a:ln w="9525" cap="flat" cmpd="sng">
            <a:solidFill>
              <a:schemeClr val="accent4"/>
            </a:solidFill>
            <a:prstDash val="solid"/>
            <a:round/>
            <a:headEnd type="none" w="lg" len="lg"/>
            <a:tailEnd type="none" w="lg" len="lg"/>
          </a:ln>
        </p:spPr>
      </p:cxnSp>
      <p:sp>
        <p:nvSpPr>
          <p:cNvPr id="4" name="TextBox 3">
            <a:extLst>
              <a:ext uri="{FF2B5EF4-FFF2-40B4-BE49-F238E27FC236}">
                <a16:creationId xmlns:a16="http://schemas.microsoft.com/office/drawing/2014/main" id="{63709DA7-549C-4A36-8982-4353BB6668D9}"/>
              </a:ext>
            </a:extLst>
          </p:cNvPr>
          <p:cNvSpPr txBox="1"/>
          <p:nvPr/>
        </p:nvSpPr>
        <p:spPr>
          <a:xfrm>
            <a:off x="427556" y="1892650"/>
            <a:ext cx="3636613" cy="2492990"/>
          </a:xfrm>
          <a:prstGeom prst="rect">
            <a:avLst/>
          </a:prstGeom>
          <a:noFill/>
        </p:spPr>
        <p:txBody>
          <a:bodyPr wrap="square" rtlCol="0">
            <a:spAutoFit/>
          </a:bodyPr>
          <a:lstStyle/>
          <a:p>
            <a:pPr lvl="1"/>
            <a:r>
              <a:rPr lang="en-IN" sz="1200" b="1" dirty="0">
                <a:solidFill>
                  <a:schemeClr val="tx1"/>
                </a:solidFill>
              </a:rPr>
              <a:t>Series</a:t>
            </a:r>
          </a:p>
          <a:p>
            <a:pPr lvl="1"/>
            <a:r>
              <a:rPr lang="en-IN" sz="1200" dirty="0">
                <a:solidFill>
                  <a:schemeClr val="tx1"/>
                </a:solidFill>
              </a:rPr>
              <a:t>1-dimensional labelled array capable of holding any data type. </a:t>
            </a:r>
          </a:p>
          <a:p>
            <a:pPr lvl="1"/>
            <a:endParaRPr lang="en-IN" sz="1200" b="1" dirty="0">
              <a:solidFill>
                <a:schemeClr val="tx1"/>
              </a:solidFill>
            </a:endParaRPr>
          </a:p>
          <a:p>
            <a:pPr lvl="1"/>
            <a:r>
              <a:rPr lang="en-IN" sz="1200" b="1" dirty="0" err="1">
                <a:solidFill>
                  <a:schemeClr val="tx1"/>
                </a:solidFill>
              </a:rPr>
              <a:t>DataFrame</a:t>
            </a:r>
            <a:r>
              <a:rPr lang="en-IN" sz="1200" dirty="0">
                <a:solidFill>
                  <a:schemeClr val="tx1"/>
                </a:solidFill>
              </a:rPr>
              <a:t> </a:t>
            </a:r>
          </a:p>
          <a:p>
            <a:pPr lvl="1"/>
            <a:r>
              <a:rPr lang="en-IN" sz="1200" dirty="0">
                <a:solidFill>
                  <a:schemeClr val="tx1"/>
                </a:solidFill>
              </a:rPr>
              <a:t>A 2-dimensional labelled data structure with columns of potentially different types. </a:t>
            </a:r>
          </a:p>
          <a:p>
            <a:pPr lvl="1"/>
            <a:r>
              <a:rPr lang="en-IN" sz="1200" dirty="0">
                <a:solidFill>
                  <a:schemeClr val="tx1"/>
                </a:solidFill>
              </a:rPr>
              <a:t>Analogous to spreadsheet or SQL table. </a:t>
            </a:r>
          </a:p>
          <a:p>
            <a:pPr lvl="1"/>
            <a:endParaRPr lang="en-IN" sz="1200" dirty="0">
              <a:solidFill>
                <a:schemeClr val="tx1"/>
              </a:solidFill>
            </a:endParaRPr>
          </a:p>
          <a:p>
            <a:pPr lvl="1"/>
            <a:r>
              <a:rPr lang="en-IN" sz="1200" b="1" i="1" dirty="0">
                <a:solidFill>
                  <a:schemeClr val="tx1"/>
                </a:solidFill>
              </a:rPr>
              <a:t>Note</a:t>
            </a:r>
          </a:p>
          <a:p>
            <a:pPr lvl="1"/>
            <a:r>
              <a:rPr lang="en-IN" sz="1200" dirty="0">
                <a:solidFill>
                  <a:schemeClr val="tx1"/>
                </a:solidFill>
              </a:rPr>
              <a:t>The Series is the data structure for a single column of a </a:t>
            </a:r>
            <a:r>
              <a:rPr lang="en-IN" sz="1200" dirty="0" err="1">
                <a:solidFill>
                  <a:schemeClr val="tx1"/>
                </a:solidFill>
              </a:rPr>
              <a:t>DataFrame</a:t>
            </a:r>
            <a:r>
              <a:rPr lang="en-IN" sz="1200" dirty="0">
                <a:solidFill>
                  <a:schemeClr val="tx1"/>
                </a:solidFill>
              </a:rPr>
              <a:t>. The data in a </a:t>
            </a:r>
            <a:r>
              <a:rPr lang="en-IN" sz="1200" dirty="0" err="1">
                <a:solidFill>
                  <a:schemeClr val="tx1"/>
                </a:solidFill>
              </a:rPr>
              <a:t>DataFrame</a:t>
            </a:r>
            <a:r>
              <a:rPr lang="en-IN" sz="1200" dirty="0">
                <a:solidFill>
                  <a:schemeClr val="tx1"/>
                </a:solidFill>
              </a:rPr>
              <a:t> is actually stored in memory as a collection of Series.</a:t>
            </a:r>
            <a:endParaRPr lang="en-US" sz="1200" dirty="0">
              <a:solidFill>
                <a:schemeClr val="tx1"/>
              </a:solidFill>
            </a:endParaRPr>
          </a:p>
        </p:txBody>
      </p:sp>
      <p:sp>
        <p:nvSpPr>
          <p:cNvPr id="6" name="TextBox 5">
            <a:extLst>
              <a:ext uri="{FF2B5EF4-FFF2-40B4-BE49-F238E27FC236}">
                <a16:creationId xmlns:a16="http://schemas.microsoft.com/office/drawing/2014/main" id="{725309C4-54E4-47DD-BD0F-2D5FD0F4F283}"/>
              </a:ext>
            </a:extLst>
          </p:cNvPr>
          <p:cNvSpPr txBox="1"/>
          <p:nvPr/>
        </p:nvSpPr>
        <p:spPr>
          <a:xfrm>
            <a:off x="347327" y="1572217"/>
            <a:ext cx="821059" cy="523220"/>
          </a:xfrm>
          <a:prstGeom prst="rect">
            <a:avLst/>
          </a:prstGeom>
          <a:noFill/>
        </p:spPr>
        <p:txBody>
          <a:bodyPr wrap="none" rtlCol="0">
            <a:spAutoFit/>
          </a:bodyPr>
          <a:lstStyle/>
          <a:p>
            <a:r>
              <a:rPr lang="en-US" b="1" dirty="0">
                <a:solidFill>
                  <a:schemeClr val="tx1"/>
                </a:solidFill>
              </a:rPr>
              <a:t>Pandas</a:t>
            </a:r>
          </a:p>
          <a:p>
            <a:endParaRPr lang="en-US" dirty="0"/>
          </a:p>
        </p:txBody>
      </p:sp>
      <p:sp>
        <p:nvSpPr>
          <p:cNvPr id="23" name="Rectangle 22">
            <a:extLst>
              <a:ext uri="{FF2B5EF4-FFF2-40B4-BE49-F238E27FC236}">
                <a16:creationId xmlns:a16="http://schemas.microsoft.com/office/drawing/2014/main" id="{AF6B1280-1B28-49AC-A415-F39B76F3E936}"/>
              </a:ext>
            </a:extLst>
          </p:cNvPr>
          <p:cNvSpPr/>
          <p:nvPr/>
        </p:nvSpPr>
        <p:spPr>
          <a:xfrm>
            <a:off x="347327" y="1572217"/>
            <a:ext cx="4157662" cy="319825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F6481C5E-BDA4-470D-BF5E-27C6EF936922}"/>
              </a:ext>
            </a:extLst>
          </p:cNvPr>
          <p:cNvGraphicFramePr>
            <a:graphicFrameLocks noGrp="1"/>
          </p:cNvGraphicFramePr>
          <p:nvPr>
            <p:extLst>
              <p:ext uri="{D42A27DB-BD31-4B8C-83A1-F6EECF244321}">
                <p14:modId xmlns:p14="http://schemas.microsoft.com/office/powerpoint/2010/main" val="1716056802"/>
              </p:ext>
            </p:extLst>
          </p:nvPr>
        </p:nvGraphicFramePr>
        <p:xfrm>
          <a:off x="5734050" y="850147"/>
          <a:ext cx="2552700" cy="1653540"/>
        </p:xfrm>
        <a:graphic>
          <a:graphicData uri="http://schemas.openxmlformats.org/drawingml/2006/table">
            <a:tbl>
              <a:tblPr/>
              <a:tblGrid>
                <a:gridCol w="609600">
                  <a:extLst>
                    <a:ext uri="{9D8B030D-6E8A-4147-A177-3AD203B41FA5}">
                      <a16:colId xmlns:a16="http://schemas.microsoft.com/office/drawing/2014/main" val="1474365819"/>
                    </a:ext>
                  </a:extLst>
                </a:gridCol>
                <a:gridCol w="609600">
                  <a:extLst>
                    <a:ext uri="{9D8B030D-6E8A-4147-A177-3AD203B41FA5}">
                      <a16:colId xmlns:a16="http://schemas.microsoft.com/office/drawing/2014/main" val="3571629922"/>
                    </a:ext>
                  </a:extLst>
                </a:gridCol>
                <a:gridCol w="609600">
                  <a:extLst>
                    <a:ext uri="{9D8B030D-6E8A-4147-A177-3AD203B41FA5}">
                      <a16:colId xmlns:a16="http://schemas.microsoft.com/office/drawing/2014/main" val="1062042746"/>
                    </a:ext>
                  </a:extLst>
                </a:gridCol>
                <a:gridCol w="723900">
                  <a:extLst>
                    <a:ext uri="{9D8B030D-6E8A-4147-A177-3AD203B41FA5}">
                      <a16:colId xmlns:a16="http://schemas.microsoft.com/office/drawing/2014/main" val="1886827724"/>
                    </a:ext>
                  </a:extLst>
                </a:gridCol>
              </a:tblGrid>
              <a:tr h="182880">
                <a:tc>
                  <a:txBody>
                    <a:bodyPr/>
                    <a:lstStyle/>
                    <a:p>
                      <a:pPr algn="ctr" fontAlgn="b"/>
                      <a:r>
                        <a:rPr lang="en-US" sz="1100" b="0" i="0" u="none" strike="noStrike">
                          <a:solidFill>
                            <a:srgbClr val="000000"/>
                          </a:solidFill>
                          <a:effectLst/>
                          <a:latin typeface="Calibri" panose="020F0502020204030204" pitchFamily="34" charset="0"/>
                        </a:rPr>
                        <a:t>Index</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a:solidFill>
                            <a:srgbClr val="000000"/>
                          </a:solidFill>
                          <a:effectLst/>
                          <a:latin typeface="Calibri" panose="020F0502020204030204" pitchFamily="34" charset="0"/>
                        </a:rPr>
                        <a:t>Column1</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100" b="0" i="0" u="none" strike="noStrike">
                          <a:solidFill>
                            <a:srgbClr val="000000"/>
                          </a:solidFill>
                          <a:effectLst/>
                          <a:latin typeface="Calibri" panose="020F0502020204030204" pitchFamily="34" charset="0"/>
                        </a:rPr>
                        <a:t>Column2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100" b="0" i="0" u="none" strike="noStrike">
                          <a:solidFill>
                            <a:srgbClr val="000000"/>
                          </a:solidFill>
                          <a:effectLst/>
                          <a:latin typeface="Calibri" panose="020F0502020204030204" pitchFamily="34" charset="0"/>
                        </a:rPr>
                        <a:t>Column3</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413083041"/>
                  </a:ext>
                </a:extLst>
              </a:tr>
              <a:tr h="182880">
                <a:tc>
                  <a:txBody>
                    <a:bodyPr/>
                    <a:lstStyle/>
                    <a:p>
                      <a:pPr algn="ctr" fontAlgn="b"/>
                      <a:r>
                        <a:rPr lang="en-US" sz="1100" b="0" i="0" u="none" strike="noStrike">
                          <a:solidFill>
                            <a:srgbClr val="000000"/>
                          </a:solidFill>
                          <a:effectLst/>
                          <a:latin typeface="Calibri" panose="020F0502020204030204" pitchFamily="34" charset="0"/>
                        </a:rPr>
                        <a:t>1</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Andy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1/1/1990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5697826"/>
                  </a:ext>
                </a:extLst>
              </a:tr>
              <a:tr h="182880">
                <a:tc>
                  <a:txBody>
                    <a:bodyPr/>
                    <a:lstStyle/>
                    <a:p>
                      <a:pPr algn="ctr" fontAlgn="b"/>
                      <a:r>
                        <a:rPr lang="en-US" sz="1100" b="0" i="0" u="none" strike="noStrike">
                          <a:solidFill>
                            <a:srgbClr val="000000"/>
                          </a:solidFill>
                          <a:effectLst/>
                          <a:latin typeface="Calibri" panose="020F0502020204030204" pitchFamily="34" charset="0"/>
                        </a:rPr>
                        <a:t>2</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120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Jake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5/6/1985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0809072"/>
                  </a:ext>
                </a:extLst>
              </a:tr>
              <a:tr h="182880">
                <a:tc>
                  <a:txBody>
                    <a:bodyPr/>
                    <a:lstStyle/>
                    <a:p>
                      <a:pPr algn="ctr" fontAlgn="b"/>
                      <a:r>
                        <a:rPr lang="en-US" sz="1100" b="0" i="0" u="none" strike="noStrike">
                          <a:solidFill>
                            <a:srgbClr val="000000"/>
                          </a:solidFill>
                          <a:effectLst/>
                          <a:latin typeface="Calibri" panose="020F0502020204030204" pitchFamily="34" charset="0"/>
                        </a:rPr>
                        <a:t>3</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140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Bill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17/05/2000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3108265"/>
                  </a:ext>
                </a:extLst>
              </a:tr>
              <a:tr h="182880">
                <a:tc>
                  <a:txBody>
                    <a:bodyPr/>
                    <a:lstStyle/>
                    <a:p>
                      <a:pPr algn="ctr" fontAlgn="b"/>
                      <a:r>
                        <a:rPr lang="en-US" sz="1100" b="0" i="0" u="none" strike="noStrike">
                          <a:solidFill>
                            <a:srgbClr val="000000"/>
                          </a:solidFill>
                          <a:effectLst/>
                          <a:latin typeface="Calibri" panose="020F0502020204030204" pitchFamily="34" charset="0"/>
                        </a:rPr>
                        <a:t>4</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160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Smith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9/8/1980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7358741"/>
                  </a:ext>
                </a:extLst>
              </a:tr>
              <a:tr h="182880">
                <a:tc>
                  <a:txBody>
                    <a:bodyPr/>
                    <a:lstStyle/>
                    <a:p>
                      <a:pPr algn="ctr" fontAlgn="b"/>
                      <a:r>
                        <a:rPr lang="en-US" sz="1100" b="0" i="0" u="none" strike="noStrike">
                          <a:solidFill>
                            <a:srgbClr val="000000"/>
                          </a:solidFill>
                          <a:effectLst/>
                          <a:latin typeface="Calibri" panose="020F0502020204030204" pitchFamily="34" charset="0"/>
                        </a:rPr>
                        <a:t>5</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180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Jane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1/12/1976</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1263526"/>
                  </a:ext>
                </a:extLst>
              </a:tr>
              <a:tr h="182880">
                <a:tc>
                  <a:txBody>
                    <a:bodyPr/>
                    <a:lstStyle/>
                    <a:p>
                      <a:pPr algn="ctr" fontAlgn="b"/>
                      <a:r>
                        <a:rPr lang="en-US" sz="1100" b="0" i="0" u="none" strike="noStrike">
                          <a:solidFill>
                            <a:srgbClr val="000000"/>
                          </a:solidFill>
                          <a:effectLst/>
                          <a:latin typeface="Calibri" panose="020F0502020204030204" pitchFamily="34" charset="0"/>
                        </a:rPr>
                        <a:t>6</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200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Melvin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17/05/2001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7011755"/>
                  </a:ext>
                </a:extLst>
              </a:tr>
              <a:tr h="182880">
                <a:tc>
                  <a:txBody>
                    <a:bodyPr/>
                    <a:lstStyle/>
                    <a:p>
                      <a:pPr algn="ctr" fontAlgn="b"/>
                      <a:r>
                        <a:rPr lang="en-US" sz="1100" b="0" i="0" u="none" strike="noStrike">
                          <a:solidFill>
                            <a:srgbClr val="000000"/>
                          </a:solidFill>
                          <a:effectLst/>
                          <a:latin typeface="Calibri" panose="020F0502020204030204" pitchFamily="34" charset="0"/>
                        </a:rPr>
                        <a:t>7</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220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Roger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5/17/1971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5181511"/>
                  </a:ext>
                </a:extLst>
              </a:tr>
              <a:tr h="190500">
                <a:tc>
                  <a:txBody>
                    <a:bodyPr/>
                    <a:lstStyle/>
                    <a:p>
                      <a:pPr algn="ctr" fontAlgn="b"/>
                      <a:r>
                        <a:rPr lang="en-US" sz="1100" b="0" i="0" u="none" strike="noStrike">
                          <a:solidFill>
                            <a:srgbClr val="000000"/>
                          </a:solidFill>
                          <a:effectLst/>
                          <a:latin typeface="Calibri" panose="020F0502020204030204" pitchFamily="34" charset="0"/>
                        </a:rPr>
                        <a:t>8</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240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Rahul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9/19/1966</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787732"/>
                  </a:ext>
                </a:extLst>
              </a:tr>
            </a:tbl>
          </a:graphicData>
        </a:graphic>
      </p:graphicFrame>
      <p:graphicFrame>
        <p:nvGraphicFramePr>
          <p:cNvPr id="11" name="Object 10">
            <a:extLst>
              <a:ext uri="{FF2B5EF4-FFF2-40B4-BE49-F238E27FC236}">
                <a16:creationId xmlns:a16="http://schemas.microsoft.com/office/drawing/2014/main" id="{49AA2422-7478-4B04-90DC-08E06E2A03AD}"/>
              </a:ext>
            </a:extLst>
          </p:cNvPr>
          <p:cNvGraphicFramePr>
            <a:graphicFrameLocks noChangeAspect="1"/>
          </p:cNvGraphicFramePr>
          <p:nvPr>
            <p:extLst>
              <p:ext uri="{D42A27DB-BD31-4B8C-83A1-F6EECF244321}">
                <p14:modId xmlns:p14="http://schemas.microsoft.com/office/powerpoint/2010/main" val="3695836512"/>
              </p:ext>
            </p:extLst>
          </p:nvPr>
        </p:nvGraphicFramePr>
        <p:xfrm>
          <a:off x="6618324" y="2896893"/>
          <a:ext cx="1181100" cy="1660525"/>
        </p:xfrm>
        <a:graphic>
          <a:graphicData uri="http://schemas.openxmlformats.org/presentationml/2006/ole">
            <mc:AlternateContent xmlns:mc="http://schemas.openxmlformats.org/markup-compatibility/2006">
              <mc:Choice xmlns:v="urn:schemas-microsoft-com:vml" Requires="v">
                <p:oleObj spid="_x0000_s1026" name="Worksheet" r:id="rId4" imgW="1181065" imgH="1661271" progId="Excel.Sheet.12">
                  <p:embed/>
                </p:oleObj>
              </mc:Choice>
              <mc:Fallback>
                <p:oleObj name="Worksheet" r:id="rId4" imgW="1181065" imgH="1661271" progId="Excel.Sheet.12">
                  <p:embed/>
                  <p:pic>
                    <p:nvPicPr>
                      <p:cNvPr id="11" name="Object 10">
                        <a:extLst>
                          <a:ext uri="{FF2B5EF4-FFF2-40B4-BE49-F238E27FC236}">
                            <a16:creationId xmlns:a16="http://schemas.microsoft.com/office/drawing/2014/main" id="{49AA2422-7478-4B04-90DC-08E06E2A03AD}"/>
                          </a:ext>
                        </a:extLst>
                      </p:cNvPr>
                      <p:cNvPicPr/>
                      <p:nvPr/>
                    </p:nvPicPr>
                    <p:blipFill>
                      <a:blip r:embed="rId5"/>
                      <a:stretch>
                        <a:fillRect/>
                      </a:stretch>
                    </p:blipFill>
                    <p:spPr>
                      <a:xfrm>
                        <a:off x="6618324" y="2896893"/>
                        <a:ext cx="1181100" cy="1660525"/>
                      </a:xfrm>
                      <a:prstGeom prst="rect">
                        <a:avLst/>
                      </a:prstGeom>
                    </p:spPr>
                  </p:pic>
                </p:oleObj>
              </mc:Fallback>
            </mc:AlternateContent>
          </a:graphicData>
        </a:graphic>
      </p:graphicFrame>
      <p:sp>
        <p:nvSpPr>
          <p:cNvPr id="10" name="TextBox 9">
            <a:extLst>
              <a:ext uri="{FF2B5EF4-FFF2-40B4-BE49-F238E27FC236}">
                <a16:creationId xmlns:a16="http://schemas.microsoft.com/office/drawing/2014/main" id="{0ABF08E7-7C53-4118-BC55-0E3E33414FC8}"/>
              </a:ext>
            </a:extLst>
          </p:cNvPr>
          <p:cNvSpPr txBox="1"/>
          <p:nvPr/>
        </p:nvSpPr>
        <p:spPr>
          <a:xfrm>
            <a:off x="4951228" y="556109"/>
            <a:ext cx="3717684" cy="261610"/>
          </a:xfrm>
          <a:prstGeom prst="rect">
            <a:avLst/>
          </a:prstGeom>
          <a:noFill/>
        </p:spPr>
        <p:txBody>
          <a:bodyPr wrap="none" rtlCol="0">
            <a:spAutoFit/>
          </a:bodyPr>
          <a:lstStyle/>
          <a:p>
            <a:r>
              <a:rPr lang="en-US" sz="1100" dirty="0"/>
              <a:t>A sample pandas </a:t>
            </a:r>
            <a:r>
              <a:rPr lang="en-US" sz="1100" dirty="0" err="1"/>
              <a:t>DataFrame</a:t>
            </a:r>
            <a:r>
              <a:rPr lang="en-US" sz="1100" dirty="0"/>
              <a:t> with 8 rows and 3 columns</a:t>
            </a:r>
          </a:p>
        </p:txBody>
      </p:sp>
      <p:sp>
        <p:nvSpPr>
          <p:cNvPr id="12" name="TextBox 11">
            <a:extLst>
              <a:ext uri="{FF2B5EF4-FFF2-40B4-BE49-F238E27FC236}">
                <a16:creationId xmlns:a16="http://schemas.microsoft.com/office/drawing/2014/main" id="{343B115D-A9E7-4178-9FEC-E1E93D63E6A9}"/>
              </a:ext>
            </a:extLst>
          </p:cNvPr>
          <p:cNvSpPr txBox="1"/>
          <p:nvPr/>
        </p:nvSpPr>
        <p:spPr>
          <a:xfrm>
            <a:off x="4951228" y="2650726"/>
            <a:ext cx="2496196" cy="261610"/>
          </a:xfrm>
          <a:prstGeom prst="rect">
            <a:avLst/>
          </a:prstGeom>
          <a:noFill/>
        </p:spPr>
        <p:txBody>
          <a:bodyPr wrap="none" rtlCol="0">
            <a:spAutoFit/>
          </a:bodyPr>
          <a:lstStyle/>
          <a:p>
            <a:r>
              <a:rPr lang="en-US" sz="1100" dirty="0"/>
              <a:t>A sample pandas Series with 8 rows</a:t>
            </a:r>
          </a:p>
        </p:txBody>
      </p:sp>
      <p:sp>
        <p:nvSpPr>
          <p:cNvPr id="2" name="TextBox 1">
            <a:extLst>
              <a:ext uri="{FF2B5EF4-FFF2-40B4-BE49-F238E27FC236}">
                <a16:creationId xmlns:a16="http://schemas.microsoft.com/office/drawing/2014/main" id="{5A336DD2-49C7-4A8F-A9E8-B13F9045E866}"/>
              </a:ext>
            </a:extLst>
          </p:cNvPr>
          <p:cNvSpPr txBox="1"/>
          <p:nvPr/>
        </p:nvSpPr>
        <p:spPr>
          <a:xfrm>
            <a:off x="4820097" y="4657059"/>
            <a:ext cx="3746538" cy="215444"/>
          </a:xfrm>
          <a:prstGeom prst="rect">
            <a:avLst/>
          </a:prstGeom>
          <a:noFill/>
        </p:spPr>
        <p:txBody>
          <a:bodyPr wrap="none" rtlCol="0">
            <a:spAutoFit/>
          </a:bodyPr>
          <a:lstStyle/>
          <a:p>
            <a:r>
              <a:rPr lang="en-US" sz="800" dirty="0"/>
              <a:t>Download data from  - https://www.kaggle.com/ludobenistant/hr-analytics/data</a:t>
            </a:r>
          </a:p>
        </p:txBody>
      </p:sp>
    </p:spTree>
    <p:extLst>
      <p:ext uri="{BB962C8B-B14F-4D97-AF65-F5344CB8AC3E}">
        <p14:creationId xmlns:p14="http://schemas.microsoft.com/office/powerpoint/2010/main" val="2427978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417900" y="196650"/>
            <a:ext cx="4211700" cy="1076100"/>
          </a:xfrm>
          <a:prstGeom prst="rect">
            <a:avLst/>
          </a:prstGeom>
        </p:spPr>
        <p:txBody>
          <a:bodyPr wrap="square" lIns="91425" tIns="91425" rIns="91425" bIns="91425" anchor="b" anchorCtr="0">
            <a:noAutofit/>
          </a:bodyPr>
          <a:lstStyle/>
          <a:p>
            <a:pPr lvl="0" algn="l" rtl="0">
              <a:spcBef>
                <a:spcPts val="0"/>
              </a:spcBef>
              <a:buNone/>
            </a:pPr>
            <a:r>
              <a:rPr lang="en-US" sz="3200" dirty="0"/>
              <a:t>Functions</a:t>
            </a:r>
            <a:endParaRPr lang="en" sz="1600" dirty="0"/>
          </a:p>
        </p:txBody>
      </p:sp>
      <p:cxnSp>
        <p:nvCxnSpPr>
          <p:cNvPr id="256" name="Shape 256"/>
          <p:cNvCxnSpPr/>
          <p:nvPr/>
        </p:nvCxnSpPr>
        <p:spPr>
          <a:xfrm rot="5400000">
            <a:off x="-411450" y="502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57" name="Shape 257"/>
          <p:cNvCxnSpPr/>
          <p:nvPr/>
        </p:nvCxnSpPr>
        <p:spPr>
          <a:xfrm>
            <a:off x="-914975" y="1035725"/>
            <a:ext cx="1344300" cy="900"/>
          </a:xfrm>
          <a:prstGeom prst="straightConnector1">
            <a:avLst/>
          </a:prstGeom>
          <a:noFill/>
          <a:ln w="9525" cap="flat" cmpd="sng">
            <a:solidFill>
              <a:schemeClr val="accent4"/>
            </a:solidFill>
            <a:prstDash val="solid"/>
            <a:round/>
            <a:headEnd type="none" w="lg" len="lg"/>
            <a:tailEnd type="none" w="lg" len="lg"/>
          </a:ln>
        </p:spPr>
      </p:cxnSp>
      <p:sp>
        <p:nvSpPr>
          <p:cNvPr id="4" name="TextBox 3">
            <a:extLst>
              <a:ext uri="{FF2B5EF4-FFF2-40B4-BE49-F238E27FC236}">
                <a16:creationId xmlns:a16="http://schemas.microsoft.com/office/drawing/2014/main" id="{63709DA7-549C-4A36-8982-4353BB6668D9}"/>
              </a:ext>
            </a:extLst>
          </p:cNvPr>
          <p:cNvSpPr txBox="1"/>
          <p:nvPr/>
        </p:nvSpPr>
        <p:spPr>
          <a:xfrm>
            <a:off x="427556" y="1892650"/>
            <a:ext cx="3636613" cy="2123658"/>
          </a:xfrm>
          <a:prstGeom prst="rect">
            <a:avLst/>
          </a:prstGeom>
          <a:noFill/>
        </p:spPr>
        <p:txBody>
          <a:bodyPr wrap="square" rtlCol="0">
            <a:spAutoFit/>
          </a:bodyPr>
          <a:lstStyle/>
          <a:p>
            <a:pPr lvl="1"/>
            <a:r>
              <a:rPr lang="en-IN" sz="1200" dirty="0">
                <a:solidFill>
                  <a:schemeClr val="tx1"/>
                </a:solidFill>
              </a:rPr>
              <a:t>A function is a block of organized, reusable code that is used to perform a single, related action.</a:t>
            </a:r>
          </a:p>
          <a:p>
            <a:pPr lvl="1"/>
            <a:endParaRPr lang="en-IN" sz="1200" dirty="0">
              <a:solidFill>
                <a:schemeClr val="tx1"/>
              </a:solidFill>
            </a:endParaRPr>
          </a:p>
          <a:p>
            <a:pPr lvl="1"/>
            <a:r>
              <a:rPr lang="en-IN" sz="1200" dirty="0">
                <a:solidFill>
                  <a:schemeClr val="tx1"/>
                </a:solidFill>
              </a:rPr>
              <a:t>Defining a function</a:t>
            </a:r>
          </a:p>
          <a:p>
            <a:pPr lvl="1"/>
            <a:r>
              <a:rPr lang="en-IN" sz="1200" dirty="0" err="1">
                <a:solidFill>
                  <a:schemeClr val="tx1"/>
                </a:solidFill>
              </a:rPr>
              <a:t>Eg</a:t>
            </a:r>
            <a:r>
              <a:rPr lang="en-IN" sz="1200" dirty="0">
                <a:solidFill>
                  <a:schemeClr val="tx1"/>
                </a:solidFill>
              </a:rPr>
              <a:t>.</a:t>
            </a:r>
          </a:p>
          <a:p>
            <a:pPr lvl="1"/>
            <a:endParaRPr lang="en-IN" sz="1200" dirty="0">
              <a:solidFill>
                <a:schemeClr val="tx1"/>
              </a:solidFill>
            </a:endParaRPr>
          </a:p>
          <a:p>
            <a:pPr lvl="1"/>
            <a:endParaRPr lang="en-IN" sz="1200" dirty="0">
              <a:solidFill>
                <a:schemeClr val="tx1"/>
              </a:solidFill>
            </a:endParaRPr>
          </a:p>
          <a:p>
            <a:pPr lvl="1"/>
            <a:r>
              <a:rPr lang="en-US" sz="1200" dirty="0">
                <a:solidFill>
                  <a:schemeClr val="tx1"/>
                </a:solidFill>
              </a:rPr>
              <a:t>def </a:t>
            </a:r>
            <a:r>
              <a:rPr lang="en-US" sz="1200" dirty="0" err="1">
                <a:solidFill>
                  <a:schemeClr val="tx1"/>
                </a:solidFill>
              </a:rPr>
              <a:t>functionname</a:t>
            </a:r>
            <a:r>
              <a:rPr lang="en-US" sz="1200" dirty="0">
                <a:solidFill>
                  <a:schemeClr val="tx1"/>
                </a:solidFill>
              </a:rPr>
              <a:t>( parameters ):</a:t>
            </a:r>
          </a:p>
          <a:p>
            <a:pPr lvl="1"/>
            <a:r>
              <a:rPr lang="en-US" sz="1200" dirty="0">
                <a:solidFill>
                  <a:schemeClr val="tx1"/>
                </a:solidFill>
              </a:rPr>
              <a:t>   "</a:t>
            </a:r>
            <a:r>
              <a:rPr lang="en-US" sz="1200" dirty="0" err="1">
                <a:solidFill>
                  <a:schemeClr val="tx1"/>
                </a:solidFill>
              </a:rPr>
              <a:t>function_docstring</a:t>
            </a:r>
            <a:r>
              <a:rPr lang="en-US" sz="1200" dirty="0">
                <a:solidFill>
                  <a:schemeClr val="tx1"/>
                </a:solidFill>
              </a:rPr>
              <a:t>"</a:t>
            </a:r>
          </a:p>
          <a:p>
            <a:pPr lvl="1"/>
            <a:r>
              <a:rPr lang="en-US" sz="1200" dirty="0">
                <a:solidFill>
                  <a:schemeClr val="tx1"/>
                </a:solidFill>
              </a:rPr>
              <a:t>   </a:t>
            </a:r>
            <a:r>
              <a:rPr lang="en-US" sz="1200" dirty="0" err="1">
                <a:solidFill>
                  <a:schemeClr val="tx1"/>
                </a:solidFill>
              </a:rPr>
              <a:t>function_suite</a:t>
            </a:r>
            <a:endParaRPr lang="en-US" sz="1200" dirty="0">
              <a:solidFill>
                <a:schemeClr val="tx1"/>
              </a:solidFill>
            </a:endParaRPr>
          </a:p>
          <a:p>
            <a:pPr lvl="1"/>
            <a:r>
              <a:rPr lang="en-US" sz="1200" dirty="0">
                <a:solidFill>
                  <a:schemeClr val="tx1"/>
                </a:solidFill>
              </a:rPr>
              <a:t>   return [expression]</a:t>
            </a:r>
          </a:p>
        </p:txBody>
      </p:sp>
      <p:sp>
        <p:nvSpPr>
          <p:cNvPr id="6" name="TextBox 5">
            <a:extLst>
              <a:ext uri="{FF2B5EF4-FFF2-40B4-BE49-F238E27FC236}">
                <a16:creationId xmlns:a16="http://schemas.microsoft.com/office/drawing/2014/main" id="{725309C4-54E4-47DD-BD0F-2D5FD0F4F283}"/>
              </a:ext>
            </a:extLst>
          </p:cNvPr>
          <p:cNvSpPr txBox="1"/>
          <p:nvPr/>
        </p:nvSpPr>
        <p:spPr>
          <a:xfrm>
            <a:off x="347327" y="1572217"/>
            <a:ext cx="938077" cy="738664"/>
          </a:xfrm>
          <a:prstGeom prst="rect">
            <a:avLst/>
          </a:prstGeom>
          <a:noFill/>
        </p:spPr>
        <p:txBody>
          <a:bodyPr wrap="none" rtlCol="0">
            <a:spAutoFit/>
          </a:bodyPr>
          <a:lstStyle/>
          <a:p>
            <a:r>
              <a:rPr lang="en-US" b="1" dirty="0">
                <a:solidFill>
                  <a:schemeClr val="tx1"/>
                </a:solidFill>
              </a:rPr>
              <a:t>Function</a:t>
            </a:r>
          </a:p>
          <a:p>
            <a:endParaRPr lang="en-US" b="1" dirty="0">
              <a:solidFill>
                <a:schemeClr val="tx1"/>
              </a:solidFill>
            </a:endParaRPr>
          </a:p>
          <a:p>
            <a:endParaRPr lang="en-US" dirty="0"/>
          </a:p>
        </p:txBody>
      </p:sp>
      <p:sp>
        <p:nvSpPr>
          <p:cNvPr id="23" name="Rectangle 22">
            <a:extLst>
              <a:ext uri="{FF2B5EF4-FFF2-40B4-BE49-F238E27FC236}">
                <a16:creationId xmlns:a16="http://schemas.microsoft.com/office/drawing/2014/main" id="{AF6B1280-1B28-49AC-A415-F39B76F3E936}"/>
              </a:ext>
            </a:extLst>
          </p:cNvPr>
          <p:cNvSpPr/>
          <p:nvPr/>
        </p:nvSpPr>
        <p:spPr>
          <a:xfrm>
            <a:off x="347327" y="1572217"/>
            <a:ext cx="4157662" cy="319825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79DF312-E65C-4BA9-A732-D8C9EA960E13}"/>
              </a:ext>
            </a:extLst>
          </p:cNvPr>
          <p:cNvPicPr>
            <a:picLocks noChangeAspect="1"/>
          </p:cNvPicPr>
          <p:nvPr/>
        </p:nvPicPr>
        <p:blipFill>
          <a:blip r:embed="rId3"/>
          <a:stretch>
            <a:fillRect/>
          </a:stretch>
        </p:blipFill>
        <p:spPr>
          <a:xfrm>
            <a:off x="5041784" y="893135"/>
            <a:ext cx="3484309" cy="3498857"/>
          </a:xfrm>
          <a:prstGeom prst="rect">
            <a:avLst/>
          </a:prstGeom>
        </p:spPr>
      </p:pic>
      <p:sp>
        <p:nvSpPr>
          <p:cNvPr id="7" name="TextBox 6">
            <a:extLst>
              <a:ext uri="{FF2B5EF4-FFF2-40B4-BE49-F238E27FC236}">
                <a16:creationId xmlns:a16="http://schemas.microsoft.com/office/drawing/2014/main" id="{8E3B58F7-41A3-41AA-A9F9-F4810A022EAF}"/>
              </a:ext>
            </a:extLst>
          </p:cNvPr>
          <p:cNvSpPr txBox="1"/>
          <p:nvPr/>
        </p:nvSpPr>
        <p:spPr>
          <a:xfrm>
            <a:off x="5046921" y="458255"/>
            <a:ext cx="792205" cy="307777"/>
          </a:xfrm>
          <a:prstGeom prst="rect">
            <a:avLst/>
          </a:prstGeom>
          <a:noFill/>
        </p:spPr>
        <p:txBody>
          <a:bodyPr wrap="none" rtlCol="0">
            <a:spAutoFit/>
          </a:bodyPr>
          <a:lstStyle/>
          <a:p>
            <a:r>
              <a:rPr lang="en-US" dirty="0"/>
              <a:t>Sample</a:t>
            </a:r>
          </a:p>
        </p:txBody>
      </p:sp>
    </p:spTree>
    <p:extLst>
      <p:ext uri="{BB962C8B-B14F-4D97-AF65-F5344CB8AC3E}">
        <p14:creationId xmlns:p14="http://schemas.microsoft.com/office/powerpoint/2010/main" val="1167210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cxnSp>
        <p:nvCxnSpPr>
          <p:cNvPr id="172" name="Shape 172"/>
          <p:cNvCxnSpPr/>
          <p:nvPr/>
        </p:nvCxnSpPr>
        <p:spPr>
          <a:xfrm rot="5400000">
            <a:off x="-259050" y="654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73" name="Shape 173"/>
          <p:cNvCxnSpPr/>
          <p:nvPr/>
        </p:nvCxnSpPr>
        <p:spPr>
          <a:xfrm rot="5400000">
            <a:off x="-106650" y="807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74" name="Shape 174"/>
          <p:cNvCxnSpPr/>
          <p:nvPr/>
        </p:nvCxnSpPr>
        <p:spPr>
          <a:xfrm rot="5400000">
            <a:off x="45750" y="959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75" name="Shape 175"/>
          <p:cNvCxnSpPr/>
          <p:nvPr/>
        </p:nvCxnSpPr>
        <p:spPr>
          <a:xfrm rot="5400000">
            <a:off x="198150" y="1111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76" name="Shape 176"/>
          <p:cNvCxnSpPr/>
          <p:nvPr/>
        </p:nvCxnSpPr>
        <p:spPr>
          <a:xfrm rot="5400000">
            <a:off x="350550" y="1264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77" name="Shape 177"/>
          <p:cNvCxnSpPr/>
          <p:nvPr/>
        </p:nvCxnSpPr>
        <p:spPr>
          <a:xfrm rot="5400000">
            <a:off x="502950" y="1416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78" name="Shape 178"/>
          <p:cNvCxnSpPr/>
          <p:nvPr/>
        </p:nvCxnSpPr>
        <p:spPr>
          <a:xfrm rot="5400000">
            <a:off x="655350" y="1569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79" name="Shape 179"/>
          <p:cNvCxnSpPr/>
          <p:nvPr/>
        </p:nvCxnSpPr>
        <p:spPr>
          <a:xfrm rot="5400000">
            <a:off x="807750" y="1721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0" name="Shape 180"/>
          <p:cNvCxnSpPr/>
          <p:nvPr/>
        </p:nvCxnSpPr>
        <p:spPr>
          <a:xfrm rot="5400000">
            <a:off x="960150" y="1873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1" name="Shape 181"/>
          <p:cNvCxnSpPr/>
          <p:nvPr/>
        </p:nvCxnSpPr>
        <p:spPr>
          <a:xfrm rot="5400000">
            <a:off x="1112550" y="2026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2" name="Shape 182"/>
          <p:cNvCxnSpPr/>
          <p:nvPr/>
        </p:nvCxnSpPr>
        <p:spPr>
          <a:xfrm rot="5400000">
            <a:off x="1264950" y="2178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3" name="Shape 183"/>
          <p:cNvCxnSpPr/>
          <p:nvPr/>
        </p:nvCxnSpPr>
        <p:spPr>
          <a:xfrm rot="5400000">
            <a:off x="1417350" y="2331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4" name="Shape 184"/>
          <p:cNvCxnSpPr/>
          <p:nvPr/>
        </p:nvCxnSpPr>
        <p:spPr>
          <a:xfrm rot="5400000">
            <a:off x="1569750" y="2483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5" name="Shape 185"/>
          <p:cNvCxnSpPr/>
          <p:nvPr/>
        </p:nvCxnSpPr>
        <p:spPr>
          <a:xfrm rot="5400000">
            <a:off x="1722150" y="2635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6" name="Shape 186"/>
          <p:cNvCxnSpPr/>
          <p:nvPr/>
        </p:nvCxnSpPr>
        <p:spPr>
          <a:xfrm rot="5400000">
            <a:off x="1874550" y="2788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7" name="Shape 187"/>
          <p:cNvCxnSpPr/>
          <p:nvPr/>
        </p:nvCxnSpPr>
        <p:spPr>
          <a:xfrm rot="5400000">
            <a:off x="2026950" y="2940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8" name="Shape 188"/>
          <p:cNvCxnSpPr/>
          <p:nvPr/>
        </p:nvCxnSpPr>
        <p:spPr>
          <a:xfrm rot="5400000">
            <a:off x="2179350" y="3093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9" name="Shape 189"/>
          <p:cNvCxnSpPr/>
          <p:nvPr/>
        </p:nvCxnSpPr>
        <p:spPr>
          <a:xfrm rot="5400000">
            <a:off x="2331750" y="3245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0" name="Shape 190"/>
          <p:cNvCxnSpPr/>
          <p:nvPr/>
        </p:nvCxnSpPr>
        <p:spPr>
          <a:xfrm rot="5400000">
            <a:off x="2484150" y="3397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1" name="Shape 191"/>
          <p:cNvCxnSpPr/>
          <p:nvPr/>
        </p:nvCxnSpPr>
        <p:spPr>
          <a:xfrm rot="5400000">
            <a:off x="2636550" y="3550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2" name="Shape 192"/>
          <p:cNvCxnSpPr/>
          <p:nvPr/>
        </p:nvCxnSpPr>
        <p:spPr>
          <a:xfrm rot="5400000">
            <a:off x="2788950" y="3702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3" name="Shape 193"/>
          <p:cNvCxnSpPr/>
          <p:nvPr/>
        </p:nvCxnSpPr>
        <p:spPr>
          <a:xfrm rot="5400000">
            <a:off x="2941350" y="3855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4" name="Shape 194"/>
          <p:cNvCxnSpPr/>
          <p:nvPr/>
        </p:nvCxnSpPr>
        <p:spPr>
          <a:xfrm rot="5400000">
            <a:off x="3093750" y="4007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5" name="Shape 195"/>
          <p:cNvCxnSpPr/>
          <p:nvPr/>
        </p:nvCxnSpPr>
        <p:spPr>
          <a:xfrm>
            <a:off x="-762575" y="1188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6" name="Shape 196"/>
          <p:cNvCxnSpPr/>
          <p:nvPr/>
        </p:nvCxnSpPr>
        <p:spPr>
          <a:xfrm>
            <a:off x="-610175" y="1340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7" name="Shape 197"/>
          <p:cNvCxnSpPr/>
          <p:nvPr/>
        </p:nvCxnSpPr>
        <p:spPr>
          <a:xfrm>
            <a:off x="-457775" y="1492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8" name="Shape 198"/>
          <p:cNvCxnSpPr/>
          <p:nvPr/>
        </p:nvCxnSpPr>
        <p:spPr>
          <a:xfrm>
            <a:off x="-305375" y="1645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9" name="Shape 199"/>
          <p:cNvCxnSpPr/>
          <p:nvPr/>
        </p:nvCxnSpPr>
        <p:spPr>
          <a:xfrm>
            <a:off x="-152975" y="1797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0" name="Shape 200"/>
          <p:cNvCxnSpPr/>
          <p:nvPr/>
        </p:nvCxnSpPr>
        <p:spPr>
          <a:xfrm>
            <a:off x="-575" y="1950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1" name="Shape 201"/>
          <p:cNvCxnSpPr/>
          <p:nvPr/>
        </p:nvCxnSpPr>
        <p:spPr>
          <a:xfrm>
            <a:off x="151825" y="2102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2" name="Shape 202"/>
          <p:cNvCxnSpPr/>
          <p:nvPr/>
        </p:nvCxnSpPr>
        <p:spPr>
          <a:xfrm>
            <a:off x="304225" y="2254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3" name="Shape 203"/>
          <p:cNvCxnSpPr/>
          <p:nvPr/>
        </p:nvCxnSpPr>
        <p:spPr>
          <a:xfrm>
            <a:off x="456625" y="2407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4" name="Shape 204"/>
          <p:cNvCxnSpPr/>
          <p:nvPr/>
        </p:nvCxnSpPr>
        <p:spPr>
          <a:xfrm>
            <a:off x="609025" y="2559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5" name="Shape 205"/>
          <p:cNvCxnSpPr/>
          <p:nvPr/>
        </p:nvCxnSpPr>
        <p:spPr>
          <a:xfrm>
            <a:off x="761425" y="2712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6" name="Shape 206"/>
          <p:cNvCxnSpPr/>
          <p:nvPr/>
        </p:nvCxnSpPr>
        <p:spPr>
          <a:xfrm>
            <a:off x="913825" y="2864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7" name="Shape 207"/>
          <p:cNvCxnSpPr/>
          <p:nvPr/>
        </p:nvCxnSpPr>
        <p:spPr>
          <a:xfrm>
            <a:off x="1066225" y="3016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8" name="Shape 208"/>
          <p:cNvCxnSpPr/>
          <p:nvPr/>
        </p:nvCxnSpPr>
        <p:spPr>
          <a:xfrm>
            <a:off x="1218625" y="3169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9" name="Shape 209"/>
          <p:cNvCxnSpPr/>
          <p:nvPr/>
        </p:nvCxnSpPr>
        <p:spPr>
          <a:xfrm>
            <a:off x="1371025" y="3321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0" name="Shape 210"/>
          <p:cNvCxnSpPr/>
          <p:nvPr/>
        </p:nvCxnSpPr>
        <p:spPr>
          <a:xfrm>
            <a:off x="1523425" y="3474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1" name="Shape 211"/>
          <p:cNvCxnSpPr/>
          <p:nvPr/>
        </p:nvCxnSpPr>
        <p:spPr>
          <a:xfrm>
            <a:off x="1675825" y="3626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2" name="Shape 212"/>
          <p:cNvCxnSpPr/>
          <p:nvPr/>
        </p:nvCxnSpPr>
        <p:spPr>
          <a:xfrm>
            <a:off x="1828225" y="3778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3" name="Shape 213"/>
          <p:cNvCxnSpPr/>
          <p:nvPr/>
        </p:nvCxnSpPr>
        <p:spPr>
          <a:xfrm>
            <a:off x="1980625" y="3931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4" name="Shape 214"/>
          <p:cNvCxnSpPr/>
          <p:nvPr/>
        </p:nvCxnSpPr>
        <p:spPr>
          <a:xfrm>
            <a:off x="2133025" y="4083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5" name="Shape 215"/>
          <p:cNvCxnSpPr/>
          <p:nvPr/>
        </p:nvCxnSpPr>
        <p:spPr>
          <a:xfrm>
            <a:off x="2285425" y="4236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6" name="Shape 216"/>
          <p:cNvCxnSpPr/>
          <p:nvPr/>
        </p:nvCxnSpPr>
        <p:spPr>
          <a:xfrm>
            <a:off x="2437825" y="4388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7" name="Shape 217"/>
          <p:cNvCxnSpPr/>
          <p:nvPr/>
        </p:nvCxnSpPr>
        <p:spPr>
          <a:xfrm>
            <a:off x="2590225" y="4540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8" name="Shape 218"/>
          <p:cNvCxnSpPr/>
          <p:nvPr/>
        </p:nvCxnSpPr>
        <p:spPr>
          <a:xfrm>
            <a:off x="2742625" y="4693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9" name="Shape 219"/>
          <p:cNvCxnSpPr/>
          <p:nvPr/>
        </p:nvCxnSpPr>
        <p:spPr>
          <a:xfrm>
            <a:off x="3199825" y="5150525"/>
            <a:ext cx="1344300" cy="900"/>
          </a:xfrm>
          <a:prstGeom prst="straightConnector1">
            <a:avLst/>
          </a:prstGeom>
          <a:noFill/>
          <a:ln w="9525" cap="flat" cmpd="sng">
            <a:solidFill>
              <a:schemeClr val="accent4"/>
            </a:solidFill>
            <a:prstDash val="solid"/>
            <a:round/>
            <a:headEnd type="none" w="lg" len="lg"/>
            <a:tailEnd type="none" w="lg" len="lg"/>
          </a:ln>
        </p:spPr>
      </p:cxnSp>
      <p:sp>
        <p:nvSpPr>
          <p:cNvPr id="220" name="Shape 220"/>
          <p:cNvSpPr/>
          <p:nvPr/>
        </p:nvSpPr>
        <p:spPr>
          <a:xfrm>
            <a:off x="0" y="-16975"/>
            <a:ext cx="9144000" cy="4786500"/>
          </a:xfrm>
          <a:prstGeom prst="rect">
            <a:avLst/>
          </a:prstGeom>
          <a:solidFill>
            <a:schemeClr val="accent5"/>
          </a:solidFill>
          <a:ln w="9525" cap="flat" cmpd="sng">
            <a:solidFill>
              <a:schemeClr val="accent5"/>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22" name="Shape 222"/>
          <p:cNvSpPr txBox="1">
            <a:spLocks noGrp="1"/>
          </p:cNvSpPr>
          <p:nvPr>
            <p:ph type="ctrTitle"/>
          </p:nvPr>
        </p:nvSpPr>
        <p:spPr>
          <a:xfrm>
            <a:off x="0" y="-7620"/>
            <a:ext cx="9144000" cy="5143500"/>
          </a:xfrm>
          <a:prstGeom prst="rect">
            <a:avLst/>
          </a:prstGeom>
        </p:spPr>
        <p:txBody>
          <a:bodyPr wrap="square" lIns="91425" tIns="91425" rIns="91425" bIns="91425" anchor="ctr" anchorCtr="0">
            <a:noAutofit/>
          </a:bodyPr>
          <a:lstStyle/>
          <a:p>
            <a:pPr lvl="0" rtl="0">
              <a:spcBef>
                <a:spcPts val="0"/>
              </a:spcBef>
              <a:buNone/>
            </a:pPr>
            <a:r>
              <a:rPr lang="en-US" sz="3600" dirty="0">
                <a:solidFill>
                  <a:schemeClr val="lt1"/>
                </a:solidFill>
              </a:rPr>
              <a:t>Demo</a:t>
            </a:r>
            <a:endParaRPr lang="en" sz="4000" b="1" dirty="0">
              <a:solidFill>
                <a:schemeClr val="lt1"/>
              </a:solidFill>
            </a:endParaRPr>
          </a:p>
        </p:txBody>
      </p:sp>
    </p:spTree>
    <p:extLst>
      <p:ext uri="{BB962C8B-B14F-4D97-AF65-F5344CB8AC3E}">
        <p14:creationId xmlns:p14="http://schemas.microsoft.com/office/powerpoint/2010/main" val="2718389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417900" y="196650"/>
            <a:ext cx="4211700" cy="1076100"/>
          </a:xfrm>
          <a:prstGeom prst="rect">
            <a:avLst/>
          </a:prstGeom>
        </p:spPr>
        <p:txBody>
          <a:bodyPr wrap="square" lIns="91425" tIns="91425" rIns="91425" bIns="91425" anchor="b" anchorCtr="0">
            <a:noAutofit/>
          </a:bodyPr>
          <a:lstStyle/>
          <a:p>
            <a:pPr lvl="0" algn="l" rtl="0">
              <a:spcBef>
                <a:spcPts val="0"/>
              </a:spcBef>
              <a:buNone/>
            </a:pPr>
            <a:r>
              <a:rPr lang="en-US" sz="3200" dirty="0"/>
              <a:t>Data Manipulation and Engineering</a:t>
            </a:r>
            <a:endParaRPr lang="en" sz="3200" dirty="0"/>
          </a:p>
        </p:txBody>
      </p:sp>
      <p:cxnSp>
        <p:nvCxnSpPr>
          <p:cNvPr id="256" name="Shape 256"/>
          <p:cNvCxnSpPr/>
          <p:nvPr/>
        </p:nvCxnSpPr>
        <p:spPr>
          <a:xfrm rot="5400000">
            <a:off x="-411450" y="502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57" name="Shape 257"/>
          <p:cNvCxnSpPr/>
          <p:nvPr/>
        </p:nvCxnSpPr>
        <p:spPr>
          <a:xfrm>
            <a:off x="-914975" y="1035725"/>
            <a:ext cx="1344300" cy="900"/>
          </a:xfrm>
          <a:prstGeom prst="straightConnector1">
            <a:avLst/>
          </a:prstGeom>
          <a:noFill/>
          <a:ln w="9525" cap="flat" cmpd="sng">
            <a:solidFill>
              <a:schemeClr val="accent4"/>
            </a:solidFill>
            <a:prstDash val="solid"/>
            <a:round/>
            <a:headEnd type="none" w="lg" len="lg"/>
            <a:tailEnd type="none" w="lg" len="lg"/>
          </a:ln>
        </p:spPr>
      </p:cxnSp>
      <p:sp>
        <p:nvSpPr>
          <p:cNvPr id="12" name="TextBox 11">
            <a:extLst>
              <a:ext uri="{FF2B5EF4-FFF2-40B4-BE49-F238E27FC236}">
                <a16:creationId xmlns:a16="http://schemas.microsoft.com/office/drawing/2014/main" id="{AF1CDDA4-1461-43EC-849C-221DDE62E1EC}"/>
              </a:ext>
            </a:extLst>
          </p:cNvPr>
          <p:cNvSpPr txBox="1"/>
          <p:nvPr/>
        </p:nvSpPr>
        <p:spPr>
          <a:xfrm>
            <a:off x="650484" y="1927630"/>
            <a:ext cx="3209128" cy="2400657"/>
          </a:xfrm>
          <a:prstGeom prst="rect">
            <a:avLst/>
          </a:prstGeom>
          <a:noFill/>
        </p:spPr>
        <p:txBody>
          <a:bodyPr wrap="square" rtlCol="0">
            <a:spAutoFit/>
          </a:bodyPr>
          <a:lstStyle/>
          <a:p>
            <a:r>
              <a:rPr lang="en-US" sz="1000" dirty="0">
                <a:solidFill>
                  <a:schemeClr val="tx1"/>
                </a:solidFill>
              </a:rPr>
              <a:t>Most elementary data manipulation exercises</a:t>
            </a:r>
          </a:p>
          <a:p>
            <a:r>
              <a:rPr lang="en-US" sz="1000" dirty="0">
                <a:solidFill>
                  <a:schemeClr val="tx1"/>
                </a:solidFill>
              </a:rPr>
              <a:t> - Reading CSV data from local system</a:t>
            </a:r>
          </a:p>
          <a:p>
            <a:r>
              <a:rPr lang="en-US" sz="1000" dirty="0">
                <a:solidFill>
                  <a:schemeClr val="tx1"/>
                </a:solidFill>
              </a:rPr>
              <a:t> - Exploring length and breadth of data </a:t>
            </a:r>
          </a:p>
          <a:p>
            <a:r>
              <a:rPr lang="en-US" sz="1000" dirty="0">
                <a:solidFill>
                  <a:schemeClr val="tx1"/>
                </a:solidFill>
              </a:rPr>
              <a:t>	head/tail/shape/columns</a:t>
            </a:r>
          </a:p>
          <a:p>
            <a:r>
              <a:rPr lang="en-US" sz="1000" dirty="0">
                <a:solidFill>
                  <a:schemeClr val="tx1"/>
                </a:solidFill>
              </a:rPr>
              <a:t> - CRUD</a:t>
            </a:r>
          </a:p>
          <a:p>
            <a:r>
              <a:rPr lang="en-US" sz="1000" dirty="0">
                <a:solidFill>
                  <a:schemeClr val="tx1"/>
                </a:solidFill>
              </a:rPr>
              <a:t>   - CR : add new columns/ create new </a:t>
            </a:r>
            <a:r>
              <a:rPr lang="en-US" sz="1000" dirty="0" err="1">
                <a:solidFill>
                  <a:schemeClr val="tx1"/>
                </a:solidFill>
              </a:rPr>
              <a:t>dataframes</a:t>
            </a:r>
            <a:endParaRPr lang="en-US" sz="1000" dirty="0">
              <a:solidFill>
                <a:schemeClr val="tx1"/>
              </a:solidFill>
            </a:endParaRPr>
          </a:p>
          <a:p>
            <a:r>
              <a:rPr lang="en-US" sz="1000" dirty="0">
                <a:solidFill>
                  <a:schemeClr val="tx1"/>
                </a:solidFill>
              </a:rPr>
              <a:t>   - U    : update columns/filter</a:t>
            </a:r>
          </a:p>
          <a:p>
            <a:r>
              <a:rPr lang="en-US" sz="1000" dirty="0">
                <a:solidFill>
                  <a:schemeClr val="tx1"/>
                </a:solidFill>
              </a:rPr>
              <a:t>   - D    : delete columns</a:t>
            </a:r>
          </a:p>
          <a:p>
            <a:endParaRPr lang="en-US" sz="1000" dirty="0">
              <a:solidFill>
                <a:schemeClr val="tx1"/>
              </a:solidFill>
            </a:endParaRPr>
          </a:p>
          <a:p>
            <a:r>
              <a:rPr lang="en-US" sz="1000" dirty="0">
                <a:solidFill>
                  <a:schemeClr val="tx1"/>
                </a:solidFill>
              </a:rPr>
              <a:t>Data Engineering  : Transform data</a:t>
            </a:r>
          </a:p>
          <a:p>
            <a:r>
              <a:rPr lang="en-US" sz="1000" dirty="0">
                <a:solidFill>
                  <a:schemeClr val="tx1"/>
                </a:solidFill>
              </a:rPr>
              <a:t>String manipulation</a:t>
            </a:r>
          </a:p>
          <a:p>
            <a:r>
              <a:rPr lang="en-US" sz="1000" dirty="0">
                <a:solidFill>
                  <a:schemeClr val="tx1"/>
                </a:solidFill>
              </a:rPr>
              <a:t>Data rollup (</a:t>
            </a:r>
            <a:r>
              <a:rPr lang="en-US" sz="1000" dirty="0" err="1">
                <a:solidFill>
                  <a:schemeClr val="tx1"/>
                </a:solidFill>
              </a:rPr>
              <a:t>groupby</a:t>
            </a:r>
            <a:r>
              <a:rPr lang="en-US" sz="1000" dirty="0">
                <a:solidFill>
                  <a:schemeClr val="tx1"/>
                </a:solidFill>
              </a:rPr>
              <a:t>)</a:t>
            </a:r>
          </a:p>
          <a:p>
            <a:r>
              <a:rPr lang="en-US" sz="1000" dirty="0">
                <a:solidFill>
                  <a:schemeClr val="tx1"/>
                </a:solidFill>
              </a:rPr>
              <a:t>Merge, Join, Pivot, </a:t>
            </a:r>
            <a:r>
              <a:rPr lang="en-US" sz="1000" dirty="0" err="1">
                <a:solidFill>
                  <a:schemeClr val="tx1"/>
                </a:solidFill>
              </a:rPr>
              <a:t>concat</a:t>
            </a:r>
            <a:r>
              <a:rPr lang="en-US" sz="1000" dirty="0">
                <a:solidFill>
                  <a:schemeClr val="tx1"/>
                </a:solidFill>
              </a:rPr>
              <a:t> </a:t>
            </a:r>
          </a:p>
          <a:p>
            <a:endParaRPr lang="en-US" sz="1000" dirty="0">
              <a:solidFill>
                <a:schemeClr val="tx1"/>
              </a:solidFill>
            </a:endParaRPr>
          </a:p>
          <a:p>
            <a:endParaRPr lang="en-US" sz="1000" dirty="0">
              <a:solidFill>
                <a:schemeClr val="tx1"/>
              </a:solidFill>
            </a:endParaRPr>
          </a:p>
        </p:txBody>
      </p:sp>
    </p:spTree>
    <p:extLst>
      <p:ext uri="{BB962C8B-B14F-4D97-AF65-F5344CB8AC3E}">
        <p14:creationId xmlns:p14="http://schemas.microsoft.com/office/powerpoint/2010/main" val="2733551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rtl="0">
              <a:spcBef>
                <a:spcPts val="0"/>
              </a:spcBef>
              <a:buNone/>
            </a:pPr>
            <a:r>
              <a:rPr lang="en-US" sz="3200" dirty="0"/>
              <a:t>Data Visualization</a:t>
            </a:r>
            <a:endParaRPr lang="en" sz="3200" dirty="0"/>
          </a:p>
        </p:txBody>
      </p:sp>
      <p:cxnSp>
        <p:nvCxnSpPr>
          <p:cNvPr id="246" name="Shape 246"/>
          <p:cNvCxnSpPr/>
          <p:nvPr/>
        </p:nvCxnSpPr>
        <p:spPr>
          <a:xfrm rot="5400000">
            <a:off x="-411450" y="502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47" name="Shape 247"/>
          <p:cNvCxnSpPr/>
          <p:nvPr/>
        </p:nvCxnSpPr>
        <p:spPr>
          <a:xfrm>
            <a:off x="-914975" y="1035725"/>
            <a:ext cx="1344300" cy="900"/>
          </a:xfrm>
          <a:prstGeom prst="straightConnector1">
            <a:avLst/>
          </a:prstGeom>
          <a:noFill/>
          <a:ln w="9525" cap="flat" cmpd="sng">
            <a:solidFill>
              <a:schemeClr val="accent4"/>
            </a:solidFill>
            <a:prstDash val="solid"/>
            <a:round/>
            <a:headEnd type="none" w="lg" len="lg"/>
            <a:tailEnd type="none" w="lg" len="lg"/>
          </a:ln>
        </p:spPr>
      </p:cxnSp>
      <p:sp>
        <p:nvSpPr>
          <p:cNvPr id="2" name="TextBox 1">
            <a:extLst>
              <a:ext uri="{FF2B5EF4-FFF2-40B4-BE49-F238E27FC236}">
                <a16:creationId xmlns:a16="http://schemas.microsoft.com/office/drawing/2014/main" id="{E4DFF2A5-BCAE-4E1C-B695-BB91B39FA0D7}"/>
              </a:ext>
            </a:extLst>
          </p:cNvPr>
          <p:cNvSpPr txBox="1"/>
          <p:nvPr/>
        </p:nvSpPr>
        <p:spPr>
          <a:xfrm>
            <a:off x="692766" y="1757922"/>
            <a:ext cx="1452187" cy="307777"/>
          </a:xfrm>
          <a:prstGeom prst="rect">
            <a:avLst/>
          </a:prstGeom>
          <a:noFill/>
        </p:spPr>
        <p:txBody>
          <a:bodyPr wrap="square" rtlCol="0">
            <a:spAutoFit/>
          </a:bodyPr>
          <a:lstStyle/>
          <a:p>
            <a:pPr algn="ctr"/>
            <a:r>
              <a:rPr lang="en-US" b="1" dirty="0">
                <a:solidFill>
                  <a:schemeClr val="tx1"/>
                </a:solidFill>
              </a:rPr>
              <a:t>Scatter plot </a:t>
            </a:r>
          </a:p>
        </p:txBody>
      </p:sp>
      <p:sp>
        <p:nvSpPr>
          <p:cNvPr id="6" name="TextBox 5">
            <a:extLst>
              <a:ext uri="{FF2B5EF4-FFF2-40B4-BE49-F238E27FC236}">
                <a16:creationId xmlns:a16="http://schemas.microsoft.com/office/drawing/2014/main" id="{FD1BE2CC-9139-4225-A1E4-E9FB9F3132E8}"/>
              </a:ext>
            </a:extLst>
          </p:cNvPr>
          <p:cNvSpPr txBox="1"/>
          <p:nvPr/>
        </p:nvSpPr>
        <p:spPr>
          <a:xfrm>
            <a:off x="2821264" y="1757922"/>
            <a:ext cx="1276443" cy="307777"/>
          </a:xfrm>
          <a:prstGeom prst="rect">
            <a:avLst/>
          </a:prstGeom>
          <a:noFill/>
        </p:spPr>
        <p:txBody>
          <a:bodyPr wrap="square" rtlCol="0">
            <a:spAutoFit/>
          </a:bodyPr>
          <a:lstStyle/>
          <a:p>
            <a:pPr algn="ctr"/>
            <a:r>
              <a:rPr lang="en-US" b="1" dirty="0">
                <a:solidFill>
                  <a:schemeClr val="tx1"/>
                </a:solidFill>
              </a:rPr>
              <a:t>Bar charts</a:t>
            </a:r>
          </a:p>
        </p:txBody>
      </p:sp>
      <p:sp>
        <p:nvSpPr>
          <p:cNvPr id="7" name="TextBox 6">
            <a:extLst>
              <a:ext uri="{FF2B5EF4-FFF2-40B4-BE49-F238E27FC236}">
                <a16:creationId xmlns:a16="http://schemas.microsoft.com/office/drawing/2014/main" id="{A77DBF49-EB45-495F-AC4E-FDAE764A230A}"/>
              </a:ext>
            </a:extLst>
          </p:cNvPr>
          <p:cNvSpPr txBox="1"/>
          <p:nvPr/>
        </p:nvSpPr>
        <p:spPr>
          <a:xfrm>
            <a:off x="4783312" y="1757920"/>
            <a:ext cx="1263071" cy="307777"/>
          </a:xfrm>
          <a:prstGeom prst="rect">
            <a:avLst/>
          </a:prstGeom>
          <a:noFill/>
        </p:spPr>
        <p:txBody>
          <a:bodyPr wrap="square" rtlCol="0">
            <a:spAutoFit/>
          </a:bodyPr>
          <a:lstStyle/>
          <a:p>
            <a:pPr algn="ctr"/>
            <a:r>
              <a:rPr lang="en-US" b="1" dirty="0">
                <a:solidFill>
                  <a:schemeClr val="tx1"/>
                </a:solidFill>
              </a:rPr>
              <a:t>Line charts</a:t>
            </a:r>
          </a:p>
        </p:txBody>
      </p:sp>
      <p:sp>
        <p:nvSpPr>
          <p:cNvPr id="8" name="TextBox 7">
            <a:extLst>
              <a:ext uri="{FF2B5EF4-FFF2-40B4-BE49-F238E27FC236}">
                <a16:creationId xmlns:a16="http://schemas.microsoft.com/office/drawing/2014/main" id="{4340631A-7238-4716-AA0B-5CE32B1EED8B}"/>
              </a:ext>
            </a:extLst>
          </p:cNvPr>
          <p:cNvSpPr txBox="1"/>
          <p:nvPr/>
        </p:nvSpPr>
        <p:spPr>
          <a:xfrm>
            <a:off x="6747965" y="1757921"/>
            <a:ext cx="1192391" cy="307777"/>
          </a:xfrm>
          <a:prstGeom prst="rect">
            <a:avLst/>
          </a:prstGeom>
          <a:noFill/>
        </p:spPr>
        <p:txBody>
          <a:bodyPr wrap="square" rtlCol="0">
            <a:spAutoFit/>
          </a:bodyPr>
          <a:lstStyle/>
          <a:p>
            <a:pPr algn="ctr"/>
            <a:r>
              <a:rPr lang="en-US" b="1" dirty="0">
                <a:solidFill>
                  <a:schemeClr val="tx1"/>
                </a:solidFill>
              </a:rPr>
              <a:t>Histogram</a:t>
            </a:r>
          </a:p>
        </p:txBody>
      </p:sp>
      <p:pic>
        <p:nvPicPr>
          <p:cNvPr id="3" name="Picture 2">
            <a:extLst>
              <a:ext uri="{FF2B5EF4-FFF2-40B4-BE49-F238E27FC236}">
                <a16:creationId xmlns:a16="http://schemas.microsoft.com/office/drawing/2014/main" id="{48B8AE29-2002-4677-80B5-FE069C62A3B1}"/>
              </a:ext>
            </a:extLst>
          </p:cNvPr>
          <p:cNvPicPr>
            <a:picLocks noChangeAspect="1"/>
          </p:cNvPicPr>
          <p:nvPr/>
        </p:nvPicPr>
        <p:blipFill>
          <a:blip r:embed="rId3"/>
          <a:stretch>
            <a:fillRect/>
          </a:stretch>
        </p:blipFill>
        <p:spPr>
          <a:xfrm>
            <a:off x="528997" y="2279124"/>
            <a:ext cx="1743983" cy="1306304"/>
          </a:xfrm>
          <a:prstGeom prst="rect">
            <a:avLst/>
          </a:prstGeom>
        </p:spPr>
      </p:pic>
      <p:pic>
        <p:nvPicPr>
          <p:cNvPr id="4" name="Picture 3">
            <a:extLst>
              <a:ext uri="{FF2B5EF4-FFF2-40B4-BE49-F238E27FC236}">
                <a16:creationId xmlns:a16="http://schemas.microsoft.com/office/drawing/2014/main" id="{66972441-5466-498B-8FF3-C05C5812E0B1}"/>
              </a:ext>
            </a:extLst>
          </p:cNvPr>
          <p:cNvPicPr>
            <a:picLocks noChangeAspect="1"/>
          </p:cNvPicPr>
          <p:nvPr/>
        </p:nvPicPr>
        <p:blipFill>
          <a:blip r:embed="rId4"/>
          <a:stretch>
            <a:fillRect/>
          </a:stretch>
        </p:blipFill>
        <p:spPr>
          <a:xfrm>
            <a:off x="2548806" y="2279623"/>
            <a:ext cx="1743984" cy="1313038"/>
          </a:xfrm>
          <a:prstGeom prst="rect">
            <a:avLst/>
          </a:prstGeom>
        </p:spPr>
      </p:pic>
      <p:pic>
        <p:nvPicPr>
          <p:cNvPr id="9" name="Picture 8">
            <a:extLst>
              <a:ext uri="{FF2B5EF4-FFF2-40B4-BE49-F238E27FC236}">
                <a16:creationId xmlns:a16="http://schemas.microsoft.com/office/drawing/2014/main" id="{41F2844A-8828-47AE-B56A-C8EFA8B8E461}"/>
              </a:ext>
            </a:extLst>
          </p:cNvPr>
          <p:cNvPicPr>
            <a:picLocks noChangeAspect="1"/>
          </p:cNvPicPr>
          <p:nvPr/>
        </p:nvPicPr>
        <p:blipFill>
          <a:blip r:embed="rId5"/>
          <a:stretch>
            <a:fillRect/>
          </a:stretch>
        </p:blipFill>
        <p:spPr>
          <a:xfrm>
            <a:off x="4525682" y="2275757"/>
            <a:ext cx="1743984" cy="1313038"/>
          </a:xfrm>
          <a:prstGeom prst="rect">
            <a:avLst/>
          </a:prstGeom>
        </p:spPr>
      </p:pic>
      <p:pic>
        <p:nvPicPr>
          <p:cNvPr id="11" name="Picture 10">
            <a:extLst>
              <a:ext uri="{FF2B5EF4-FFF2-40B4-BE49-F238E27FC236}">
                <a16:creationId xmlns:a16="http://schemas.microsoft.com/office/drawing/2014/main" id="{5C736F6E-2380-4D69-B5D6-FF55C1BDF3FC}"/>
              </a:ext>
            </a:extLst>
          </p:cNvPr>
          <p:cNvPicPr>
            <a:picLocks noChangeAspect="1"/>
          </p:cNvPicPr>
          <p:nvPr/>
        </p:nvPicPr>
        <p:blipFill>
          <a:blip r:embed="rId6"/>
          <a:stretch>
            <a:fillRect/>
          </a:stretch>
        </p:blipFill>
        <p:spPr>
          <a:xfrm>
            <a:off x="6470010" y="2259264"/>
            <a:ext cx="1669915" cy="1366906"/>
          </a:xfrm>
          <a:prstGeom prst="rect">
            <a:avLst/>
          </a:prstGeom>
        </p:spPr>
      </p:pic>
    </p:spTree>
    <p:extLst>
      <p:ext uri="{BB962C8B-B14F-4D97-AF65-F5344CB8AC3E}">
        <p14:creationId xmlns:p14="http://schemas.microsoft.com/office/powerpoint/2010/main" val="635843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cxnSp>
        <p:nvCxnSpPr>
          <p:cNvPr id="172" name="Shape 172"/>
          <p:cNvCxnSpPr/>
          <p:nvPr/>
        </p:nvCxnSpPr>
        <p:spPr>
          <a:xfrm rot="5400000">
            <a:off x="-259050" y="654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73" name="Shape 173"/>
          <p:cNvCxnSpPr/>
          <p:nvPr/>
        </p:nvCxnSpPr>
        <p:spPr>
          <a:xfrm rot="5400000">
            <a:off x="-106650" y="807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74" name="Shape 174"/>
          <p:cNvCxnSpPr/>
          <p:nvPr/>
        </p:nvCxnSpPr>
        <p:spPr>
          <a:xfrm rot="5400000">
            <a:off x="45750" y="959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75" name="Shape 175"/>
          <p:cNvCxnSpPr/>
          <p:nvPr/>
        </p:nvCxnSpPr>
        <p:spPr>
          <a:xfrm rot="5400000">
            <a:off x="198150" y="1111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76" name="Shape 176"/>
          <p:cNvCxnSpPr/>
          <p:nvPr/>
        </p:nvCxnSpPr>
        <p:spPr>
          <a:xfrm rot="5400000">
            <a:off x="350550" y="1264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77" name="Shape 177"/>
          <p:cNvCxnSpPr/>
          <p:nvPr/>
        </p:nvCxnSpPr>
        <p:spPr>
          <a:xfrm rot="5400000">
            <a:off x="502950" y="1416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78" name="Shape 178"/>
          <p:cNvCxnSpPr/>
          <p:nvPr/>
        </p:nvCxnSpPr>
        <p:spPr>
          <a:xfrm rot="5400000">
            <a:off x="655350" y="1569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79" name="Shape 179"/>
          <p:cNvCxnSpPr/>
          <p:nvPr/>
        </p:nvCxnSpPr>
        <p:spPr>
          <a:xfrm rot="5400000">
            <a:off x="807750" y="1721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0" name="Shape 180"/>
          <p:cNvCxnSpPr/>
          <p:nvPr/>
        </p:nvCxnSpPr>
        <p:spPr>
          <a:xfrm rot="5400000">
            <a:off x="960150" y="1873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1" name="Shape 181"/>
          <p:cNvCxnSpPr/>
          <p:nvPr/>
        </p:nvCxnSpPr>
        <p:spPr>
          <a:xfrm rot="5400000">
            <a:off x="1112550" y="2026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2" name="Shape 182"/>
          <p:cNvCxnSpPr/>
          <p:nvPr/>
        </p:nvCxnSpPr>
        <p:spPr>
          <a:xfrm rot="5400000">
            <a:off x="1264950" y="2178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3" name="Shape 183"/>
          <p:cNvCxnSpPr/>
          <p:nvPr/>
        </p:nvCxnSpPr>
        <p:spPr>
          <a:xfrm rot="5400000">
            <a:off x="1417350" y="2331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4" name="Shape 184"/>
          <p:cNvCxnSpPr/>
          <p:nvPr/>
        </p:nvCxnSpPr>
        <p:spPr>
          <a:xfrm rot="5400000">
            <a:off x="1569750" y="2483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5" name="Shape 185"/>
          <p:cNvCxnSpPr/>
          <p:nvPr/>
        </p:nvCxnSpPr>
        <p:spPr>
          <a:xfrm rot="5400000">
            <a:off x="1722150" y="2635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6" name="Shape 186"/>
          <p:cNvCxnSpPr/>
          <p:nvPr/>
        </p:nvCxnSpPr>
        <p:spPr>
          <a:xfrm rot="5400000">
            <a:off x="1874550" y="2788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7" name="Shape 187"/>
          <p:cNvCxnSpPr/>
          <p:nvPr/>
        </p:nvCxnSpPr>
        <p:spPr>
          <a:xfrm rot="5400000">
            <a:off x="2026950" y="2940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8" name="Shape 188"/>
          <p:cNvCxnSpPr/>
          <p:nvPr/>
        </p:nvCxnSpPr>
        <p:spPr>
          <a:xfrm rot="5400000">
            <a:off x="2179350" y="3093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9" name="Shape 189"/>
          <p:cNvCxnSpPr/>
          <p:nvPr/>
        </p:nvCxnSpPr>
        <p:spPr>
          <a:xfrm rot="5400000">
            <a:off x="2331750" y="3245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0" name="Shape 190"/>
          <p:cNvCxnSpPr/>
          <p:nvPr/>
        </p:nvCxnSpPr>
        <p:spPr>
          <a:xfrm rot="5400000">
            <a:off x="2484150" y="3397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1" name="Shape 191"/>
          <p:cNvCxnSpPr/>
          <p:nvPr/>
        </p:nvCxnSpPr>
        <p:spPr>
          <a:xfrm rot="5400000">
            <a:off x="2636550" y="3550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2" name="Shape 192"/>
          <p:cNvCxnSpPr/>
          <p:nvPr/>
        </p:nvCxnSpPr>
        <p:spPr>
          <a:xfrm rot="5400000">
            <a:off x="2788950" y="3702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3" name="Shape 193"/>
          <p:cNvCxnSpPr/>
          <p:nvPr/>
        </p:nvCxnSpPr>
        <p:spPr>
          <a:xfrm rot="5400000">
            <a:off x="2941350" y="3855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4" name="Shape 194"/>
          <p:cNvCxnSpPr/>
          <p:nvPr/>
        </p:nvCxnSpPr>
        <p:spPr>
          <a:xfrm rot="5400000">
            <a:off x="3093750" y="4007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5" name="Shape 195"/>
          <p:cNvCxnSpPr/>
          <p:nvPr/>
        </p:nvCxnSpPr>
        <p:spPr>
          <a:xfrm>
            <a:off x="-762575" y="1188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6" name="Shape 196"/>
          <p:cNvCxnSpPr/>
          <p:nvPr/>
        </p:nvCxnSpPr>
        <p:spPr>
          <a:xfrm>
            <a:off x="-610175" y="1340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7" name="Shape 197"/>
          <p:cNvCxnSpPr/>
          <p:nvPr/>
        </p:nvCxnSpPr>
        <p:spPr>
          <a:xfrm>
            <a:off x="-457775" y="1492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8" name="Shape 198"/>
          <p:cNvCxnSpPr/>
          <p:nvPr/>
        </p:nvCxnSpPr>
        <p:spPr>
          <a:xfrm>
            <a:off x="-305375" y="1645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9" name="Shape 199"/>
          <p:cNvCxnSpPr/>
          <p:nvPr/>
        </p:nvCxnSpPr>
        <p:spPr>
          <a:xfrm>
            <a:off x="-152975" y="1797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0" name="Shape 200"/>
          <p:cNvCxnSpPr/>
          <p:nvPr/>
        </p:nvCxnSpPr>
        <p:spPr>
          <a:xfrm>
            <a:off x="-575" y="1950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1" name="Shape 201"/>
          <p:cNvCxnSpPr/>
          <p:nvPr/>
        </p:nvCxnSpPr>
        <p:spPr>
          <a:xfrm>
            <a:off x="151825" y="2102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2" name="Shape 202"/>
          <p:cNvCxnSpPr/>
          <p:nvPr/>
        </p:nvCxnSpPr>
        <p:spPr>
          <a:xfrm>
            <a:off x="304225" y="2254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3" name="Shape 203"/>
          <p:cNvCxnSpPr/>
          <p:nvPr/>
        </p:nvCxnSpPr>
        <p:spPr>
          <a:xfrm>
            <a:off x="456625" y="2407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4" name="Shape 204"/>
          <p:cNvCxnSpPr/>
          <p:nvPr/>
        </p:nvCxnSpPr>
        <p:spPr>
          <a:xfrm>
            <a:off x="609025" y="2559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5" name="Shape 205"/>
          <p:cNvCxnSpPr/>
          <p:nvPr/>
        </p:nvCxnSpPr>
        <p:spPr>
          <a:xfrm>
            <a:off x="761425" y="2712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6" name="Shape 206"/>
          <p:cNvCxnSpPr/>
          <p:nvPr/>
        </p:nvCxnSpPr>
        <p:spPr>
          <a:xfrm>
            <a:off x="913825" y="2864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7" name="Shape 207"/>
          <p:cNvCxnSpPr/>
          <p:nvPr/>
        </p:nvCxnSpPr>
        <p:spPr>
          <a:xfrm>
            <a:off x="1066225" y="3016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8" name="Shape 208"/>
          <p:cNvCxnSpPr/>
          <p:nvPr/>
        </p:nvCxnSpPr>
        <p:spPr>
          <a:xfrm>
            <a:off x="1218625" y="3169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9" name="Shape 209"/>
          <p:cNvCxnSpPr/>
          <p:nvPr/>
        </p:nvCxnSpPr>
        <p:spPr>
          <a:xfrm>
            <a:off x="1371025" y="3321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0" name="Shape 210"/>
          <p:cNvCxnSpPr/>
          <p:nvPr/>
        </p:nvCxnSpPr>
        <p:spPr>
          <a:xfrm>
            <a:off x="1523425" y="3474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1" name="Shape 211"/>
          <p:cNvCxnSpPr/>
          <p:nvPr/>
        </p:nvCxnSpPr>
        <p:spPr>
          <a:xfrm>
            <a:off x="1675825" y="3626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2" name="Shape 212"/>
          <p:cNvCxnSpPr/>
          <p:nvPr/>
        </p:nvCxnSpPr>
        <p:spPr>
          <a:xfrm>
            <a:off x="1828225" y="3778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3" name="Shape 213"/>
          <p:cNvCxnSpPr/>
          <p:nvPr/>
        </p:nvCxnSpPr>
        <p:spPr>
          <a:xfrm>
            <a:off x="1980625" y="3931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4" name="Shape 214"/>
          <p:cNvCxnSpPr/>
          <p:nvPr/>
        </p:nvCxnSpPr>
        <p:spPr>
          <a:xfrm>
            <a:off x="2133025" y="4083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5" name="Shape 215"/>
          <p:cNvCxnSpPr/>
          <p:nvPr/>
        </p:nvCxnSpPr>
        <p:spPr>
          <a:xfrm>
            <a:off x="2285425" y="4236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6" name="Shape 216"/>
          <p:cNvCxnSpPr/>
          <p:nvPr/>
        </p:nvCxnSpPr>
        <p:spPr>
          <a:xfrm>
            <a:off x="2437825" y="4388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7" name="Shape 217"/>
          <p:cNvCxnSpPr/>
          <p:nvPr/>
        </p:nvCxnSpPr>
        <p:spPr>
          <a:xfrm>
            <a:off x="2590225" y="4540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8" name="Shape 218"/>
          <p:cNvCxnSpPr/>
          <p:nvPr/>
        </p:nvCxnSpPr>
        <p:spPr>
          <a:xfrm>
            <a:off x="2742625" y="4693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9" name="Shape 219"/>
          <p:cNvCxnSpPr/>
          <p:nvPr/>
        </p:nvCxnSpPr>
        <p:spPr>
          <a:xfrm>
            <a:off x="3199825" y="5150525"/>
            <a:ext cx="1344300" cy="900"/>
          </a:xfrm>
          <a:prstGeom prst="straightConnector1">
            <a:avLst/>
          </a:prstGeom>
          <a:noFill/>
          <a:ln w="9525" cap="flat" cmpd="sng">
            <a:solidFill>
              <a:schemeClr val="accent4"/>
            </a:solidFill>
            <a:prstDash val="solid"/>
            <a:round/>
            <a:headEnd type="none" w="lg" len="lg"/>
            <a:tailEnd type="none" w="lg" len="lg"/>
          </a:ln>
        </p:spPr>
      </p:cxnSp>
      <p:sp>
        <p:nvSpPr>
          <p:cNvPr id="220" name="Shape 220"/>
          <p:cNvSpPr/>
          <p:nvPr/>
        </p:nvSpPr>
        <p:spPr>
          <a:xfrm>
            <a:off x="0" y="-16975"/>
            <a:ext cx="9144000" cy="4786500"/>
          </a:xfrm>
          <a:prstGeom prst="rect">
            <a:avLst/>
          </a:prstGeom>
          <a:solidFill>
            <a:schemeClr val="accent5"/>
          </a:solidFill>
          <a:ln w="9525" cap="flat" cmpd="sng">
            <a:solidFill>
              <a:schemeClr val="accent5"/>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22" name="Shape 222"/>
          <p:cNvSpPr txBox="1">
            <a:spLocks noGrp="1"/>
          </p:cNvSpPr>
          <p:nvPr>
            <p:ph type="ctrTitle"/>
          </p:nvPr>
        </p:nvSpPr>
        <p:spPr>
          <a:xfrm>
            <a:off x="0" y="-7620"/>
            <a:ext cx="9144000" cy="5143500"/>
          </a:xfrm>
          <a:prstGeom prst="rect">
            <a:avLst/>
          </a:prstGeom>
        </p:spPr>
        <p:txBody>
          <a:bodyPr wrap="square" lIns="91425" tIns="91425" rIns="91425" bIns="91425" anchor="ctr" anchorCtr="0">
            <a:noAutofit/>
          </a:bodyPr>
          <a:lstStyle/>
          <a:p>
            <a:pPr lvl="0" rtl="0">
              <a:spcBef>
                <a:spcPts val="0"/>
              </a:spcBef>
              <a:buNone/>
            </a:pPr>
            <a:r>
              <a:rPr lang="en-US" sz="3600" dirty="0">
                <a:solidFill>
                  <a:schemeClr val="lt1"/>
                </a:solidFill>
              </a:rPr>
              <a:t>Demo</a:t>
            </a:r>
            <a:endParaRPr lang="en" sz="4000" b="1" dirty="0">
              <a:solidFill>
                <a:schemeClr val="lt1"/>
              </a:solidFill>
            </a:endParaRPr>
          </a:p>
        </p:txBody>
      </p:sp>
    </p:spTree>
    <p:extLst>
      <p:ext uri="{BB962C8B-B14F-4D97-AF65-F5344CB8AC3E}">
        <p14:creationId xmlns:p14="http://schemas.microsoft.com/office/powerpoint/2010/main" val="1710225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cxnSp>
        <p:nvCxnSpPr>
          <p:cNvPr id="172" name="Shape 172"/>
          <p:cNvCxnSpPr/>
          <p:nvPr/>
        </p:nvCxnSpPr>
        <p:spPr>
          <a:xfrm rot="5400000">
            <a:off x="-259050" y="654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73" name="Shape 173"/>
          <p:cNvCxnSpPr/>
          <p:nvPr/>
        </p:nvCxnSpPr>
        <p:spPr>
          <a:xfrm rot="5400000">
            <a:off x="-106650" y="807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74" name="Shape 174"/>
          <p:cNvCxnSpPr/>
          <p:nvPr/>
        </p:nvCxnSpPr>
        <p:spPr>
          <a:xfrm rot="5400000">
            <a:off x="45750" y="959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75" name="Shape 175"/>
          <p:cNvCxnSpPr/>
          <p:nvPr/>
        </p:nvCxnSpPr>
        <p:spPr>
          <a:xfrm rot="5400000">
            <a:off x="198150" y="1111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76" name="Shape 176"/>
          <p:cNvCxnSpPr/>
          <p:nvPr/>
        </p:nvCxnSpPr>
        <p:spPr>
          <a:xfrm rot="5400000">
            <a:off x="350550" y="1264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77" name="Shape 177"/>
          <p:cNvCxnSpPr/>
          <p:nvPr/>
        </p:nvCxnSpPr>
        <p:spPr>
          <a:xfrm rot="5400000">
            <a:off x="502950" y="1416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78" name="Shape 178"/>
          <p:cNvCxnSpPr/>
          <p:nvPr/>
        </p:nvCxnSpPr>
        <p:spPr>
          <a:xfrm rot="5400000">
            <a:off x="655350" y="1569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79" name="Shape 179"/>
          <p:cNvCxnSpPr/>
          <p:nvPr/>
        </p:nvCxnSpPr>
        <p:spPr>
          <a:xfrm rot="5400000">
            <a:off x="807750" y="1721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0" name="Shape 180"/>
          <p:cNvCxnSpPr/>
          <p:nvPr/>
        </p:nvCxnSpPr>
        <p:spPr>
          <a:xfrm rot="5400000">
            <a:off x="960150" y="1873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1" name="Shape 181"/>
          <p:cNvCxnSpPr/>
          <p:nvPr/>
        </p:nvCxnSpPr>
        <p:spPr>
          <a:xfrm rot="5400000">
            <a:off x="1112550" y="2026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2" name="Shape 182"/>
          <p:cNvCxnSpPr/>
          <p:nvPr/>
        </p:nvCxnSpPr>
        <p:spPr>
          <a:xfrm rot="5400000">
            <a:off x="1264950" y="2178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3" name="Shape 183"/>
          <p:cNvCxnSpPr/>
          <p:nvPr/>
        </p:nvCxnSpPr>
        <p:spPr>
          <a:xfrm rot="5400000">
            <a:off x="1417350" y="2331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4" name="Shape 184"/>
          <p:cNvCxnSpPr/>
          <p:nvPr/>
        </p:nvCxnSpPr>
        <p:spPr>
          <a:xfrm rot="5400000">
            <a:off x="1569750" y="2483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5" name="Shape 185"/>
          <p:cNvCxnSpPr/>
          <p:nvPr/>
        </p:nvCxnSpPr>
        <p:spPr>
          <a:xfrm rot="5400000">
            <a:off x="1722150" y="2635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6" name="Shape 186"/>
          <p:cNvCxnSpPr/>
          <p:nvPr/>
        </p:nvCxnSpPr>
        <p:spPr>
          <a:xfrm rot="5400000">
            <a:off x="1874550" y="2788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7" name="Shape 187"/>
          <p:cNvCxnSpPr/>
          <p:nvPr/>
        </p:nvCxnSpPr>
        <p:spPr>
          <a:xfrm rot="5400000">
            <a:off x="2026950" y="2940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8" name="Shape 188"/>
          <p:cNvCxnSpPr/>
          <p:nvPr/>
        </p:nvCxnSpPr>
        <p:spPr>
          <a:xfrm rot="5400000">
            <a:off x="2179350" y="3093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9" name="Shape 189"/>
          <p:cNvCxnSpPr/>
          <p:nvPr/>
        </p:nvCxnSpPr>
        <p:spPr>
          <a:xfrm rot="5400000">
            <a:off x="2331750" y="3245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0" name="Shape 190"/>
          <p:cNvCxnSpPr/>
          <p:nvPr/>
        </p:nvCxnSpPr>
        <p:spPr>
          <a:xfrm rot="5400000">
            <a:off x="2484150" y="3397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1" name="Shape 191"/>
          <p:cNvCxnSpPr/>
          <p:nvPr/>
        </p:nvCxnSpPr>
        <p:spPr>
          <a:xfrm rot="5400000">
            <a:off x="2636550" y="3550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2" name="Shape 192"/>
          <p:cNvCxnSpPr/>
          <p:nvPr/>
        </p:nvCxnSpPr>
        <p:spPr>
          <a:xfrm rot="5400000">
            <a:off x="2788950" y="3702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3" name="Shape 193"/>
          <p:cNvCxnSpPr/>
          <p:nvPr/>
        </p:nvCxnSpPr>
        <p:spPr>
          <a:xfrm rot="5400000">
            <a:off x="2941350" y="3855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4" name="Shape 194"/>
          <p:cNvCxnSpPr/>
          <p:nvPr/>
        </p:nvCxnSpPr>
        <p:spPr>
          <a:xfrm rot="5400000">
            <a:off x="3093750" y="4007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5" name="Shape 195"/>
          <p:cNvCxnSpPr/>
          <p:nvPr/>
        </p:nvCxnSpPr>
        <p:spPr>
          <a:xfrm>
            <a:off x="-762575" y="1188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6" name="Shape 196"/>
          <p:cNvCxnSpPr/>
          <p:nvPr/>
        </p:nvCxnSpPr>
        <p:spPr>
          <a:xfrm>
            <a:off x="-610175" y="1340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7" name="Shape 197"/>
          <p:cNvCxnSpPr/>
          <p:nvPr/>
        </p:nvCxnSpPr>
        <p:spPr>
          <a:xfrm>
            <a:off x="-457775" y="1492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8" name="Shape 198"/>
          <p:cNvCxnSpPr/>
          <p:nvPr/>
        </p:nvCxnSpPr>
        <p:spPr>
          <a:xfrm>
            <a:off x="-305375" y="1645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9" name="Shape 199"/>
          <p:cNvCxnSpPr/>
          <p:nvPr/>
        </p:nvCxnSpPr>
        <p:spPr>
          <a:xfrm>
            <a:off x="-152975" y="1797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0" name="Shape 200"/>
          <p:cNvCxnSpPr/>
          <p:nvPr/>
        </p:nvCxnSpPr>
        <p:spPr>
          <a:xfrm>
            <a:off x="-575" y="1950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1" name="Shape 201"/>
          <p:cNvCxnSpPr/>
          <p:nvPr/>
        </p:nvCxnSpPr>
        <p:spPr>
          <a:xfrm>
            <a:off x="151825" y="2102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2" name="Shape 202"/>
          <p:cNvCxnSpPr/>
          <p:nvPr/>
        </p:nvCxnSpPr>
        <p:spPr>
          <a:xfrm>
            <a:off x="304225" y="2254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3" name="Shape 203"/>
          <p:cNvCxnSpPr/>
          <p:nvPr/>
        </p:nvCxnSpPr>
        <p:spPr>
          <a:xfrm>
            <a:off x="456625" y="2407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4" name="Shape 204"/>
          <p:cNvCxnSpPr/>
          <p:nvPr/>
        </p:nvCxnSpPr>
        <p:spPr>
          <a:xfrm>
            <a:off x="609025" y="2559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5" name="Shape 205"/>
          <p:cNvCxnSpPr/>
          <p:nvPr/>
        </p:nvCxnSpPr>
        <p:spPr>
          <a:xfrm>
            <a:off x="761425" y="2712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6" name="Shape 206"/>
          <p:cNvCxnSpPr/>
          <p:nvPr/>
        </p:nvCxnSpPr>
        <p:spPr>
          <a:xfrm>
            <a:off x="913825" y="2864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7" name="Shape 207"/>
          <p:cNvCxnSpPr/>
          <p:nvPr/>
        </p:nvCxnSpPr>
        <p:spPr>
          <a:xfrm>
            <a:off x="1066225" y="3016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8" name="Shape 208"/>
          <p:cNvCxnSpPr/>
          <p:nvPr/>
        </p:nvCxnSpPr>
        <p:spPr>
          <a:xfrm>
            <a:off x="1218625" y="3169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9" name="Shape 209"/>
          <p:cNvCxnSpPr/>
          <p:nvPr/>
        </p:nvCxnSpPr>
        <p:spPr>
          <a:xfrm>
            <a:off x="1371025" y="3321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0" name="Shape 210"/>
          <p:cNvCxnSpPr/>
          <p:nvPr/>
        </p:nvCxnSpPr>
        <p:spPr>
          <a:xfrm>
            <a:off x="1523425" y="3474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1" name="Shape 211"/>
          <p:cNvCxnSpPr/>
          <p:nvPr/>
        </p:nvCxnSpPr>
        <p:spPr>
          <a:xfrm>
            <a:off x="1675825" y="3626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2" name="Shape 212"/>
          <p:cNvCxnSpPr/>
          <p:nvPr/>
        </p:nvCxnSpPr>
        <p:spPr>
          <a:xfrm>
            <a:off x="1828225" y="3778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3" name="Shape 213"/>
          <p:cNvCxnSpPr/>
          <p:nvPr/>
        </p:nvCxnSpPr>
        <p:spPr>
          <a:xfrm>
            <a:off x="1980625" y="3931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4" name="Shape 214"/>
          <p:cNvCxnSpPr/>
          <p:nvPr/>
        </p:nvCxnSpPr>
        <p:spPr>
          <a:xfrm>
            <a:off x="2133025" y="4083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5" name="Shape 215"/>
          <p:cNvCxnSpPr/>
          <p:nvPr/>
        </p:nvCxnSpPr>
        <p:spPr>
          <a:xfrm>
            <a:off x="2285425" y="4236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6" name="Shape 216"/>
          <p:cNvCxnSpPr/>
          <p:nvPr/>
        </p:nvCxnSpPr>
        <p:spPr>
          <a:xfrm>
            <a:off x="2437825" y="4388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7" name="Shape 217"/>
          <p:cNvCxnSpPr/>
          <p:nvPr/>
        </p:nvCxnSpPr>
        <p:spPr>
          <a:xfrm>
            <a:off x="2590225" y="4540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8" name="Shape 218"/>
          <p:cNvCxnSpPr/>
          <p:nvPr/>
        </p:nvCxnSpPr>
        <p:spPr>
          <a:xfrm>
            <a:off x="2742625" y="4693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9" name="Shape 219"/>
          <p:cNvCxnSpPr/>
          <p:nvPr/>
        </p:nvCxnSpPr>
        <p:spPr>
          <a:xfrm>
            <a:off x="3199825" y="5150525"/>
            <a:ext cx="1344300" cy="900"/>
          </a:xfrm>
          <a:prstGeom prst="straightConnector1">
            <a:avLst/>
          </a:prstGeom>
          <a:noFill/>
          <a:ln w="9525" cap="flat" cmpd="sng">
            <a:solidFill>
              <a:schemeClr val="accent4"/>
            </a:solidFill>
            <a:prstDash val="solid"/>
            <a:round/>
            <a:headEnd type="none" w="lg" len="lg"/>
            <a:tailEnd type="none" w="lg" len="lg"/>
          </a:ln>
        </p:spPr>
      </p:cxnSp>
      <p:sp>
        <p:nvSpPr>
          <p:cNvPr id="220" name="Shape 220"/>
          <p:cNvSpPr/>
          <p:nvPr/>
        </p:nvSpPr>
        <p:spPr>
          <a:xfrm>
            <a:off x="0" y="-16975"/>
            <a:ext cx="9144000" cy="4786500"/>
          </a:xfrm>
          <a:prstGeom prst="rect">
            <a:avLst/>
          </a:prstGeom>
          <a:solidFill>
            <a:schemeClr val="accent5"/>
          </a:solidFill>
          <a:ln w="9525" cap="flat" cmpd="sng">
            <a:solidFill>
              <a:schemeClr val="accent5"/>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22" name="Shape 222"/>
          <p:cNvSpPr txBox="1">
            <a:spLocks noGrp="1"/>
          </p:cNvSpPr>
          <p:nvPr>
            <p:ph type="ctrTitle"/>
          </p:nvPr>
        </p:nvSpPr>
        <p:spPr>
          <a:xfrm>
            <a:off x="0" y="-264795"/>
            <a:ext cx="9144000" cy="5657850"/>
          </a:xfrm>
          <a:prstGeom prst="rect">
            <a:avLst/>
          </a:prstGeom>
        </p:spPr>
        <p:txBody>
          <a:bodyPr wrap="square" lIns="91425" tIns="91425" rIns="91425" bIns="91425" anchor="ctr" anchorCtr="0">
            <a:noAutofit/>
          </a:bodyPr>
          <a:lstStyle/>
          <a:p>
            <a:pPr lvl="0" rtl="0">
              <a:spcBef>
                <a:spcPts val="0"/>
              </a:spcBef>
              <a:buNone/>
            </a:pPr>
            <a:r>
              <a:rPr lang="en-US" sz="3600" dirty="0">
                <a:solidFill>
                  <a:schemeClr val="lt1"/>
                </a:solidFill>
              </a:rPr>
              <a:t>Next Module :</a:t>
            </a:r>
            <a:br>
              <a:rPr lang="en-US" sz="5400" b="1" dirty="0">
                <a:solidFill>
                  <a:schemeClr val="lt1"/>
                </a:solidFill>
              </a:rPr>
            </a:br>
            <a:r>
              <a:rPr lang="en-US" sz="4400" b="1" dirty="0">
                <a:solidFill>
                  <a:schemeClr val="lt1"/>
                </a:solidFill>
              </a:rPr>
              <a:t>Exploratory Data Analysis, Feature Engineering &amp; Hypothesis Testing</a:t>
            </a:r>
            <a:endParaRPr lang="en" sz="4000" b="1" dirty="0">
              <a:solidFill>
                <a:schemeClr val="lt1"/>
              </a:solidFill>
            </a:endParaRPr>
          </a:p>
        </p:txBody>
      </p:sp>
    </p:spTree>
    <p:extLst>
      <p:ext uri="{BB962C8B-B14F-4D97-AF65-F5344CB8AC3E}">
        <p14:creationId xmlns:p14="http://schemas.microsoft.com/office/powerpoint/2010/main" val="2910937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cxnSp>
        <p:nvCxnSpPr>
          <p:cNvPr id="172" name="Shape 172"/>
          <p:cNvCxnSpPr/>
          <p:nvPr/>
        </p:nvCxnSpPr>
        <p:spPr>
          <a:xfrm rot="5400000">
            <a:off x="-259050" y="654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73" name="Shape 173"/>
          <p:cNvCxnSpPr/>
          <p:nvPr/>
        </p:nvCxnSpPr>
        <p:spPr>
          <a:xfrm rot="5400000">
            <a:off x="-106650" y="807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74" name="Shape 174"/>
          <p:cNvCxnSpPr/>
          <p:nvPr/>
        </p:nvCxnSpPr>
        <p:spPr>
          <a:xfrm rot="5400000">
            <a:off x="45750" y="959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75" name="Shape 175"/>
          <p:cNvCxnSpPr/>
          <p:nvPr/>
        </p:nvCxnSpPr>
        <p:spPr>
          <a:xfrm rot="5400000">
            <a:off x="198150" y="1111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76" name="Shape 176"/>
          <p:cNvCxnSpPr/>
          <p:nvPr/>
        </p:nvCxnSpPr>
        <p:spPr>
          <a:xfrm rot="5400000">
            <a:off x="350550" y="1264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77" name="Shape 177"/>
          <p:cNvCxnSpPr/>
          <p:nvPr/>
        </p:nvCxnSpPr>
        <p:spPr>
          <a:xfrm rot="5400000">
            <a:off x="502950" y="1416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78" name="Shape 178"/>
          <p:cNvCxnSpPr/>
          <p:nvPr/>
        </p:nvCxnSpPr>
        <p:spPr>
          <a:xfrm rot="5400000">
            <a:off x="655350" y="1569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79" name="Shape 179"/>
          <p:cNvCxnSpPr/>
          <p:nvPr/>
        </p:nvCxnSpPr>
        <p:spPr>
          <a:xfrm rot="5400000">
            <a:off x="807750" y="1721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0" name="Shape 180"/>
          <p:cNvCxnSpPr/>
          <p:nvPr/>
        </p:nvCxnSpPr>
        <p:spPr>
          <a:xfrm rot="5400000">
            <a:off x="960150" y="1873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1" name="Shape 181"/>
          <p:cNvCxnSpPr/>
          <p:nvPr/>
        </p:nvCxnSpPr>
        <p:spPr>
          <a:xfrm rot="5400000">
            <a:off x="1112550" y="2026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2" name="Shape 182"/>
          <p:cNvCxnSpPr/>
          <p:nvPr/>
        </p:nvCxnSpPr>
        <p:spPr>
          <a:xfrm rot="5400000">
            <a:off x="1264950" y="2178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3" name="Shape 183"/>
          <p:cNvCxnSpPr/>
          <p:nvPr/>
        </p:nvCxnSpPr>
        <p:spPr>
          <a:xfrm rot="5400000">
            <a:off x="1417350" y="2331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4" name="Shape 184"/>
          <p:cNvCxnSpPr/>
          <p:nvPr/>
        </p:nvCxnSpPr>
        <p:spPr>
          <a:xfrm rot="5400000">
            <a:off x="1569750" y="2483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5" name="Shape 185"/>
          <p:cNvCxnSpPr/>
          <p:nvPr/>
        </p:nvCxnSpPr>
        <p:spPr>
          <a:xfrm rot="5400000">
            <a:off x="1722150" y="2635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6" name="Shape 186"/>
          <p:cNvCxnSpPr/>
          <p:nvPr/>
        </p:nvCxnSpPr>
        <p:spPr>
          <a:xfrm rot="5400000">
            <a:off x="1874550" y="2788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7" name="Shape 187"/>
          <p:cNvCxnSpPr/>
          <p:nvPr/>
        </p:nvCxnSpPr>
        <p:spPr>
          <a:xfrm rot="5400000">
            <a:off x="2026950" y="2940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8" name="Shape 188"/>
          <p:cNvCxnSpPr/>
          <p:nvPr/>
        </p:nvCxnSpPr>
        <p:spPr>
          <a:xfrm rot="5400000">
            <a:off x="2179350" y="3093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9" name="Shape 189"/>
          <p:cNvCxnSpPr/>
          <p:nvPr/>
        </p:nvCxnSpPr>
        <p:spPr>
          <a:xfrm rot="5400000">
            <a:off x="2331750" y="3245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0" name="Shape 190"/>
          <p:cNvCxnSpPr/>
          <p:nvPr/>
        </p:nvCxnSpPr>
        <p:spPr>
          <a:xfrm rot="5400000">
            <a:off x="2484150" y="3397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1" name="Shape 191"/>
          <p:cNvCxnSpPr/>
          <p:nvPr/>
        </p:nvCxnSpPr>
        <p:spPr>
          <a:xfrm rot="5400000">
            <a:off x="2636550" y="3550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2" name="Shape 192"/>
          <p:cNvCxnSpPr/>
          <p:nvPr/>
        </p:nvCxnSpPr>
        <p:spPr>
          <a:xfrm rot="5400000">
            <a:off x="2788950" y="3702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3" name="Shape 193"/>
          <p:cNvCxnSpPr/>
          <p:nvPr/>
        </p:nvCxnSpPr>
        <p:spPr>
          <a:xfrm rot="5400000">
            <a:off x="2941350" y="3855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4" name="Shape 194"/>
          <p:cNvCxnSpPr/>
          <p:nvPr/>
        </p:nvCxnSpPr>
        <p:spPr>
          <a:xfrm rot="5400000">
            <a:off x="3093750" y="4007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5" name="Shape 195"/>
          <p:cNvCxnSpPr/>
          <p:nvPr/>
        </p:nvCxnSpPr>
        <p:spPr>
          <a:xfrm>
            <a:off x="-762575" y="1188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6" name="Shape 196"/>
          <p:cNvCxnSpPr/>
          <p:nvPr/>
        </p:nvCxnSpPr>
        <p:spPr>
          <a:xfrm>
            <a:off x="-610175" y="1340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7" name="Shape 197"/>
          <p:cNvCxnSpPr/>
          <p:nvPr/>
        </p:nvCxnSpPr>
        <p:spPr>
          <a:xfrm>
            <a:off x="-457775" y="1492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8" name="Shape 198"/>
          <p:cNvCxnSpPr/>
          <p:nvPr/>
        </p:nvCxnSpPr>
        <p:spPr>
          <a:xfrm>
            <a:off x="-305375" y="1645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9" name="Shape 199"/>
          <p:cNvCxnSpPr/>
          <p:nvPr/>
        </p:nvCxnSpPr>
        <p:spPr>
          <a:xfrm>
            <a:off x="-152975" y="1797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0" name="Shape 200"/>
          <p:cNvCxnSpPr/>
          <p:nvPr/>
        </p:nvCxnSpPr>
        <p:spPr>
          <a:xfrm>
            <a:off x="-575" y="1950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1" name="Shape 201"/>
          <p:cNvCxnSpPr/>
          <p:nvPr/>
        </p:nvCxnSpPr>
        <p:spPr>
          <a:xfrm>
            <a:off x="151825" y="2102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2" name="Shape 202"/>
          <p:cNvCxnSpPr/>
          <p:nvPr/>
        </p:nvCxnSpPr>
        <p:spPr>
          <a:xfrm>
            <a:off x="304225" y="2254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3" name="Shape 203"/>
          <p:cNvCxnSpPr/>
          <p:nvPr/>
        </p:nvCxnSpPr>
        <p:spPr>
          <a:xfrm>
            <a:off x="456625" y="2407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4" name="Shape 204"/>
          <p:cNvCxnSpPr/>
          <p:nvPr/>
        </p:nvCxnSpPr>
        <p:spPr>
          <a:xfrm>
            <a:off x="609025" y="2559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5" name="Shape 205"/>
          <p:cNvCxnSpPr/>
          <p:nvPr/>
        </p:nvCxnSpPr>
        <p:spPr>
          <a:xfrm>
            <a:off x="761425" y="2712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6" name="Shape 206"/>
          <p:cNvCxnSpPr/>
          <p:nvPr/>
        </p:nvCxnSpPr>
        <p:spPr>
          <a:xfrm>
            <a:off x="913825" y="2864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7" name="Shape 207"/>
          <p:cNvCxnSpPr/>
          <p:nvPr/>
        </p:nvCxnSpPr>
        <p:spPr>
          <a:xfrm>
            <a:off x="1066225" y="3016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8" name="Shape 208"/>
          <p:cNvCxnSpPr/>
          <p:nvPr/>
        </p:nvCxnSpPr>
        <p:spPr>
          <a:xfrm>
            <a:off x="1218625" y="3169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9" name="Shape 209"/>
          <p:cNvCxnSpPr/>
          <p:nvPr/>
        </p:nvCxnSpPr>
        <p:spPr>
          <a:xfrm>
            <a:off x="1371025" y="3321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0" name="Shape 210"/>
          <p:cNvCxnSpPr/>
          <p:nvPr/>
        </p:nvCxnSpPr>
        <p:spPr>
          <a:xfrm>
            <a:off x="1523425" y="3474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1" name="Shape 211"/>
          <p:cNvCxnSpPr/>
          <p:nvPr/>
        </p:nvCxnSpPr>
        <p:spPr>
          <a:xfrm>
            <a:off x="1675825" y="3626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2" name="Shape 212"/>
          <p:cNvCxnSpPr/>
          <p:nvPr/>
        </p:nvCxnSpPr>
        <p:spPr>
          <a:xfrm>
            <a:off x="1828225" y="3778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3" name="Shape 213"/>
          <p:cNvCxnSpPr/>
          <p:nvPr/>
        </p:nvCxnSpPr>
        <p:spPr>
          <a:xfrm>
            <a:off x="1980625" y="3931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4" name="Shape 214"/>
          <p:cNvCxnSpPr/>
          <p:nvPr/>
        </p:nvCxnSpPr>
        <p:spPr>
          <a:xfrm>
            <a:off x="2133025" y="4083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5" name="Shape 215"/>
          <p:cNvCxnSpPr/>
          <p:nvPr/>
        </p:nvCxnSpPr>
        <p:spPr>
          <a:xfrm>
            <a:off x="2285425" y="4236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6" name="Shape 216"/>
          <p:cNvCxnSpPr/>
          <p:nvPr/>
        </p:nvCxnSpPr>
        <p:spPr>
          <a:xfrm>
            <a:off x="2437825" y="4388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7" name="Shape 217"/>
          <p:cNvCxnSpPr/>
          <p:nvPr/>
        </p:nvCxnSpPr>
        <p:spPr>
          <a:xfrm>
            <a:off x="2590225" y="4540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8" name="Shape 218"/>
          <p:cNvCxnSpPr/>
          <p:nvPr/>
        </p:nvCxnSpPr>
        <p:spPr>
          <a:xfrm>
            <a:off x="2742625" y="4693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9" name="Shape 219"/>
          <p:cNvCxnSpPr/>
          <p:nvPr/>
        </p:nvCxnSpPr>
        <p:spPr>
          <a:xfrm>
            <a:off x="3199825" y="5150525"/>
            <a:ext cx="1344300" cy="900"/>
          </a:xfrm>
          <a:prstGeom prst="straightConnector1">
            <a:avLst/>
          </a:prstGeom>
          <a:noFill/>
          <a:ln w="9525" cap="flat" cmpd="sng">
            <a:solidFill>
              <a:schemeClr val="accent4"/>
            </a:solidFill>
            <a:prstDash val="solid"/>
            <a:round/>
            <a:headEnd type="none" w="lg" len="lg"/>
            <a:tailEnd type="none" w="lg" len="lg"/>
          </a:ln>
        </p:spPr>
      </p:cxnSp>
      <p:sp>
        <p:nvSpPr>
          <p:cNvPr id="220" name="Shape 220"/>
          <p:cNvSpPr/>
          <p:nvPr/>
        </p:nvSpPr>
        <p:spPr>
          <a:xfrm>
            <a:off x="0" y="-16975"/>
            <a:ext cx="9144000" cy="4786500"/>
          </a:xfrm>
          <a:prstGeom prst="rect">
            <a:avLst/>
          </a:prstGeom>
          <a:solidFill>
            <a:schemeClr val="accent5"/>
          </a:solidFill>
          <a:ln w="9525" cap="flat" cmpd="sng">
            <a:solidFill>
              <a:schemeClr val="accent5"/>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22" name="Shape 222"/>
          <p:cNvSpPr txBox="1">
            <a:spLocks noGrp="1"/>
          </p:cNvSpPr>
          <p:nvPr>
            <p:ph type="ctrTitle"/>
          </p:nvPr>
        </p:nvSpPr>
        <p:spPr>
          <a:xfrm>
            <a:off x="0" y="-7620"/>
            <a:ext cx="9144000" cy="5143500"/>
          </a:xfrm>
          <a:prstGeom prst="rect">
            <a:avLst/>
          </a:prstGeom>
        </p:spPr>
        <p:txBody>
          <a:bodyPr wrap="square" lIns="91425" tIns="91425" rIns="91425" bIns="91425" anchor="ctr" anchorCtr="0">
            <a:noAutofit/>
          </a:bodyPr>
          <a:lstStyle/>
          <a:p>
            <a:pPr lvl="0" rtl="0">
              <a:spcBef>
                <a:spcPts val="0"/>
              </a:spcBef>
              <a:buNone/>
            </a:pPr>
            <a:r>
              <a:rPr lang="en-US" sz="4400" b="1" dirty="0">
                <a:solidFill>
                  <a:schemeClr val="lt1"/>
                </a:solidFill>
              </a:rPr>
              <a:t>Module 2</a:t>
            </a:r>
            <a:br>
              <a:rPr lang="en-US" sz="4400" b="1" dirty="0">
                <a:solidFill>
                  <a:schemeClr val="lt1"/>
                </a:solidFill>
              </a:rPr>
            </a:br>
            <a:r>
              <a:rPr lang="en-US" sz="4400" b="1" dirty="0">
                <a:solidFill>
                  <a:schemeClr val="lt1"/>
                </a:solidFill>
              </a:rPr>
              <a:t>Data Scientist’s Toolbox</a:t>
            </a:r>
            <a:endParaRPr lang="en" sz="4000" b="1" dirty="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sz="3200" dirty="0"/>
              <a:t>Content:</a:t>
            </a:r>
          </a:p>
        </p:txBody>
      </p:sp>
      <p:sp>
        <p:nvSpPr>
          <p:cNvPr id="228" name="Shape 228"/>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indent="-457200">
              <a:buFont typeface="+mj-lt"/>
              <a:buAutoNum type="arabicPeriod"/>
            </a:pPr>
            <a:r>
              <a:rPr lang="en-IN" dirty="0"/>
              <a:t>Python  - Quick recap</a:t>
            </a:r>
          </a:p>
          <a:p>
            <a:pPr marL="457200" indent="-457200">
              <a:buFont typeface="+mj-lt"/>
              <a:buAutoNum type="arabicPeriod"/>
            </a:pPr>
            <a:r>
              <a:rPr lang="en-IN" dirty="0"/>
              <a:t>Python 2.7.x or 3.x ?</a:t>
            </a:r>
          </a:p>
          <a:p>
            <a:pPr marL="457200" indent="-457200">
              <a:buFont typeface="+mj-lt"/>
              <a:buAutoNum type="arabicPeriod"/>
            </a:pPr>
            <a:r>
              <a:rPr lang="en-US" dirty="0"/>
              <a:t>Installation and setup</a:t>
            </a:r>
          </a:p>
          <a:p>
            <a:pPr marL="457200" indent="-457200">
              <a:buFont typeface="+mj-lt"/>
              <a:buAutoNum type="arabicPeriod"/>
            </a:pPr>
            <a:r>
              <a:rPr lang="en-US" dirty="0"/>
              <a:t>Data types, functions and important packages</a:t>
            </a:r>
          </a:p>
          <a:p>
            <a:pPr marL="457200" indent="-457200">
              <a:buFont typeface="+mj-lt"/>
              <a:buAutoNum type="arabicPeriod"/>
            </a:pPr>
            <a:r>
              <a:rPr lang="en-US" dirty="0"/>
              <a:t>Data manipulation &amp; Data Engineering</a:t>
            </a:r>
          </a:p>
          <a:p>
            <a:pPr marL="457200" indent="-457200">
              <a:buFont typeface="+mj-lt"/>
              <a:buAutoNum type="arabicPeriod"/>
            </a:pPr>
            <a:r>
              <a:rPr lang="en-US" dirty="0"/>
              <a:t>Data Visualization</a:t>
            </a:r>
          </a:p>
          <a:p>
            <a:pPr marL="571500" lvl="0" indent="-457200" rtl="0">
              <a:spcBef>
                <a:spcPts val="0"/>
              </a:spcBef>
              <a:buSzPct val="100000"/>
              <a:buFont typeface="+mj-lt"/>
              <a:buAutoNum type="arabicPeriod"/>
            </a:pPr>
            <a:endParaRPr lang="en" dirty="0"/>
          </a:p>
        </p:txBody>
      </p:sp>
      <p:cxnSp>
        <p:nvCxnSpPr>
          <p:cNvPr id="229" name="Shape 229"/>
          <p:cNvCxnSpPr/>
          <p:nvPr/>
        </p:nvCxnSpPr>
        <p:spPr>
          <a:xfrm rot="5400000">
            <a:off x="-411450" y="502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30" name="Shape 230"/>
          <p:cNvCxnSpPr/>
          <p:nvPr/>
        </p:nvCxnSpPr>
        <p:spPr>
          <a:xfrm>
            <a:off x="-914975" y="1035725"/>
            <a:ext cx="1344300" cy="900"/>
          </a:xfrm>
          <a:prstGeom prst="straightConnector1">
            <a:avLst/>
          </a:prstGeom>
          <a:noFill/>
          <a:ln w="9525" cap="flat" cmpd="sng">
            <a:solidFill>
              <a:schemeClr val="accent4"/>
            </a:solidFill>
            <a:prstDash val="solid"/>
            <a:round/>
            <a:headEnd type="none" w="lg" len="lg"/>
            <a:tailEnd type="none" w="lg" len="lg"/>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341700" y="283600"/>
            <a:ext cx="4045200" cy="1600800"/>
          </a:xfrm>
          <a:prstGeom prst="rect">
            <a:avLst/>
          </a:prstGeom>
        </p:spPr>
        <p:txBody>
          <a:bodyPr wrap="square" lIns="91425" tIns="91425" rIns="91425" bIns="91425" anchor="b" anchorCtr="0">
            <a:noAutofit/>
          </a:bodyPr>
          <a:lstStyle/>
          <a:p>
            <a:pPr lvl="0" algn="l" rtl="0">
              <a:spcBef>
                <a:spcPts val="0"/>
              </a:spcBef>
              <a:buNone/>
            </a:pPr>
            <a:endParaRPr lang="en-IN" sz="3200" dirty="0"/>
          </a:p>
          <a:p>
            <a:pPr lvl="0" algn="l" rtl="0">
              <a:spcBef>
                <a:spcPts val="0"/>
              </a:spcBef>
              <a:buNone/>
            </a:pPr>
            <a:endParaRPr lang="en-IN" sz="3200" dirty="0"/>
          </a:p>
          <a:p>
            <a:pPr lvl="0" algn="l" rtl="0">
              <a:spcBef>
                <a:spcPts val="0"/>
              </a:spcBef>
              <a:buNone/>
            </a:pPr>
            <a:r>
              <a:rPr lang="en-IN" sz="3200" dirty="0"/>
              <a:t>Quick recap – Python</a:t>
            </a:r>
            <a:br>
              <a:rPr lang="en-IN" sz="3200" dirty="0"/>
            </a:br>
            <a:endParaRPr lang="en-IN" sz="3200" dirty="0"/>
          </a:p>
        </p:txBody>
      </p:sp>
      <p:cxnSp>
        <p:nvCxnSpPr>
          <p:cNvPr id="266" name="Shape 266"/>
          <p:cNvCxnSpPr/>
          <p:nvPr/>
        </p:nvCxnSpPr>
        <p:spPr>
          <a:xfrm rot="5400000">
            <a:off x="-411450" y="502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67" name="Shape 267"/>
          <p:cNvCxnSpPr/>
          <p:nvPr/>
        </p:nvCxnSpPr>
        <p:spPr>
          <a:xfrm>
            <a:off x="-914975" y="1035725"/>
            <a:ext cx="1344300" cy="900"/>
          </a:xfrm>
          <a:prstGeom prst="straightConnector1">
            <a:avLst/>
          </a:prstGeom>
          <a:noFill/>
          <a:ln w="9525" cap="flat" cmpd="sng">
            <a:solidFill>
              <a:schemeClr val="accent4"/>
            </a:solidFill>
            <a:prstDash val="solid"/>
            <a:round/>
            <a:headEnd type="none" w="lg" len="lg"/>
            <a:tailEnd type="none" w="lg" len="lg"/>
          </a:ln>
        </p:spPr>
      </p:cxnSp>
      <p:sp>
        <p:nvSpPr>
          <p:cNvPr id="8" name="TextBox 7">
            <a:extLst>
              <a:ext uri="{FF2B5EF4-FFF2-40B4-BE49-F238E27FC236}">
                <a16:creationId xmlns:a16="http://schemas.microsoft.com/office/drawing/2014/main" id="{6803F5E8-D0E5-41B9-A1BA-8E1F508793D5}"/>
              </a:ext>
            </a:extLst>
          </p:cNvPr>
          <p:cNvSpPr txBox="1"/>
          <p:nvPr/>
        </p:nvSpPr>
        <p:spPr>
          <a:xfrm>
            <a:off x="501628" y="1410710"/>
            <a:ext cx="3209128" cy="1754326"/>
          </a:xfrm>
          <a:prstGeom prst="rect">
            <a:avLst/>
          </a:prstGeom>
          <a:noFill/>
        </p:spPr>
        <p:txBody>
          <a:bodyPr wrap="square" rtlCol="0">
            <a:spAutoFit/>
          </a:bodyPr>
          <a:lstStyle/>
          <a:p>
            <a:r>
              <a:rPr lang="en-IN" sz="900" b="1" dirty="0">
                <a:solidFill>
                  <a:schemeClr val="tx1"/>
                </a:solidFill>
              </a:rPr>
              <a:t>highly popular,</a:t>
            </a:r>
            <a:r>
              <a:rPr lang="en-IN" sz="900" dirty="0">
                <a:solidFill>
                  <a:schemeClr val="tx1"/>
                </a:solidFill>
              </a:rPr>
              <a:t> </a:t>
            </a:r>
            <a:r>
              <a:rPr lang="en-IN" sz="900" b="1" dirty="0">
                <a:solidFill>
                  <a:schemeClr val="tx1"/>
                </a:solidFill>
              </a:rPr>
              <a:t>open-source</a:t>
            </a:r>
            <a:r>
              <a:rPr lang="en-IN" sz="900" dirty="0">
                <a:solidFill>
                  <a:schemeClr val="tx1"/>
                </a:solidFill>
              </a:rPr>
              <a:t> and</a:t>
            </a:r>
            <a:r>
              <a:rPr lang="en-IN" sz="900" b="1" dirty="0">
                <a:solidFill>
                  <a:schemeClr val="tx1"/>
                </a:solidFill>
              </a:rPr>
              <a:t> general purpose </a:t>
            </a:r>
            <a:r>
              <a:rPr lang="en-IN" sz="900" dirty="0">
                <a:solidFill>
                  <a:schemeClr val="tx1"/>
                </a:solidFill>
              </a:rPr>
              <a:t>programming language</a:t>
            </a:r>
          </a:p>
          <a:p>
            <a:endParaRPr lang="en-IN" sz="900" dirty="0">
              <a:solidFill>
                <a:schemeClr val="tx1"/>
              </a:solidFill>
            </a:endParaRPr>
          </a:p>
          <a:p>
            <a:r>
              <a:rPr lang="en-IN" sz="900" b="1" dirty="0">
                <a:solidFill>
                  <a:schemeClr val="tx1"/>
                </a:solidFill>
              </a:rPr>
              <a:t>extensive production support</a:t>
            </a:r>
          </a:p>
          <a:p>
            <a:endParaRPr lang="en-IN" sz="900" dirty="0">
              <a:solidFill>
                <a:schemeClr val="tx1"/>
              </a:solidFill>
            </a:endParaRPr>
          </a:p>
          <a:p>
            <a:r>
              <a:rPr lang="en-IN" sz="900" dirty="0">
                <a:solidFill>
                  <a:schemeClr val="tx1"/>
                </a:solidFill>
              </a:rPr>
              <a:t>Preferred choice for Deep Learning </a:t>
            </a:r>
          </a:p>
          <a:p>
            <a:endParaRPr lang="en-IN" sz="900" dirty="0">
              <a:solidFill>
                <a:schemeClr val="tx1"/>
              </a:solidFill>
            </a:endParaRPr>
          </a:p>
          <a:p>
            <a:r>
              <a:rPr lang="en-IN" sz="900" dirty="0">
                <a:solidFill>
                  <a:schemeClr val="tx1"/>
                </a:solidFill>
              </a:rPr>
              <a:t>will soon overtake R as the </a:t>
            </a:r>
            <a:r>
              <a:rPr lang="en-IN" sz="900" b="1" dirty="0">
                <a:solidFill>
                  <a:schemeClr val="tx1"/>
                </a:solidFill>
              </a:rPr>
              <a:t>preferred language for a data scientist</a:t>
            </a:r>
            <a:endParaRPr lang="en-IN" sz="900" dirty="0">
              <a:solidFill>
                <a:schemeClr val="tx1"/>
              </a:solidFill>
            </a:endParaRPr>
          </a:p>
          <a:p>
            <a:endParaRPr lang="en-IN" sz="900" dirty="0">
              <a:solidFill>
                <a:schemeClr val="tx1"/>
              </a:solidFill>
            </a:endParaRPr>
          </a:p>
          <a:p>
            <a:endParaRPr lang="en-IN" sz="900" dirty="0">
              <a:solidFill>
                <a:schemeClr val="tx1"/>
              </a:solidFill>
            </a:endParaRPr>
          </a:p>
          <a:p>
            <a:endParaRPr lang="en-US" sz="900" dirty="0">
              <a:solidFill>
                <a:schemeClr val="tx1"/>
              </a:solidFill>
            </a:endParaRPr>
          </a:p>
        </p:txBody>
      </p:sp>
      <p:sp>
        <p:nvSpPr>
          <p:cNvPr id="10" name="TextBox 9">
            <a:extLst>
              <a:ext uri="{FF2B5EF4-FFF2-40B4-BE49-F238E27FC236}">
                <a16:creationId xmlns:a16="http://schemas.microsoft.com/office/drawing/2014/main" id="{72B2FFB8-1D23-4BE3-A1F8-7B0AEDFBBB44}"/>
              </a:ext>
            </a:extLst>
          </p:cNvPr>
          <p:cNvSpPr txBox="1"/>
          <p:nvPr/>
        </p:nvSpPr>
        <p:spPr>
          <a:xfrm>
            <a:off x="4899660" y="614024"/>
            <a:ext cx="3855719" cy="523220"/>
          </a:xfrm>
          <a:prstGeom prst="rect">
            <a:avLst/>
          </a:prstGeom>
          <a:noFill/>
        </p:spPr>
        <p:txBody>
          <a:bodyPr wrap="square" rtlCol="0">
            <a:spAutoFit/>
          </a:bodyPr>
          <a:lstStyle/>
          <a:p>
            <a:r>
              <a:rPr lang="en-US" dirty="0"/>
              <a:t>Python got a lot of traction with the launch of Pandas, </a:t>
            </a:r>
            <a:r>
              <a:rPr lang="en-US" dirty="0" err="1"/>
              <a:t>Scipy</a:t>
            </a:r>
            <a:r>
              <a:rPr lang="en-US" dirty="0"/>
              <a:t> and </a:t>
            </a:r>
            <a:r>
              <a:rPr lang="en-US" dirty="0" err="1"/>
              <a:t>Scikit</a:t>
            </a:r>
            <a:r>
              <a:rPr lang="en-US" dirty="0"/>
              <a:t> Learn</a:t>
            </a:r>
          </a:p>
        </p:txBody>
      </p:sp>
      <p:pic>
        <p:nvPicPr>
          <p:cNvPr id="9" name="Picture 8">
            <a:extLst>
              <a:ext uri="{FF2B5EF4-FFF2-40B4-BE49-F238E27FC236}">
                <a16:creationId xmlns:a16="http://schemas.microsoft.com/office/drawing/2014/main" id="{07F71F56-AAF8-4D8D-85FB-A8B196B38466}"/>
              </a:ext>
            </a:extLst>
          </p:cNvPr>
          <p:cNvPicPr/>
          <p:nvPr/>
        </p:nvPicPr>
        <p:blipFill>
          <a:blip r:embed="rId3"/>
          <a:srcRect/>
          <a:stretch>
            <a:fillRect/>
          </a:stretch>
        </p:blipFill>
        <p:spPr bwMode="auto">
          <a:xfrm>
            <a:off x="4640896" y="1947862"/>
            <a:ext cx="4373245" cy="2177415"/>
          </a:xfrm>
          <a:prstGeom prst="rect">
            <a:avLst/>
          </a:prstGeom>
          <a:noFill/>
        </p:spPr>
      </p:pic>
      <p:sp>
        <p:nvSpPr>
          <p:cNvPr id="4" name="TextBox 3">
            <a:extLst>
              <a:ext uri="{FF2B5EF4-FFF2-40B4-BE49-F238E27FC236}">
                <a16:creationId xmlns:a16="http://schemas.microsoft.com/office/drawing/2014/main" id="{E5021D52-3267-427E-BCB3-67017E777C15}"/>
              </a:ext>
            </a:extLst>
          </p:cNvPr>
          <p:cNvSpPr txBox="1"/>
          <p:nvPr/>
        </p:nvSpPr>
        <p:spPr>
          <a:xfrm>
            <a:off x="503422" y="3763033"/>
            <a:ext cx="3205539" cy="369332"/>
          </a:xfrm>
          <a:prstGeom prst="rect">
            <a:avLst/>
          </a:prstGeom>
          <a:noFill/>
        </p:spPr>
        <p:txBody>
          <a:bodyPr wrap="square" rtlCol="0">
            <a:spAutoFit/>
          </a:bodyPr>
          <a:lstStyle/>
          <a:p>
            <a:r>
              <a:rPr lang="en-US" sz="900" b="1" dirty="0">
                <a:solidFill>
                  <a:schemeClr val="tx1"/>
                </a:solidFill>
              </a:rPr>
              <a:t>Popular packages </a:t>
            </a:r>
          </a:p>
          <a:p>
            <a:r>
              <a:rPr lang="en-US" sz="900" dirty="0">
                <a:solidFill>
                  <a:schemeClr val="tx1"/>
                </a:solidFill>
              </a:rPr>
              <a:t>Pandas, numpy, </a:t>
            </a:r>
            <a:r>
              <a:rPr lang="en-US" sz="900" dirty="0" err="1">
                <a:solidFill>
                  <a:schemeClr val="tx1"/>
                </a:solidFill>
              </a:rPr>
              <a:t>matplotlib</a:t>
            </a:r>
            <a:r>
              <a:rPr lang="en-US" sz="900" dirty="0">
                <a:solidFill>
                  <a:schemeClr val="tx1"/>
                </a:solidFill>
              </a:rPr>
              <a:t>, </a:t>
            </a:r>
            <a:r>
              <a:rPr lang="en-US" sz="900" dirty="0" err="1">
                <a:solidFill>
                  <a:schemeClr val="tx1"/>
                </a:solidFill>
              </a:rPr>
              <a:t>scipy</a:t>
            </a:r>
            <a:r>
              <a:rPr lang="en-US" sz="900" dirty="0">
                <a:solidFill>
                  <a:schemeClr val="tx1"/>
                </a:solidFill>
              </a:rPr>
              <a:t>, </a:t>
            </a:r>
            <a:r>
              <a:rPr lang="en-US" sz="900" dirty="0" err="1">
                <a:solidFill>
                  <a:schemeClr val="tx1"/>
                </a:solidFill>
              </a:rPr>
              <a:t>statsmodel</a:t>
            </a:r>
            <a:r>
              <a:rPr lang="en-US" sz="900" dirty="0">
                <a:solidFill>
                  <a:schemeClr val="tx1"/>
                </a:solidFill>
              </a:rPr>
              <a:t>, </a:t>
            </a:r>
            <a:r>
              <a:rPr lang="en-US" sz="900" dirty="0" err="1">
                <a:solidFill>
                  <a:schemeClr val="tx1"/>
                </a:solidFill>
              </a:rPr>
              <a:t>scikit</a:t>
            </a:r>
            <a:r>
              <a:rPr lang="en-US" sz="900" dirty="0">
                <a:solidFill>
                  <a:schemeClr val="tx1"/>
                </a:solidFill>
              </a:rPr>
              <a:t>-learn </a:t>
            </a:r>
          </a:p>
        </p:txBody>
      </p:sp>
    </p:spTree>
    <p:extLst>
      <p:ext uri="{BB962C8B-B14F-4D97-AF65-F5344CB8AC3E}">
        <p14:creationId xmlns:p14="http://schemas.microsoft.com/office/powerpoint/2010/main" val="3004723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l" rtl="0">
              <a:spcBef>
                <a:spcPts val="0"/>
              </a:spcBef>
              <a:buNone/>
            </a:pPr>
            <a:r>
              <a:rPr lang="en-US" sz="3200" dirty="0"/>
              <a:t>Python 2.7.x or 3.x?</a:t>
            </a:r>
            <a:endParaRPr lang="en" sz="3200" dirty="0"/>
          </a:p>
        </p:txBody>
      </p:sp>
      <p:cxnSp>
        <p:nvCxnSpPr>
          <p:cNvPr id="237" name="Shape 237"/>
          <p:cNvCxnSpPr/>
          <p:nvPr/>
        </p:nvCxnSpPr>
        <p:spPr>
          <a:xfrm rot="5400000">
            <a:off x="-411450" y="502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38" name="Shape 238"/>
          <p:cNvCxnSpPr/>
          <p:nvPr/>
        </p:nvCxnSpPr>
        <p:spPr>
          <a:xfrm>
            <a:off x="-914975" y="1035725"/>
            <a:ext cx="1344300" cy="900"/>
          </a:xfrm>
          <a:prstGeom prst="straightConnector1">
            <a:avLst/>
          </a:prstGeom>
          <a:noFill/>
          <a:ln w="9525" cap="flat" cmpd="sng">
            <a:solidFill>
              <a:schemeClr val="accent4"/>
            </a:solidFill>
            <a:prstDash val="solid"/>
            <a:round/>
            <a:headEnd type="none" w="lg" len="lg"/>
            <a:tailEnd type="none" w="lg" len="lg"/>
          </a:ln>
        </p:spPr>
      </p:cxnSp>
      <p:sp>
        <p:nvSpPr>
          <p:cNvPr id="4" name="TextBox 3">
            <a:extLst>
              <a:ext uri="{FF2B5EF4-FFF2-40B4-BE49-F238E27FC236}">
                <a16:creationId xmlns:a16="http://schemas.microsoft.com/office/drawing/2014/main" id="{852A9F02-0D05-4823-A223-4EF024C7D423}"/>
              </a:ext>
            </a:extLst>
          </p:cNvPr>
          <p:cNvSpPr txBox="1"/>
          <p:nvPr/>
        </p:nvSpPr>
        <p:spPr>
          <a:xfrm>
            <a:off x="246623" y="1368750"/>
            <a:ext cx="6093335" cy="307777"/>
          </a:xfrm>
          <a:prstGeom prst="rect">
            <a:avLst/>
          </a:prstGeom>
          <a:noFill/>
        </p:spPr>
        <p:txBody>
          <a:bodyPr wrap="none" rtlCol="0">
            <a:spAutoFit/>
          </a:bodyPr>
          <a:lstStyle/>
          <a:p>
            <a:r>
              <a:rPr lang="en-IN" dirty="0">
                <a:solidFill>
                  <a:schemeClr val="tx1"/>
                </a:solidFill>
              </a:rPr>
              <a:t>Python 2.x is legacy, Python 3.x is the present and future of the language</a:t>
            </a:r>
            <a:endParaRPr lang="en-US" dirty="0">
              <a:solidFill>
                <a:schemeClr val="tx1"/>
              </a:solidFill>
            </a:endParaRPr>
          </a:p>
        </p:txBody>
      </p:sp>
      <p:sp>
        <p:nvSpPr>
          <p:cNvPr id="2" name="TextBox 1">
            <a:extLst>
              <a:ext uri="{FF2B5EF4-FFF2-40B4-BE49-F238E27FC236}">
                <a16:creationId xmlns:a16="http://schemas.microsoft.com/office/drawing/2014/main" id="{7885F17D-451A-4B50-A6FB-1A847D3BABAD}"/>
              </a:ext>
            </a:extLst>
          </p:cNvPr>
          <p:cNvSpPr txBox="1"/>
          <p:nvPr/>
        </p:nvSpPr>
        <p:spPr>
          <a:xfrm>
            <a:off x="1487087" y="2006287"/>
            <a:ext cx="1929507" cy="523220"/>
          </a:xfrm>
          <a:prstGeom prst="rect">
            <a:avLst/>
          </a:prstGeom>
          <a:noFill/>
        </p:spPr>
        <p:txBody>
          <a:bodyPr wrap="square" rtlCol="0">
            <a:spAutoFit/>
          </a:bodyPr>
          <a:lstStyle/>
          <a:p>
            <a:r>
              <a:rPr lang="en-US" dirty="0">
                <a:solidFill>
                  <a:schemeClr val="tx1"/>
                </a:solidFill>
              </a:rPr>
              <a:t>Few Differences</a:t>
            </a:r>
          </a:p>
          <a:p>
            <a:endParaRPr lang="en-US" dirty="0">
              <a:solidFill>
                <a:schemeClr val="tx1"/>
              </a:solidFill>
            </a:endParaRPr>
          </a:p>
        </p:txBody>
      </p:sp>
      <p:sp>
        <p:nvSpPr>
          <p:cNvPr id="28" name="TextBox 27">
            <a:extLst>
              <a:ext uri="{FF2B5EF4-FFF2-40B4-BE49-F238E27FC236}">
                <a16:creationId xmlns:a16="http://schemas.microsoft.com/office/drawing/2014/main" id="{0B8CC16D-A604-4576-BBAE-A78584F24866}"/>
              </a:ext>
            </a:extLst>
          </p:cNvPr>
          <p:cNvSpPr txBox="1"/>
          <p:nvPr/>
        </p:nvSpPr>
        <p:spPr>
          <a:xfrm>
            <a:off x="1783204" y="2914023"/>
            <a:ext cx="1902749" cy="938719"/>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chemeClr val="tx1"/>
                </a:solidFill>
              </a:rPr>
              <a:t>Has more libraries</a:t>
            </a:r>
          </a:p>
          <a:p>
            <a:pPr marL="171450" indent="-171450">
              <a:buFont typeface="Arial" panose="020B0604020202020204" pitchFamily="34" charset="0"/>
              <a:buChar char="•"/>
            </a:pPr>
            <a:r>
              <a:rPr lang="en-US" sz="1100" dirty="0">
                <a:solidFill>
                  <a:schemeClr val="tx1"/>
                </a:solidFill>
              </a:rPr>
              <a:t>Extensive 3</a:t>
            </a:r>
            <a:r>
              <a:rPr lang="en-US" sz="1100" baseline="30000" dirty="0">
                <a:solidFill>
                  <a:schemeClr val="tx1"/>
                </a:solidFill>
              </a:rPr>
              <a:t>rd</a:t>
            </a:r>
            <a:r>
              <a:rPr lang="en-US" sz="1100" dirty="0">
                <a:solidFill>
                  <a:schemeClr val="tx1"/>
                </a:solidFill>
              </a:rPr>
              <a:t> party module support</a:t>
            </a:r>
          </a:p>
          <a:p>
            <a:pPr marL="171450" indent="-171450">
              <a:buFont typeface="Arial" panose="020B0604020202020204" pitchFamily="34" charset="0"/>
              <a:buChar char="•"/>
            </a:pPr>
            <a:r>
              <a:rPr lang="en-US" sz="1100" dirty="0">
                <a:solidFill>
                  <a:schemeClr val="tx1"/>
                </a:solidFill>
              </a:rPr>
              <a:t>No new major releases</a:t>
            </a:r>
          </a:p>
          <a:p>
            <a:pPr marL="171450" indent="-171450">
              <a:buFont typeface="Arial" panose="020B0604020202020204" pitchFamily="34" charset="0"/>
              <a:buChar char="•"/>
            </a:pPr>
            <a:endParaRPr lang="en-US" sz="1100" dirty="0">
              <a:solidFill>
                <a:schemeClr val="tx1"/>
              </a:solidFill>
            </a:endParaRPr>
          </a:p>
        </p:txBody>
      </p:sp>
      <p:sp>
        <p:nvSpPr>
          <p:cNvPr id="30" name="TextBox 29">
            <a:extLst>
              <a:ext uri="{FF2B5EF4-FFF2-40B4-BE49-F238E27FC236}">
                <a16:creationId xmlns:a16="http://schemas.microsoft.com/office/drawing/2014/main" id="{EC48EC65-9673-4DF3-92B2-B0EFF1D76E2C}"/>
              </a:ext>
            </a:extLst>
          </p:cNvPr>
          <p:cNvSpPr txBox="1"/>
          <p:nvPr/>
        </p:nvSpPr>
        <p:spPr>
          <a:xfrm>
            <a:off x="4883888" y="2914023"/>
            <a:ext cx="2523459" cy="769441"/>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chemeClr val="tx1"/>
                </a:solidFill>
              </a:rPr>
              <a:t>Cutting edge – all new features will be added to 3.x</a:t>
            </a:r>
          </a:p>
          <a:p>
            <a:pPr marL="171450" indent="-171450">
              <a:buFont typeface="Arial" panose="020B0604020202020204" pitchFamily="34" charset="0"/>
              <a:buChar char="•"/>
            </a:pPr>
            <a:r>
              <a:rPr lang="en-US" sz="1100" dirty="0">
                <a:solidFill>
                  <a:schemeClr val="tx1"/>
                </a:solidFill>
              </a:rPr>
              <a:t>Limited 3</a:t>
            </a:r>
            <a:r>
              <a:rPr lang="en-US" sz="1100" baseline="30000" dirty="0">
                <a:solidFill>
                  <a:schemeClr val="tx1"/>
                </a:solidFill>
              </a:rPr>
              <a:t>rd</a:t>
            </a:r>
            <a:r>
              <a:rPr lang="en-US" sz="1100" dirty="0">
                <a:solidFill>
                  <a:schemeClr val="tx1"/>
                </a:solidFill>
              </a:rPr>
              <a:t> Party module support </a:t>
            </a:r>
          </a:p>
          <a:p>
            <a:pPr marL="171450" indent="-171450">
              <a:buFont typeface="Arial" panose="020B0604020202020204" pitchFamily="34" charset="0"/>
              <a:buChar char="•"/>
            </a:pPr>
            <a:r>
              <a:rPr lang="en-US" sz="1100" dirty="0">
                <a:solidFill>
                  <a:schemeClr val="tx1"/>
                </a:solidFill>
              </a:rPr>
              <a:t>Is under active development</a:t>
            </a:r>
          </a:p>
        </p:txBody>
      </p:sp>
      <p:sp>
        <p:nvSpPr>
          <p:cNvPr id="31" name="TextBox 30">
            <a:extLst>
              <a:ext uri="{FF2B5EF4-FFF2-40B4-BE49-F238E27FC236}">
                <a16:creationId xmlns:a16="http://schemas.microsoft.com/office/drawing/2014/main" id="{1FCD3A42-569F-4E3B-9E73-20722E2D32E8}"/>
              </a:ext>
            </a:extLst>
          </p:cNvPr>
          <p:cNvSpPr txBox="1"/>
          <p:nvPr/>
        </p:nvSpPr>
        <p:spPr>
          <a:xfrm>
            <a:off x="1915933" y="2595531"/>
            <a:ext cx="1929507" cy="307777"/>
          </a:xfrm>
          <a:prstGeom prst="rect">
            <a:avLst/>
          </a:prstGeom>
          <a:noFill/>
        </p:spPr>
        <p:txBody>
          <a:bodyPr wrap="square" rtlCol="0">
            <a:spAutoFit/>
          </a:bodyPr>
          <a:lstStyle/>
          <a:p>
            <a:r>
              <a:rPr lang="en-US" b="1" dirty="0">
                <a:solidFill>
                  <a:schemeClr val="tx1"/>
                </a:solidFill>
              </a:rPr>
              <a:t>Python 2.7.x</a:t>
            </a:r>
          </a:p>
        </p:txBody>
      </p:sp>
      <p:sp>
        <p:nvSpPr>
          <p:cNvPr id="33" name="TextBox 32">
            <a:extLst>
              <a:ext uri="{FF2B5EF4-FFF2-40B4-BE49-F238E27FC236}">
                <a16:creationId xmlns:a16="http://schemas.microsoft.com/office/drawing/2014/main" id="{6C173BF1-FCC1-47B1-959E-490FD51B018A}"/>
              </a:ext>
            </a:extLst>
          </p:cNvPr>
          <p:cNvSpPr txBox="1"/>
          <p:nvPr/>
        </p:nvSpPr>
        <p:spPr>
          <a:xfrm>
            <a:off x="4967481" y="2595531"/>
            <a:ext cx="1929507" cy="307777"/>
          </a:xfrm>
          <a:prstGeom prst="rect">
            <a:avLst/>
          </a:prstGeom>
          <a:noFill/>
        </p:spPr>
        <p:txBody>
          <a:bodyPr wrap="square" rtlCol="0">
            <a:spAutoFit/>
          </a:bodyPr>
          <a:lstStyle/>
          <a:p>
            <a:r>
              <a:rPr lang="en-US" b="1" dirty="0">
                <a:solidFill>
                  <a:schemeClr val="tx1"/>
                </a:solidFill>
              </a:rPr>
              <a:t>Python 3.x</a:t>
            </a:r>
          </a:p>
        </p:txBody>
      </p:sp>
      <p:sp>
        <p:nvSpPr>
          <p:cNvPr id="3" name="Rectangle 2">
            <a:extLst>
              <a:ext uri="{FF2B5EF4-FFF2-40B4-BE49-F238E27FC236}">
                <a16:creationId xmlns:a16="http://schemas.microsoft.com/office/drawing/2014/main" id="{A210985C-8AB7-483A-9CBF-46D75946D06B}"/>
              </a:ext>
            </a:extLst>
          </p:cNvPr>
          <p:cNvSpPr/>
          <p:nvPr/>
        </p:nvSpPr>
        <p:spPr>
          <a:xfrm>
            <a:off x="1669790" y="2430927"/>
            <a:ext cx="5985652" cy="160235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94D87D19-8763-4E8C-A7DF-6A0670595BDF}"/>
              </a:ext>
            </a:extLst>
          </p:cNvPr>
          <p:cNvCxnSpPr>
            <a:stCxn id="3" idx="0"/>
            <a:endCxn id="3" idx="2"/>
          </p:cNvCxnSpPr>
          <p:nvPr/>
        </p:nvCxnSpPr>
        <p:spPr>
          <a:xfrm>
            <a:off x="4662616" y="2430927"/>
            <a:ext cx="0" cy="16023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check box icon">
            <a:extLst>
              <a:ext uri="{FF2B5EF4-FFF2-40B4-BE49-F238E27FC236}">
                <a16:creationId xmlns:a16="http://schemas.microsoft.com/office/drawing/2014/main" id="{43F3932B-C1A3-4058-B19B-0E7F65EB5D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1852" y="2454963"/>
            <a:ext cx="418950" cy="418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US" sz="3200" dirty="0"/>
              <a:t>Installation &amp; setup</a:t>
            </a:r>
            <a:endParaRPr lang="en" sz="3200" dirty="0"/>
          </a:p>
        </p:txBody>
      </p:sp>
      <p:cxnSp>
        <p:nvCxnSpPr>
          <p:cNvPr id="246" name="Shape 246"/>
          <p:cNvCxnSpPr/>
          <p:nvPr/>
        </p:nvCxnSpPr>
        <p:spPr>
          <a:xfrm rot="5400000">
            <a:off x="-411450" y="502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47" name="Shape 247"/>
          <p:cNvCxnSpPr/>
          <p:nvPr/>
        </p:nvCxnSpPr>
        <p:spPr>
          <a:xfrm>
            <a:off x="-914975" y="1035725"/>
            <a:ext cx="1344300" cy="900"/>
          </a:xfrm>
          <a:prstGeom prst="straightConnector1">
            <a:avLst/>
          </a:prstGeom>
          <a:noFill/>
          <a:ln w="9525" cap="flat" cmpd="sng">
            <a:solidFill>
              <a:schemeClr val="accent4"/>
            </a:solidFill>
            <a:prstDash val="solid"/>
            <a:round/>
            <a:headEnd type="none" w="lg" len="lg"/>
            <a:tailEnd type="none" w="lg" len="lg"/>
          </a:ln>
        </p:spPr>
      </p:cxnSp>
      <p:sp>
        <p:nvSpPr>
          <p:cNvPr id="2" name="TextBox 1">
            <a:extLst>
              <a:ext uri="{FF2B5EF4-FFF2-40B4-BE49-F238E27FC236}">
                <a16:creationId xmlns:a16="http://schemas.microsoft.com/office/drawing/2014/main" id="{918AD952-6429-4254-BA8A-7D874E51EF5C}"/>
              </a:ext>
            </a:extLst>
          </p:cNvPr>
          <p:cNvSpPr txBox="1"/>
          <p:nvPr/>
        </p:nvSpPr>
        <p:spPr>
          <a:xfrm>
            <a:off x="588335" y="1353878"/>
            <a:ext cx="2823209" cy="492443"/>
          </a:xfrm>
          <a:prstGeom prst="rect">
            <a:avLst/>
          </a:prstGeom>
          <a:noFill/>
        </p:spPr>
        <p:txBody>
          <a:bodyPr wrap="none" rtlCol="0">
            <a:spAutoFit/>
          </a:bodyPr>
          <a:lstStyle/>
          <a:p>
            <a:r>
              <a:rPr lang="en-US" b="1" dirty="0">
                <a:solidFill>
                  <a:schemeClr val="tx1"/>
                </a:solidFill>
              </a:rPr>
              <a:t>Recommended distribution </a:t>
            </a:r>
          </a:p>
          <a:p>
            <a:r>
              <a:rPr lang="en-US" sz="1200" dirty="0">
                <a:solidFill>
                  <a:schemeClr val="tx1"/>
                </a:solidFill>
              </a:rPr>
              <a:t>	– Anaconda Python 3.5.x</a:t>
            </a:r>
          </a:p>
        </p:txBody>
      </p:sp>
      <p:sp>
        <p:nvSpPr>
          <p:cNvPr id="28" name="TextBox 27">
            <a:extLst>
              <a:ext uri="{FF2B5EF4-FFF2-40B4-BE49-F238E27FC236}">
                <a16:creationId xmlns:a16="http://schemas.microsoft.com/office/drawing/2014/main" id="{EA449AF6-D23B-4433-B379-4AFF5ACC4CF0}"/>
              </a:ext>
            </a:extLst>
          </p:cNvPr>
          <p:cNvSpPr txBox="1"/>
          <p:nvPr/>
        </p:nvSpPr>
        <p:spPr>
          <a:xfrm>
            <a:off x="588334" y="2364999"/>
            <a:ext cx="3002745" cy="677108"/>
          </a:xfrm>
          <a:prstGeom prst="rect">
            <a:avLst/>
          </a:prstGeom>
          <a:noFill/>
        </p:spPr>
        <p:txBody>
          <a:bodyPr wrap="none" rtlCol="0">
            <a:spAutoFit/>
          </a:bodyPr>
          <a:lstStyle/>
          <a:p>
            <a:r>
              <a:rPr lang="en-US" b="1" dirty="0">
                <a:solidFill>
                  <a:schemeClr val="tx1"/>
                </a:solidFill>
              </a:rPr>
              <a:t>What platforms are supported?</a:t>
            </a:r>
          </a:p>
          <a:p>
            <a:r>
              <a:rPr lang="en-US" sz="1200" dirty="0">
                <a:solidFill>
                  <a:schemeClr val="tx1"/>
                </a:solidFill>
              </a:rPr>
              <a:t>	- Windows, Linux and Mac</a:t>
            </a:r>
          </a:p>
          <a:p>
            <a:r>
              <a:rPr lang="en-US" sz="1200" dirty="0">
                <a:solidFill>
                  <a:schemeClr val="tx1"/>
                </a:solidFill>
              </a:rPr>
              <a:t>	  (32 bit and 64 bit versions)</a:t>
            </a:r>
          </a:p>
        </p:txBody>
      </p:sp>
      <p:sp>
        <p:nvSpPr>
          <p:cNvPr id="29" name="TextBox 28">
            <a:extLst>
              <a:ext uri="{FF2B5EF4-FFF2-40B4-BE49-F238E27FC236}">
                <a16:creationId xmlns:a16="http://schemas.microsoft.com/office/drawing/2014/main" id="{7D9826A0-E49B-4495-B454-858B034EDDF3}"/>
              </a:ext>
            </a:extLst>
          </p:cNvPr>
          <p:cNvSpPr txBox="1"/>
          <p:nvPr/>
        </p:nvSpPr>
        <p:spPr>
          <a:xfrm>
            <a:off x="588334" y="3560786"/>
            <a:ext cx="3440365" cy="492443"/>
          </a:xfrm>
          <a:prstGeom prst="rect">
            <a:avLst/>
          </a:prstGeom>
          <a:noFill/>
        </p:spPr>
        <p:txBody>
          <a:bodyPr wrap="none" rtlCol="0">
            <a:spAutoFit/>
          </a:bodyPr>
          <a:lstStyle/>
          <a:p>
            <a:r>
              <a:rPr lang="en-US" b="1" dirty="0">
                <a:solidFill>
                  <a:schemeClr val="tx1"/>
                </a:solidFill>
              </a:rPr>
              <a:t>What tools do we use?</a:t>
            </a:r>
          </a:p>
          <a:p>
            <a:r>
              <a:rPr lang="en-US" sz="1200" dirty="0">
                <a:solidFill>
                  <a:schemeClr val="tx1"/>
                </a:solidFill>
              </a:rPr>
              <a:t>	- IDE : Spyder/ </a:t>
            </a:r>
            <a:r>
              <a:rPr lang="en-US" sz="1200" dirty="0" err="1">
                <a:solidFill>
                  <a:schemeClr val="tx1"/>
                </a:solidFill>
              </a:rPr>
              <a:t>Jupyter</a:t>
            </a:r>
            <a:r>
              <a:rPr lang="en-US" sz="1200" dirty="0">
                <a:solidFill>
                  <a:schemeClr val="tx1"/>
                </a:solidFill>
              </a:rPr>
              <a:t> Notebooks</a:t>
            </a:r>
          </a:p>
        </p:txBody>
      </p:sp>
      <p:sp>
        <p:nvSpPr>
          <p:cNvPr id="31" name="TextBox 30">
            <a:extLst>
              <a:ext uri="{FF2B5EF4-FFF2-40B4-BE49-F238E27FC236}">
                <a16:creationId xmlns:a16="http://schemas.microsoft.com/office/drawing/2014/main" id="{A5778E80-882C-4D4B-94A2-E66E9FFEB1E5}"/>
              </a:ext>
            </a:extLst>
          </p:cNvPr>
          <p:cNvSpPr txBox="1"/>
          <p:nvPr/>
        </p:nvSpPr>
        <p:spPr>
          <a:xfrm>
            <a:off x="6010749" y="796080"/>
            <a:ext cx="2523459" cy="977191"/>
          </a:xfrm>
          <a:prstGeom prst="rect">
            <a:avLst/>
          </a:prstGeom>
          <a:noFill/>
        </p:spPr>
        <p:txBody>
          <a:bodyPr wrap="square" rtlCol="0">
            <a:spAutoFit/>
          </a:bodyPr>
          <a:lstStyle/>
          <a:p>
            <a:r>
              <a:rPr lang="en-US" sz="1000" b="1" dirty="0">
                <a:solidFill>
                  <a:schemeClr val="tx1"/>
                </a:solidFill>
              </a:rPr>
              <a:t>Windows Installation</a:t>
            </a:r>
          </a:p>
          <a:p>
            <a:endParaRPr lang="en-US" sz="1000" b="1" dirty="0">
              <a:solidFill>
                <a:schemeClr val="tx1"/>
              </a:solidFill>
            </a:endParaRPr>
          </a:p>
          <a:p>
            <a:pPr marL="171450" indent="-171450">
              <a:buFont typeface="Arial" panose="020B0604020202020204" pitchFamily="34" charset="0"/>
              <a:buChar char="•"/>
            </a:pPr>
            <a:r>
              <a:rPr lang="en-IN" sz="900" dirty="0">
                <a:solidFill>
                  <a:schemeClr val="tx1"/>
                </a:solidFill>
              </a:rPr>
              <a:t>Download the installer (32 or 64 bit)</a:t>
            </a:r>
          </a:p>
          <a:p>
            <a:pPr marL="171450" indent="-171450">
              <a:buFont typeface="Arial" panose="020B0604020202020204" pitchFamily="34" charset="0"/>
              <a:buChar char="•"/>
            </a:pPr>
            <a:r>
              <a:rPr lang="en-IN" sz="900" dirty="0">
                <a:solidFill>
                  <a:schemeClr val="tx1"/>
                </a:solidFill>
              </a:rPr>
              <a:t>Install the .exe file install and follow the installation wizard</a:t>
            </a:r>
          </a:p>
          <a:p>
            <a:endParaRPr lang="en-US" sz="1000" dirty="0">
              <a:solidFill>
                <a:schemeClr val="tx1"/>
              </a:solidFill>
            </a:endParaRPr>
          </a:p>
        </p:txBody>
      </p:sp>
      <p:sp>
        <p:nvSpPr>
          <p:cNvPr id="35" name="TextBox 34">
            <a:extLst>
              <a:ext uri="{FF2B5EF4-FFF2-40B4-BE49-F238E27FC236}">
                <a16:creationId xmlns:a16="http://schemas.microsoft.com/office/drawing/2014/main" id="{767E5BAD-9A15-41C2-B4CB-9007F05476B8}"/>
              </a:ext>
            </a:extLst>
          </p:cNvPr>
          <p:cNvSpPr txBox="1"/>
          <p:nvPr/>
        </p:nvSpPr>
        <p:spPr>
          <a:xfrm>
            <a:off x="6010749" y="1817793"/>
            <a:ext cx="2707948" cy="1754326"/>
          </a:xfrm>
          <a:prstGeom prst="rect">
            <a:avLst/>
          </a:prstGeom>
          <a:noFill/>
        </p:spPr>
        <p:txBody>
          <a:bodyPr wrap="square" rtlCol="0">
            <a:spAutoFit/>
          </a:bodyPr>
          <a:lstStyle/>
          <a:p>
            <a:r>
              <a:rPr lang="en-US" sz="900" b="1" dirty="0">
                <a:solidFill>
                  <a:schemeClr val="tx1"/>
                </a:solidFill>
              </a:rPr>
              <a:t>OSX Installation</a:t>
            </a:r>
          </a:p>
          <a:p>
            <a:endParaRPr lang="en-US" sz="900" b="1" dirty="0">
              <a:solidFill>
                <a:schemeClr val="tx1"/>
              </a:solidFill>
            </a:endParaRPr>
          </a:p>
          <a:p>
            <a:r>
              <a:rPr lang="en-US" sz="900" i="1" dirty="0">
                <a:solidFill>
                  <a:schemeClr val="tx1"/>
                </a:solidFill>
              </a:rPr>
              <a:t>Graphical Installer</a:t>
            </a:r>
          </a:p>
          <a:p>
            <a:pPr marL="171450" lvl="0" indent="-171450">
              <a:buFont typeface="Arial" panose="020B0604020202020204" pitchFamily="34" charset="0"/>
              <a:buChar char="•"/>
            </a:pPr>
            <a:r>
              <a:rPr lang="en-US" sz="900" dirty="0">
                <a:solidFill>
                  <a:schemeClr val="tx1"/>
                </a:solidFill>
              </a:rPr>
              <a:t>Download the graphical installer</a:t>
            </a:r>
          </a:p>
          <a:p>
            <a:pPr marL="171450" lvl="0" indent="-171450">
              <a:buFont typeface="Arial" panose="020B0604020202020204" pitchFamily="34" charset="0"/>
              <a:buChar char="•"/>
            </a:pPr>
            <a:r>
              <a:rPr lang="en-US" sz="900" dirty="0">
                <a:solidFill>
                  <a:schemeClr val="tx1"/>
                </a:solidFill>
              </a:rPr>
              <a:t>Double-click the downloaded .</a:t>
            </a:r>
            <a:r>
              <a:rPr lang="en-US" sz="900" dirty="0" err="1">
                <a:solidFill>
                  <a:schemeClr val="tx1"/>
                </a:solidFill>
              </a:rPr>
              <a:t>pkg</a:t>
            </a:r>
            <a:r>
              <a:rPr lang="en-US" sz="900" dirty="0">
                <a:solidFill>
                  <a:schemeClr val="tx1"/>
                </a:solidFill>
              </a:rPr>
              <a:t> file and follow the installation wizard </a:t>
            </a:r>
          </a:p>
          <a:p>
            <a:pPr lvl="0"/>
            <a:endParaRPr lang="en-US" sz="900" dirty="0">
              <a:solidFill>
                <a:schemeClr val="tx1"/>
              </a:solidFill>
            </a:endParaRPr>
          </a:p>
          <a:p>
            <a:r>
              <a:rPr lang="en-US" sz="900" i="1" dirty="0">
                <a:solidFill>
                  <a:schemeClr val="tx1"/>
                </a:solidFill>
              </a:rPr>
              <a:t>Command Line Installer</a:t>
            </a:r>
          </a:p>
          <a:p>
            <a:pPr marL="171450" lvl="0" indent="-171450">
              <a:buFont typeface="Arial" panose="020B0604020202020204" pitchFamily="34" charset="0"/>
              <a:buChar char="•"/>
            </a:pPr>
            <a:r>
              <a:rPr lang="en-US" sz="900" dirty="0">
                <a:solidFill>
                  <a:schemeClr val="tx1"/>
                </a:solidFill>
              </a:rPr>
              <a:t>Download the command-line installer</a:t>
            </a:r>
          </a:p>
          <a:p>
            <a:pPr marL="171450" lvl="0" indent="-171450">
              <a:buFont typeface="Arial" panose="020B0604020202020204" pitchFamily="34" charset="0"/>
              <a:buChar char="•"/>
            </a:pPr>
            <a:r>
              <a:rPr lang="en-US" sz="900" dirty="0">
                <a:solidFill>
                  <a:schemeClr val="tx1"/>
                </a:solidFill>
              </a:rPr>
              <a:t>In your terminal window type one of the below and follow the instructions: bash &lt;Anaconda2-x.x.x-MacOSX-x86_64.sh&gt;</a:t>
            </a:r>
          </a:p>
        </p:txBody>
      </p:sp>
      <p:sp>
        <p:nvSpPr>
          <p:cNvPr id="36" name="TextBox 35">
            <a:extLst>
              <a:ext uri="{FF2B5EF4-FFF2-40B4-BE49-F238E27FC236}">
                <a16:creationId xmlns:a16="http://schemas.microsoft.com/office/drawing/2014/main" id="{D971D303-37D6-4350-B110-5B6282968FED}"/>
              </a:ext>
            </a:extLst>
          </p:cNvPr>
          <p:cNvSpPr txBox="1"/>
          <p:nvPr/>
        </p:nvSpPr>
        <p:spPr>
          <a:xfrm>
            <a:off x="6010749" y="3616641"/>
            <a:ext cx="2707948" cy="923330"/>
          </a:xfrm>
          <a:prstGeom prst="rect">
            <a:avLst/>
          </a:prstGeom>
          <a:noFill/>
        </p:spPr>
        <p:txBody>
          <a:bodyPr wrap="square" rtlCol="0">
            <a:spAutoFit/>
          </a:bodyPr>
          <a:lstStyle/>
          <a:p>
            <a:r>
              <a:rPr lang="en-IN" sz="900" b="1" dirty="0">
                <a:solidFill>
                  <a:schemeClr val="tx1"/>
                </a:solidFill>
              </a:rPr>
              <a:t>Linux Installation</a:t>
            </a:r>
          </a:p>
          <a:p>
            <a:endParaRPr lang="en-IN" sz="900" b="1" dirty="0">
              <a:solidFill>
                <a:schemeClr val="tx1"/>
              </a:solidFill>
            </a:endParaRPr>
          </a:p>
          <a:p>
            <a:pPr marL="171450" indent="-171450">
              <a:buFont typeface="Arial" panose="020B0604020202020204" pitchFamily="34" charset="0"/>
              <a:buChar char="•"/>
            </a:pPr>
            <a:r>
              <a:rPr lang="en-IN" sz="900" dirty="0">
                <a:solidFill>
                  <a:schemeClr val="tx1"/>
                </a:solidFill>
              </a:rPr>
              <a:t>Download the installer (32 or 64 bit)</a:t>
            </a:r>
          </a:p>
          <a:p>
            <a:pPr marL="171450" indent="-171450">
              <a:buFont typeface="Arial" panose="020B0604020202020204" pitchFamily="34" charset="0"/>
              <a:buChar char="•"/>
            </a:pPr>
            <a:r>
              <a:rPr lang="en-IN" sz="900" dirty="0">
                <a:solidFill>
                  <a:schemeClr val="tx1"/>
                </a:solidFill>
              </a:rPr>
              <a:t>In your terminal window type one of the below and follow the instructions: bash Anaconda2-x.x.x-Linux-x86_xx.sh</a:t>
            </a:r>
          </a:p>
        </p:txBody>
      </p:sp>
      <p:sp>
        <p:nvSpPr>
          <p:cNvPr id="3" name="Rectangle 2">
            <a:extLst>
              <a:ext uri="{FF2B5EF4-FFF2-40B4-BE49-F238E27FC236}">
                <a16:creationId xmlns:a16="http://schemas.microsoft.com/office/drawing/2014/main" id="{E8BFB0F5-7A20-4608-9BF6-21A32BCDF757}"/>
              </a:ext>
            </a:extLst>
          </p:cNvPr>
          <p:cNvSpPr/>
          <p:nvPr/>
        </p:nvSpPr>
        <p:spPr>
          <a:xfrm>
            <a:off x="6010749" y="718109"/>
            <a:ext cx="2629977" cy="3931864"/>
          </a:xfrm>
          <a:prstGeom prst="rect">
            <a:avLst/>
          </a:prstGeom>
          <a:noFill/>
          <a:ln w="12700">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CF02E9AF-2E8A-4351-AF82-964B196FC8D9}"/>
              </a:ext>
            </a:extLst>
          </p:cNvPr>
          <p:cNvCxnSpPr>
            <a:cxnSpLocks/>
          </p:cNvCxnSpPr>
          <p:nvPr/>
        </p:nvCxnSpPr>
        <p:spPr>
          <a:xfrm>
            <a:off x="6251943" y="3610352"/>
            <a:ext cx="20022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5382814-6E7F-46DE-8AB3-9F575427ED81}"/>
              </a:ext>
            </a:extLst>
          </p:cNvPr>
          <p:cNvCxnSpPr>
            <a:cxnSpLocks/>
          </p:cNvCxnSpPr>
          <p:nvPr/>
        </p:nvCxnSpPr>
        <p:spPr>
          <a:xfrm>
            <a:off x="6251942" y="1772097"/>
            <a:ext cx="20022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480B4D5-0B27-481C-B368-F0F58858802D}"/>
              </a:ext>
            </a:extLst>
          </p:cNvPr>
          <p:cNvSpPr txBox="1"/>
          <p:nvPr/>
        </p:nvSpPr>
        <p:spPr>
          <a:xfrm>
            <a:off x="715925" y="4418019"/>
            <a:ext cx="2988319" cy="646331"/>
          </a:xfrm>
          <a:prstGeom prst="rect">
            <a:avLst/>
          </a:prstGeom>
          <a:noFill/>
        </p:spPr>
        <p:txBody>
          <a:bodyPr wrap="none" rtlCol="0">
            <a:spAutoFit/>
          </a:bodyPr>
          <a:lstStyle/>
          <a:p>
            <a:r>
              <a:rPr lang="en-US" sz="1200" b="1" dirty="0">
                <a:solidFill>
                  <a:schemeClr val="tx1"/>
                </a:solidFill>
                <a:hlinkClick r:id="rId3"/>
              </a:rPr>
              <a:t>https://www.anaconda.com/download/</a:t>
            </a:r>
            <a:endParaRPr lang="en-US" sz="1200" b="1" dirty="0">
              <a:solidFill>
                <a:schemeClr val="tx1"/>
              </a:solidFill>
            </a:endParaRPr>
          </a:p>
          <a:p>
            <a:r>
              <a:rPr lang="en-US" sz="1200" b="1" dirty="0">
                <a:solidFill>
                  <a:schemeClr val="tx1"/>
                </a:solidFill>
                <a:hlinkClick r:id="rId4"/>
              </a:rPr>
              <a:t>https://repo.continuum.io/archive/</a:t>
            </a:r>
            <a:endParaRPr lang="en-US" sz="1200" b="1" dirty="0">
              <a:solidFill>
                <a:schemeClr val="tx1"/>
              </a:solidFill>
            </a:endParaRPr>
          </a:p>
          <a:p>
            <a:endParaRPr lang="en-US" sz="1200" b="1"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417900" y="196650"/>
            <a:ext cx="4211700" cy="1076100"/>
          </a:xfrm>
          <a:prstGeom prst="rect">
            <a:avLst/>
          </a:prstGeom>
        </p:spPr>
        <p:txBody>
          <a:bodyPr wrap="square" lIns="91425" tIns="91425" rIns="91425" bIns="91425" anchor="b" anchorCtr="0">
            <a:noAutofit/>
          </a:bodyPr>
          <a:lstStyle/>
          <a:p>
            <a:pPr lvl="0" algn="l" rtl="0">
              <a:spcBef>
                <a:spcPts val="0"/>
              </a:spcBef>
              <a:buNone/>
            </a:pPr>
            <a:r>
              <a:rPr lang="en-US" sz="3200" dirty="0"/>
              <a:t>Data types</a:t>
            </a:r>
            <a:endParaRPr lang="en" sz="3200" dirty="0"/>
          </a:p>
        </p:txBody>
      </p:sp>
      <p:cxnSp>
        <p:nvCxnSpPr>
          <p:cNvPr id="256" name="Shape 256"/>
          <p:cNvCxnSpPr/>
          <p:nvPr/>
        </p:nvCxnSpPr>
        <p:spPr>
          <a:xfrm rot="5400000">
            <a:off x="-411450" y="502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57" name="Shape 257"/>
          <p:cNvCxnSpPr/>
          <p:nvPr/>
        </p:nvCxnSpPr>
        <p:spPr>
          <a:xfrm>
            <a:off x="-914975" y="1035725"/>
            <a:ext cx="1344300" cy="900"/>
          </a:xfrm>
          <a:prstGeom prst="straightConnector1">
            <a:avLst/>
          </a:prstGeom>
          <a:noFill/>
          <a:ln w="9525" cap="flat" cmpd="sng">
            <a:solidFill>
              <a:schemeClr val="accent4"/>
            </a:solidFill>
            <a:prstDash val="solid"/>
            <a:round/>
            <a:headEnd type="none" w="lg" len="lg"/>
            <a:tailEnd type="none" w="lg" len="lg"/>
          </a:ln>
        </p:spPr>
      </p:cxnSp>
      <p:sp>
        <p:nvSpPr>
          <p:cNvPr id="4" name="TextBox 3">
            <a:extLst>
              <a:ext uri="{FF2B5EF4-FFF2-40B4-BE49-F238E27FC236}">
                <a16:creationId xmlns:a16="http://schemas.microsoft.com/office/drawing/2014/main" id="{63709DA7-549C-4A36-8982-4353BB6668D9}"/>
              </a:ext>
            </a:extLst>
          </p:cNvPr>
          <p:cNvSpPr txBox="1"/>
          <p:nvPr/>
        </p:nvSpPr>
        <p:spPr>
          <a:xfrm>
            <a:off x="434644" y="1750884"/>
            <a:ext cx="4070345" cy="2523768"/>
          </a:xfrm>
          <a:prstGeom prst="rect">
            <a:avLst/>
          </a:prstGeom>
          <a:noFill/>
        </p:spPr>
        <p:txBody>
          <a:bodyPr wrap="none" rtlCol="0">
            <a:spAutoFit/>
          </a:bodyPr>
          <a:lstStyle/>
          <a:p>
            <a:pPr lvl="1"/>
            <a:endParaRPr lang="en-US" sz="1200" dirty="0">
              <a:solidFill>
                <a:schemeClr val="tx1"/>
              </a:solidFill>
            </a:endParaRPr>
          </a:p>
          <a:p>
            <a:pPr lvl="1"/>
            <a:r>
              <a:rPr lang="en-US" sz="1200" dirty="0">
                <a:solidFill>
                  <a:schemeClr val="tx1"/>
                </a:solidFill>
              </a:rPr>
              <a:t>Boolean	True, False</a:t>
            </a:r>
          </a:p>
          <a:p>
            <a:pPr lvl="1"/>
            <a:r>
              <a:rPr lang="en-US" sz="1200" dirty="0">
                <a:solidFill>
                  <a:schemeClr val="tx1"/>
                </a:solidFill>
              </a:rPr>
              <a:t>Integer	-1,0,1 (32 bits of precision)</a:t>
            </a:r>
          </a:p>
          <a:p>
            <a:pPr lvl="1"/>
            <a:r>
              <a:rPr lang="en-US" sz="1200" dirty="0">
                <a:solidFill>
                  <a:schemeClr val="tx1"/>
                </a:solidFill>
              </a:rPr>
              <a:t>Long	1234  (unlimited precision)</a:t>
            </a:r>
          </a:p>
          <a:p>
            <a:pPr lvl="1"/>
            <a:r>
              <a:rPr lang="en-US" sz="1200" dirty="0">
                <a:solidFill>
                  <a:schemeClr val="tx1"/>
                </a:solidFill>
              </a:rPr>
              <a:t>Float	3.21456, 6.3</a:t>
            </a:r>
          </a:p>
          <a:p>
            <a:pPr lvl="1"/>
            <a:r>
              <a:rPr lang="en-US" sz="1200" dirty="0">
                <a:solidFill>
                  <a:schemeClr val="tx1"/>
                </a:solidFill>
              </a:rPr>
              <a:t>Complex	2+9j (numbers with real and imaginary part)</a:t>
            </a:r>
          </a:p>
          <a:p>
            <a:pPr lvl="1"/>
            <a:r>
              <a:rPr lang="en-US" sz="1200" dirty="0">
                <a:solidFill>
                  <a:schemeClr val="tx1"/>
                </a:solidFill>
              </a:rPr>
              <a:t>String	‘This is a string’</a:t>
            </a:r>
          </a:p>
          <a:p>
            <a:pPr lvl="1"/>
            <a:r>
              <a:rPr lang="en-US" sz="1200" dirty="0">
                <a:solidFill>
                  <a:schemeClr val="tx1"/>
                </a:solidFill>
              </a:rPr>
              <a:t>Dictionary	{‘A’ : ’item1’, ‘B’ : ‘item2’}</a:t>
            </a:r>
          </a:p>
          <a:p>
            <a:pPr lvl="1"/>
            <a:r>
              <a:rPr lang="en-US" sz="1200" dirty="0">
                <a:solidFill>
                  <a:schemeClr val="tx1"/>
                </a:solidFill>
              </a:rPr>
              <a:t>File	f=open(‘path/filename’,’</a:t>
            </a:r>
            <a:r>
              <a:rPr lang="en-US" sz="1200" dirty="0" err="1">
                <a:solidFill>
                  <a:schemeClr val="tx1"/>
                </a:solidFill>
              </a:rPr>
              <a:t>rb</a:t>
            </a:r>
            <a:r>
              <a:rPr lang="en-US" sz="1200" dirty="0">
                <a:solidFill>
                  <a:schemeClr val="tx1"/>
                </a:solidFill>
              </a:rPr>
              <a:t>’)</a:t>
            </a:r>
          </a:p>
          <a:p>
            <a:pPr lvl="1"/>
            <a:r>
              <a:rPr lang="en-US" sz="1200" dirty="0">
                <a:solidFill>
                  <a:schemeClr val="tx1"/>
                </a:solidFill>
              </a:rPr>
              <a:t>List	[1,2,4,5]</a:t>
            </a:r>
          </a:p>
          <a:p>
            <a:pPr lvl="1"/>
            <a:r>
              <a:rPr lang="en-US" sz="1200" dirty="0">
                <a:solidFill>
                  <a:schemeClr val="tx1"/>
                </a:solidFill>
              </a:rPr>
              <a:t>Set	set(1,’ML’,2)</a:t>
            </a:r>
          </a:p>
          <a:p>
            <a:pPr lvl="1"/>
            <a:r>
              <a:rPr lang="en-US" sz="1200" dirty="0">
                <a:solidFill>
                  <a:schemeClr val="tx1"/>
                </a:solidFill>
              </a:rPr>
              <a:t>Tuple	[1,2,3,5]</a:t>
            </a:r>
          </a:p>
          <a:p>
            <a:r>
              <a:rPr lang="en-US" dirty="0">
                <a:solidFill>
                  <a:schemeClr val="tx1"/>
                </a:solidFill>
              </a:rPr>
              <a:t>	</a:t>
            </a:r>
          </a:p>
        </p:txBody>
      </p:sp>
      <p:sp>
        <p:nvSpPr>
          <p:cNvPr id="5" name="Rectangle 4">
            <a:extLst>
              <a:ext uri="{FF2B5EF4-FFF2-40B4-BE49-F238E27FC236}">
                <a16:creationId xmlns:a16="http://schemas.microsoft.com/office/drawing/2014/main" id="{20FEA6C2-0C57-4EE5-A0C6-874E30D70AF2}"/>
              </a:ext>
            </a:extLst>
          </p:cNvPr>
          <p:cNvSpPr/>
          <p:nvPr/>
        </p:nvSpPr>
        <p:spPr>
          <a:xfrm>
            <a:off x="4786349" y="953460"/>
            <a:ext cx="3981967" cy="3293209"/>
          </a:xfrm>
          <a:prstGeom prst="rect">
            <a:avLst/>
          </a:prstGeom>
        </p:spPr>
        <p:txBody>
          <a:bodyPr wrap="square">
            <a:spAutoFit/>
          </a:bodyPr>
          <a:lstStyle/>
          <a:p>
            <a:pPr>
              <a:spcBef>
                <a:spcPts val="1800"/>
              </a:spcBef>
              <a:spcAft>
                <a:spcPts val="600"/>
              </a:spcAft>
            </a:pPr>
            <a:r>
              <a:rPr lang="en-US" sz="1200" b="1" spc="-30" dirty="0">
                <a:latin typeface="Utopia"/>
                <a:ea typeface="Calibri" panose="020F0502020204030204" pitchFamily="34" charset="0"/>
                <a:cs typeface="Times New Roman" panose="02020603050405020304" pitchFamily="18" charset="0"/>
              </a:rPr>
              <a:t>List</a:t>
            </a:r>
            <a:r>
              <a:rPr lang="en-US" sz="1200" spc="-30" dirty="0">
                <a:latin typeface="Utopia"/>
                <a:ea typeface="Calibri" panose="020F0502020204030204" pitchFamily="34" charset="0"/>
                <a:cs typeface="Times New Roman" panose="02020603050405020304" pitchFamily="18" charset="0"/>
              </a:rPr>
              <a:t> vs </a:t>
            </a:r>
            <a:r>
              <a:rPr lang="en-US" sz="1200" b="1" spc="-30" dirty="0">
                <a:latin typeface="Utopia"/>
                <a:ea typeface="Calibri" panose="020F0502020204030204" pitchFamily="34" charset="0"/>
                <a:cs typeface="Times New Roman" panose="02020603050405020304" pitchFamily="18" charset="0"/>
              </a:rPr>
              <a:t>Tuple</a:t>
            </a:r>
            <a:r>
              <a:rPr lang="en-US" sz="1200" spc="-30" dirty="0">
                <a:latin typeface="Utopia"/>
                <a:ea typeface="Calibri" panose="020F0502020204030204" pitchFamily="34" charset="0"/>
                <a:cs typeface="Times New Roman" panose="02020603050405020304" pitchFamily="18" charset="0"/>
              </a:rPr>
              <a:t> vs </a:t>
            </a:r>
            <a:r>
              <a:rPr lang="en-US" sz="1200" b="1" spc="-30" dirty="0">
                <a:latin typeface="Utopia"/>
                <a:ea typeface="Calibri" panose="020F0502020204030204" pitchFamily="34" charset="0"/>
                <a:cs typeface="Times New Roman" panose="02020603050405020304" pitchFamily="18" charset="0"/>
              </a:rPr>
              <a:t>Set</a:t>
            </a:r>
            <a:r>
              <a:rPr lang="en-US" sz="1200" spc="-30" dirty="0">
                <a:latin typeface="Utopia"/>
                <a:ea typeface="Calibri" panose="020F0502020204030204" pitchFamily="34" charset="0"/>
                <a:cs typeface="Times New Roman" panose="02020603050405020304" pitchFamily="18" charset="0"/>
              </a:rPr>
              <a:t> vs D</a:t>
            </a:r>
            <a:r>
              <a:rPr lang="en-US" sz="1200" b="1" spc="-30" dirty="0">
                <a:latin typeface="Utopia"/>
                <a:ea typeface="Calibri" panose="020F0502020204030204" pitchFamily="34" charset="0"/>
                <a:cs typeface="Times New Roman" panose="02020603050405020304" pitchFamily="18" charset="0"/>
              </a:rPr>
              <a:t>ictionary</a:t>
            </a:r>
            <a:r>
              <a:rPr lang="en-US" sz="1200" spc="-30" dirty="0">
                <a:latin typeface="Utopia"/>
                <a:ea typeface="Calibri" panose="020F0502020204030204" pitchFamily="34" charset="0"/>
                <a:cs typeface="Times New Roman" panose="02020603050405020304" pitchFamily="18" charset="0"/>
              </a:rPr>
              <a:t>?</a:t>
            </a:r>
            <a:endParaRPr lang="en-US" sz="1200" dirty="0">
              <a:latin typeface="HelveticaNeue Condensed"/>
              <a:ea typeface="Calibri" panose="020F0502020204030204" pitchFamily="34" charset="0"/>
              <a:cs typeface="Times New Roman" panose="02020603050405020304" pitchFamily="18" charset="0"/>
            </a:endParaRPr>
          </a:p>
          <a:p>
            <a:pPr marL="342900" marR="548640" lvl="0" indent="-342900">
              <a:spcBef>
                <a:spcPts val="600"/>
              </a:spcBef>
              <a:spcAft>
                <a:spcPts val="600"/>
              </a:spcAft>
              <a:buFont typeface="Symbol" panose="05050102010706020507" pitchFamily="18" charset="2"/>
              <a:buChar char=""/>
              <a:tabLst>
                <a:tab pos="594360" algn="l"/>
              </a:tabLst>
            </a:pPr>
            <a:r>
              <a:rPr lang="en-US" sz="1200" b="1" i="1" dirty="0">
                <a:latin typeface="Utopia"/>
                <a:ea typeface="Calibri" panose="020F0502020204030204" pitchFamily="34" charset="0"/>
                <a:cs typeface="Times New Roman" panose="02020603050405020304" pitchFamily="18" charset="0"/>
              </a:rPr>
              <a:t>List</a:t>
            </a:r>
            <a:r>
              <a:rPr lang="en-US" sz="1200" i="1" dirty="0">
                <a:latin typeface="Utopia"/>
                <a:ea typeface="Calibri" panose="020F0502020204030204" pitchFamily="34" charset="0"/>
                <a:cs typeface="Times New Roman" panose="02020603050405020304" pitchFamily="18" charset="0"/>
              </a:rPr>
              <a:t>:</a:t>
            </a:r>
            <a:r>
              <a:rPr lang="en-US" sz="1200" dirty="0">
                <a:latin typeface="Utopia"/>
                <a:ea typeface="Calibri" panose="020F0502020204030204" pitchFamily="34" charset="0"/>
                <a:cs typeface="Times New Roman" panose="02020603050405020304" pitchFamily="18" charset="0"/>
              </a:rPr>
              <a:t> Use when you need an ordered sequence of homogenous/heterogenous collections, whose values can be changed later in the program</a:t>
            </a:r>
          </a:p>
          <a:p>
            <a:pPr marL="342900" marR="548640" lvl="0" indent="-342900">
              <a:spcBef>
                <a:spcPts val="600"/>
              </a:spcBef>
              <a:spcAft>
                <a:spcPts val="600"/>
              </a:spcAft>
              <a:buFont typeface="Symbol" panose="05050102010706020507" pitchFamily="18" charset="2"/>
              <a:buChar char=""/>
              <a:tabLst>
                <a:tab pos="594360" algn="l"/>
              </a:tabLst>
            </a:pPr>
            <a:r>
              <a:rPr lang="en-US" sz="1200" b="1" i="1" dirty="0">
                <a:latin typeface="Utopia"/>
                <a:ea typeface="Calibri" panose="020F0502020204030204" pitchFamily="34" charset="0"/>
                <a:cs typeface="Times New Roman" panose="02020603050405020304" pitchFamily="18" charset="0"/>
              </a:rPr>
              <a:t>Tuple</a:t>
            </a:r>
            <a:r>
              <a:rPr lang="en-US" sz="1200" i="1" dirty="0">
                <a:latin typeface="Utopia"/>
                <a:ea typeface="Calibri" panose="020F0502020204030204" pitchFamily="34" charset="0"/>
                <a:cs typeface="Times New Roman" panose="02020603050405020304" pitchFamily="18" charset="0"/>
              </a:rPr>
              <a:t>:</a:t>
            </a:r>
            <a:r>
              <a:rPr lang="en-US" sz="1200" dirty="0">
                <a:latin typeface="Utopia"/>
                <a:ea typeface="Calibri" panose="020F0502020204030204" pitchFamily="34" charset="0"/>
                <a:cs typeface="Times New Roman" panose="02020603050405020304" pitchFamily="18" charset="0"/>
              </a:rPr>
              <a:t> Use when you need an ordered sequence of heterogeneous collections whose values need not be changed later in the program</a:t>
            </a:r>
          </a:p>
          <a:p>
            <a:pPr marL="342900" marR="548640" lvl="0" indent="-342900">
              <a:spcBef>
                <a:spcPts val="600"/>
              </a:spcBef>
              <a:spcAft>
                <a:spcPts val="600"/>
              </a:spcAft>
              <a:buFont typeface="Symbol" panose="05050102010706020507" pitchFamily="18" charset="2"/>
              <a:buChar char=""/>
              <a:tabLst>
                <a:tab pos="594360" algn="l"/>
              </a:tabLst>
            </a:pPr>
            <a:r>
              <a:rPr lang="en-US" sz="1200" b="1" i="1" dirty="0">
                <a:latin typeface="Utopia"/>
                <a:ea typeface="Calibri" panose="020F0502020204030204" pitchFamily="34" charset="0"/>
                <a:cs typeface="Times New Roman" panose="02020603050405020304" pitchFamily="18" charset="0"/>
              </a:rPr>
              <a:t>Set</a:t>
            </a:r>
            <a:r>
              <a:rPr lang="en-US" sz="1200" i="1" dirty="0">
                <a:latin typeface="Utopia"/>
                <a:ea typeface="Calibri" panose="020F0502020204030204" pitchFamily="34" charset="0"/>
                <a:cs typeface="Times New Roman" panose="02020603050405020304" pitchFamily="18" charset="0"/>
              </a:rPr>
              <a:t>:</a:t>
            </a:r>
            <a:r>
              <a:rPr lang="en-US" sz="1200" dirty="0">
                <a:latin typeface="Utopia"/>
                <a:ea typeface="Calibri" panose="020F0502020204030204" pitchFamily="34" charset="0"/>
                <a:cs typeface="Times New Roman" panose="02020603050405020304" pitchFamily="18" charset="0"/>
              </a:rPr>
              <a:t> ideal when we don’t have to store duplicates and you are not concerned about the order or the items. </a:t>
            </a:r>
          </a:p>
          <a:p>
            <a:pPr marL="342900" marR="548640" lvl="0" indent="-342900">
              <a:spcBef>
                <a:spcPts val="600"/>
              </a:spcBef>
              <a:spcAft>
                <a:spcPts val="600"/>
              </a:spcAft>
              <a:buFont typeface="Symbol" panose="05050102010706020507" pitchFamily="18" charset="2"/>
              <a:buChar char=""/>
              <a:tabLst>
                <a:tab pos="594360" algn="l"/>
              </a:tabLst>
            </a:pPr>
            <a:r>
              <a:rPr lang="en-US" sz="1200" b="1" i="1" dirty="0">
                <a:latin typeface="Utopia"/>
                <a:ea typeface="Calibri" panose="020F0502020204030204" pitchFamily="34" charset="0"/>
                <a:cs typeface="Times New Roman" panose="02020603050405020304" pitchFamily="18" charset="0"/>
              </a:rPr>
              <a:t>Dictionary</a:t>
            </a:r>
            <a:r>
              <a:rPr lang="en-US" sz="1200" i="1" dirty="0">
                <a:latin typeface="Utopia"/>
                <a:ea typeface="Calibri" panose="020F0502020204030204" pitchFamily="34" charset="0"/>
                <a:cs typeface="Times New Roman" panose="02020603050405020304" pitchFamily="18" charset="0"/>
              </a:rPr>
              <a:t>:</a:t>
            </a:r>
            <a:r>
              <a:rPr lang="en-US" sz="1200" dirty="0">
                <a:latin typeface="Utopia"/>
                <a:ea typeface="Calibri" panose="020F0502020204030204" pitchFamily="34" charset="0"/>
                <a:cs typeface="Times New Roman" panose="02020603050405020304" pitchFamily="18" charset="0"/>
              </a:rPr>
              <a:t> ideal whenever we need to reference values with keys</a:t>
            </a:r>
            <a:endParaRPr lang="en-US" sz="1200" dirty="0">
              <a:effectLst/>
              <a:latin typeface="Utopia"/>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725309C4-54E4-47DD-BD0F-2D5FD0F4F283}"/>
              </a:ext>
            </a:extLst>
          </p:cNvPr>
          <p:cNvSpPr txBox="1"/>
          <p:nvPr/>
        </p:nvSpPr>
        <p:spPr>
          <a:xfrm>
            <a:off x="347327" y="1572217"/>
            <a:ext cx="1616148" cy="523220"/>
          </a:xfrm>
          <a:prstGeom prst="rect">
            <a:avLst/>
          </a:prstGeom>
          <a:noFill/>
        </p:spPr>
        <p:txBody>
          <a:bodyPr wrap="none" rtlCol="0">
            <a:spAutoFit/>
          </a:bodyPr>
          <a:lstStyle/>
          <a:p>
            <a:r>
              <a:rPr lang="en-US" b="1" dirty="0">
                <a:solidFill>
                  <a:schemeClr val="tx1"/>
                </a:solidFill>
              </a:rPr>
              <a:t>Basic Data types</a:t>
            </a:r>
            <a:endParaRPr lang="en-US" sz="1200" dirty="0">
              <a:solidFill>
                <a:schemeClr val="tx1"/>
              </a:solidFill>
            </a:endParaRPr>
          </a:p>
          <a:p>
            <a:endParaRPr lang="en-US" dirty="0"/>
          </a:p>
        </p:txBody>
      </p:sp>
      <p:sp>
        <p:nvSpPr>
          <p:cNvPr id="23" name="Rectangle 22">
            <a:extLst>
              <a:ext uri="{FF2B5EF4-FFF2-40B4-BE49-F238E27FC236}">
                <a16:creationId xmlns:a16="http://schemas.microsoft.com/office/drawing/2014/main" id="{AF6B1280-1B28-49AC-A415-F39B76F3E936}"/>
              </a:ext>
            </a:extLst>
          </p:cNvPr>
          <p:cNvSpPr/>
          <p:nvPr/>
        </p:nvSpPr>
        <p:spPr>
          <a:xfrm>
            <a:off x="347327" y="1572217"/>
            <a:ext cx="4157662" cy="244688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CF32FD4C-B5DB-4E5A-96D1-F898AD540589}"/>
              </a:ext>
            </a:extLst>
          </p:cNvPr>
          <p:cNvCxnSpPr/>
          <p:nvPr/>
        </p:nvCxnSpPr>
        <p:spPr>
          <a:xfrm>
            <a:off x="1281461" y="2048156"/>
            <a:ext cx="0" cy="16023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cxnSp>
        <p:nvCxnSpPr>
          <p:cNvPr id="172" name="Shape 172"/>
          <p:cNvCxnSpPr/>
          <p:nvPr/>
        </p:nvCxnSpPr>
        <p:spPr>
          <a:xfrm rot="5400000">
            <a:off x="-259050" y="654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73" name="Shape 173"/>
          <p:cNvCxnSpPr/>
          <p:nvPr/>
        </p:nvCxnSpPr>
        <p:spPr>
          <a:xfrm rot="5400000">
            <a:off x="-106650" y="807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74" name="Shape 174"/>
          <p:cNvCxnSpPr/>
          <p:nvPr/>
        </p:nvCxnSpPr>
        <p:spPr>
          <a:xfrm rot="5400000">
            <a:off x="45750" y="959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75" name="Shape 175"/>
          <p:cNvCxnSpPr/>
          <p:nvPr/>
        </p:nvCxnSpPr>
        <p:spPr>
          <a:xfrm rot="5400000">
            <a:off x="198150" y="1111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76" name="Shape 176"/>
          <p:cNvCxnSpPr/>
          <p:nvPr/>
        </p:nvCxnSpPr>
        <p:spPr>
          <a:xfrm rot="5400000">
            <a:off x="350550" y="1264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77" name="Shape 177"/>
          <p:cNvCxnSpPr/>
          <p:nvPr/>
        </p:nvCxnSpPr>
        <p:spPr>
          <a:xfrm rot="5400000">
            <a:off x="502950" y="1416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78" name="Shape 178"/>
          <p:cNvCxnSpPr/>
          <p:nvPr/>
        </p:nvCxnSpPr>
        <p:spPr>
          <a:xfrm rot="5400000">
            <a:off x="655350" y="1569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79" name="Shape 179"/>
          <p:cNvCxnSpPr/>
          <p:nvPr/>
        </p:nvCxnSpPr>
        <p:spPr>
          <a:xfrm rot="5400000">
            <a:off x="807750" y="1721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0" name="Shape 180"/>
          <p:cNvCxnSpPr/>
          <p:nvPr/>
        </p:nvCxnSpPr>
        <p:spPr>
          <a:xfrm rot="5400000">
            <a:off x="960150" y="1873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1" name="Shape 181"/>
          <p:cNvCxnSpPr/>
          <p:nvPr/>
        </p:nvCxnSpPr>
        <p:spPr>
          <a:xfrm rot="5400000">
            <a:off x="1112550" y="2026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2" name="Shape 182"/>
          <p:cNvCxnSpPr/>
          <p:nvPr/>
        </p:nvCxnSpPr>
        <p:spPr>
          <a:xfrm rot="5400000">
            <a:off x="1264950" y="2178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3" name="Shape 183"/>
          <p:cNvCxnSpPr/>
          <p:nvPr/>
        </p:nvCxnSpPr>
        <p:spPr>
          <a:xfrm rot="5400000">
            <a:off x="1417350" y="2331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4" name="Shape 184"/>
          <p:cNvCxnSpPr/>
          <p:nvPr/>
        </p:nvCxnSpPr>
        <p:spPr>
          <a:xfrm rot="5400000">
            <a:off x="1569750" y="2483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5" name="Shape 185"/>
          <p:cNvCxnSpPr/>
          <p:nvPr/>
        </p:nvCxnSpPr>
        <p:spPr>
          <a:xfrm rot="5400000">
            <a:off x="1722150" y="2635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6" name="Shape 186"/>
          <p:cNvCxnSpPr/>
          <p:nvPr/>
        </p:nvCxnSpPr>
        <p:spPr>
          <a:xfrm rot="5400000">
            <a:off x="1874550" y="2788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7" name="Shape 187"/>
          <p:cNvCxnSpPr/>
          <p:nvPr/>
        </p:nvCxnSpPr>
        <p:spPr>
          <a:xfrm rot="5400000">
            <a:off x="2026950" y="2940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8" name="Shape 188"/>
          <p:cNvCxnSpPr/>
          <p:nvPr/>
        </p:nvCxnSpPr>
        <p:spPr>
          <a:xfrm rot="5400000">
            <a:off x="2179350" y="3093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89" name="Shape 189"/>
          <p:cNvCxnSpPr/>
          <p:nvPr/>
        </p:nvCxnSpPr>
        <p:spPr>
          <a:xfrm rot="5400000">
            <a:off x="2331750" y="3245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0" name="Shape 190"/>
          <p:cNvCxnSpPr/>
          <p:nvPr/>
        </p:nvCxnSpPr>
        <p:spPr>
          <a:xfrm rot="5400000">
            <a:off x="2484150" y="3397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1" name="Shape 191"/>
          <p:cNvCxnSpPr/>
          <p:nvPr/>
        </p:nvCxnSpPr>
        <p:spPr>
          <a:xfrm rot="5400000">
            <a:off x="2636550" y="3550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2" name="Shape 192"/>
          <p:cNvCxnSpPr/>
          <p:nvPr/>
        </p:nvCxnSpPr>
        <p:spPr>
          <a:xfrm rot="5400000">
            <a:off x="2788950" y="3702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3" name="Shape 193"/>
          <p:cNvCxnSpPr/>
          <p:nvPr/>
        </p:nvCxnSpPr>
        <p:spPr>
          <a:xfrm rot="5400000">
            <a:off x="2941350" y="3855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4" name="Shape 194"/>
          <p:cNvCxnSpPr/>
          <p:nvPr/>
        </p:nvCxnSpPr>
        <p:spPr>
          <a:xfrm rot="5400000">
            <a:off x="3093750" y="4007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5" name="Shape 195"/>
          <p:cNvCxnSpPr/>
          <p:nvPr/>
        </p:nvCxnSpPr>
        <p:spPr>
          <a:xfrm>
            <a:off x="-762575" y="1188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6" name="Shape 196"/>
          <p:cNvCxnSpPr/>
          <p:nvPr/>
        </p:nvCxnSpPr>
        <p:spPr>
          <a:xfrm>
            <a:off x="-610175" y="1340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7" name="Shape 197"/>
          <p:cNvCxnSpPr/>
          <p:nvPr/>
        </p:nvCxnSpPr>
        <p:spPr>
          <a:xfrm>
            <a:off x="-457775" y="1492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8" name="Shape 198"/>
          <p:cNvCxnSpPr/>
          <p:nvPr/>
        </p:nvCxnSpPr>
        <p:spPr>
          <a:xfrm>
            <a:off x="-305375" y="1645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199" name="Shape 199"/>
          <p:cNvCxnSpPr/>
          <p:nvPr/>
        </p:nvCxnSpPr>
        <p:spPr>
          <a:xfrm>
            <a:off x="-152975" y="1797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0" name="Shape 200"/>
          <p:cNvCxnSpPr/>
          <p:nvPr/>
        </p:nvCxnSpPr>
        <p:spPr>
          <a:xfrm>
            <a:off x="-575" y="1950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1" name="Shape 201"/>
          <p:cNvCxnSpPr/>
          <p:nvPr/>
        </p:nvCxnSpPr>
        <p:spPr>
          <a:xfrm>
            <a:off x="151825" y="2102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2" name="Shape 202"/>
          <p:cNvCxnSpPr/>
          <p:nvPr/>
        </p:nvCxnSpPr>
        <p:spPr>
          <a:xfrm>
            <a:off x="304225" y="2254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3" name="Shape 203"/>
          <p:cNvCxnSpPr/>
          <p:nvPr/>
        </p:nvCxnSpPr>
        <p:spPr>
          <a:xfrm>
            <a:off x="456625" y="2407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4" name="Shape 204"/>
          <p:cNvCxnSpPr/>
          <p:nvPr/>
        </p:nvCxnSpPr>
        <p:spPr>
          <a:xfrm>
            <a:off x="609025" y="2559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5" name="Shape 205"/>
          <p:cNvCxnSpPr/>
          <p:nvPr/>
        </p:nvCxnSpPr>
        <p:spPr>
          <a:xfrm>
            <a:off x="761425" y="2712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6" name="Shape 206"/>
          <p:cNvCxnSpPr/>
          <p:nvPr/>
        </p:nvCxnSpPr>
        <p:spPr>
          <a:xfrm>
            <a:off x="913825" y="2864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7" name="Shape 207"/>
          <p:cNvCxnSpPr/>
          <p:nvPr/>
        </p:nvCxnSpPr>
        <p:spPr>
          <a:xfrm>
            <a:off x="1066225" y="3016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8" name="Shape 208"/>
          <p:cNvCxnSpPr/>
          <p:nvPr/>
        </p:nvCxnSpPr>
        <p:spPr>
          <a:xfrm>
            <a:off x="1218625" y="3169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09" name="Shape 209"/>
          <p:cNvCxnSpPr/>
          <p:nvPr/>
        </p:nvCxnSpPr>
        <p:spPr>
          <a:xfrm>
            <a:off x="1371025" y="3321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0" name="Shape 210"/>
          <p:cNvCxnSpPr/>
          <p:nvPr/>
        </p:nvCxnSpPr>
        <p:spPr>
          <a:xfrm>
            <a:off x="1523425" y="3474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1" name="Shape 211"/>
          <p:cNvCxnSpPr/>
          <p:nvPr/>
        </p:nvCxnSpPr>
        <p:spPr>
          <a:xfrm>
            <a:off x="1675825" y="3626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2" name="Shape 212"/>
          <p:cNvCxnSpPr/>
          <p:nvPr/>
        </p:nvCxnSpPr>
        <p:spPr>
          <a:xfrm>
            <a:off x="1828225" y="3778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3" name="Shape 213"/>
          <p:cNvCxnSpPr/>
          <p:nvPr/>
        </p:nvCxnSpPr>
        <p:spPr>
          <a:xfrm>
            <a:off x="1980625" y="3931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4" name="Shape 214"/>
          <p:cNvCxnSpPr/>
          <p:nvPr/>
        </p:nvCxnSpPr>
        <p:spPr>
          <a:xfrm>
            <a:off x="2133025" y="40837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5" name="Shape 215"/>
          <p:cNvCxnSpPr/>
          <p:nvPr/>
        </p:nvCxnSpPr>
        <p:spPr>
          <a:xfrm>
            <a:off x="2285425" y="42361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6" name="Shape 216"/>
          <p:cNvCxnSpPr/>
          <p:nvPr/>
        </p:nvCxnSpPr>
        <p:spPr>
          <a:xfrm>
            <a:off x="2437825" y="43885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7" name="Shape 217"/>
          <p:cNvCxnSpPr/>
          <p:nvPr/>
        </p:nvCxnSpPr>
        <p:spPr>
          <a:xfrm>
            <a:off x="2590225" y="45409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8" name="Shape 218"/>
          <p:cNvCxnSpPr/>
          <p:nvPr/>
        </p:nvCxnSpPr>
        <p:spPr>
          <a:xfrm>
            <a:off x="2742625" y="4693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19" name="Shape 219"/>
          <p:cNvCxnSpPr/>
          <p:nvPr/>
        </p:nvCxnSpPr>
        <p:spPr>
          <a:xfrm>
            <a:off x="3199825" y="5150525"/>
            <a:ext cx="1344300" cy="900"/>
          </a:xfrm>
          <a:prstGeom prst="straightConnector1">
            <a:avLst/>
          </a:prstGeom>
          <a:noFill/>
          <a:ln w="9525" cap="flat" cmpd="sng">
            <a:solidFill>
              <a:schemeClr val="accent4"/>
            </a:solidFill>
            <a:prstDash val="solid"/>
            <a:round/>
            <a:headEnd type="none" w="lg" len="lg"/>
            <a:tailEnd type="none" w="lg" len="lg"/>
          </a:ln>
        </p:spPr>
      </p:cxnSp>
      <p:sp>
        <p:nvSpPr>
          <p:cNvPr id="220" name="Shape 220"/>
          <p:cNvSpPr/>
          <p:nvPr/>
        </p:nvSpPr>
        <p:spPr>
          <a:xfrm>
            <a:off x="0" y="-16975"/>
            <a:ext cx="9144000" cy="4786500"/>
          </a:xfrm>
          <a:prstGeom prst="rect">
            <a:avLst/>
          </a:prstGeom>
          <a:solidFill>
            <a:schemeClr val="accent5"/>
          </a:solidFill>
          <a:ln w="9525" cap="flat" cmpd="sng">
            <a:solidFill>
              <a:schemeClr val="accent5"/>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22" name="Shape 222"/>
          <p:cNvSpPr txBox="1">
            <a:spLocks noGrp="1"/>
          </p:cNvSpPr>
          <p:nvPr>
            <p:ph type="ctrTitle"/>
          </p:nvPr>
        </p:nvSpPr>
        <p:spPr>
          <a:xfrm>
            <a:off x="0" y="-7620"/>
            <a:ext cx="9144000" cy="5143500"/>
          </a:xfrm>
          <a:prstGeom prst="rect">
            <a:avLst/>
          </a:prstGeom>
        </p:spPr>
        <p:txBody>
          <a:bodyPr wrap="square" lIns="91425" tIns="91425" rIns="91425" bIns="91425" anchor="ctr" anchorCtr="0">
            <a:noAutofit/>
          </a:bodyPr>
          <a:lstStyle/>
          <a:p>
            <a:pPr lvl="0" rtl="0">
              <a:spcBef>
                <a:spcPts val="0"/>
              </a:spcBef>
              <a:buNone/>
            </a:pPr>
            <a:r>
              <a:rPr lang="en-US" sz="3600" dirty="0">
                <a:solidFill>
                  <a:schemeClr val="lt1"/>
                </a:solidFill>
              </a:rPr>
              <a:t>Demo</a:t>
            </a:r>
            <a:endParaRPr lang="en" sz="4000" b="1" dirty="0">
              <a:solidFill>
                <a:schemeClr val="lt1"/>
              </a:solidFill>
            </a:endParaRPr>
          </a:p>
        </p:txBody>
      </p:sp>
    </p:spTree>
    <p:extLst>
      <p:ext uri="{BB962C8B-B14F-4D97-AF65-F5344CB8AC3E}">
        <p14:creationId xmlns:p14="http://schemas.microsoft.com/office/powerpoint/2010/main" val="418144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417900" y="196650"/>
            <a:ext cx="4211700" cy="1076100"/>
          </a:xfrm>
          <a:prstGeom prst="rect">
            <a:avLst/>
          </a:prstGeom>
        </p:spPr>
        <p:txBody>
          <a:bodyPr wrap="square" lIns="91425" tIns="91425" rIns="91425" bIns="91425" anchor="b" anchorCtr="0">
            <a:noAutofit/>
          </a:bodyPr>
          <a:lstStyle/>
          <a:p>
            <a:pPr lvl="0" algn="l" rtl="0">
              <a:spcBef>
                <a:spcPts val="0"/>
              </a:spcBef>
              <a:buNone/>
            </a:pPr>
            <a:r>
              <a:rPr lang="en-US" sz="3200" dirty="0"/>
              <a:t>Data types </a:t>
            </a:r>
            <a:r>
              <a:rPr lang="en-US" sz="1600" dirty="0"/>
              <a:t>continued..</a:t>
            </a:r>
            <a:endParaRPr lang="en" sz="1600" dirty="0"/>
          </a:p>
        </p:txBody>
      </p:sp>
      <p:cxnSp>
        <p:nvCxnSpPr>
          <p:cNvPr id="256" name="Shape 256"/>
          <p:cNvCxnSpPr/>
          <p:nvPr/>
        </p:nvCxnSpPr>
        <p:spPr>
          <a:xfrm rot="5400000">
            <a:off x="-411450" y="502325"/>
            <a:ext cx="1344300" cy="900"/>
          </a:xfrm>
          <a:prstGeom prst="straightConnector1">
            <a:avLst/>
          </a:prstGeom>
          <a:noFill/>
          <a:ln w="9525" cap="flat" cmpd="sng">
            <a:solidFill>
              <a:schemeClr val="accent4"/>
            </a:solidFill>
            <a:prstDash val="solid"/>
            <a:round/>
            <a:headEnd type="none" w="lg" len="lg"/>
            <a:tailEnd type="none" w="lg" len="lg"/>
          </a:ln>
        </p:spPr>
      </p:cxnSp>
      <p:cxnSp>
        <p:nvCxnSpPr>
          <p:cNvPr id="257" name="Shape 257"/>
          <p:cNvCxnSpPr/>
          <p:nvPr/>
        </p:nvCxnSpPr>
        <p:spPr>
          <a:xfrm>
            <a:off x="-914975" y="1035725"/>
            <a:ext cx="1344300" cy="900"/>
          </a:xfrm>
          <a:prstGeom prst="straightConnector1">
            <a:avLst/>
          </a:prstGeom>
          <a:noFill/>
          <a:ln w="9525" cap="flat" cmpd="sng">
            <a:solidFill>
              <a:schemeClr val="accent4"/>
            </a:solidFill>
            <a:prstDash val="solid"/>
            <a:round/>
            <a:headEnd type="none" w="lg" len="lg"/>
            <a:tailEnd type="none" w="lg" len="lg"/>
          </a:ln>
        </p:spPr>
      </p:cxnSp>
      <p:sp>
        <p:nvSpPr>
          <p:cNvPr id="4" name="TextBox 3">
            <a:extLst>
              <a:ext uri="{FF2B5EF4-FFF2-40B4-BE49-F238E27FC236}">
                <a16:creationId xmlns:a16="http://schemas.microsoft.com/office/drawing/2014/main" id="{63709DA7-549C-4A36-8982-4353BB6668D9}"/>
              </a:ext>
            </a:extLst>
          </p:cNvPr>
          <p:cNvSpPr txBox="1"/>
          <p:nvPr/>
        </p:nvSpPr>
        <p:spPr>
          <a:xfrm>
            <a:off x="427556" y="1892650"/>
            <a:ext cx="3636613" cy="2862322"/>
          </a:xfrm>
          <a:prstGeom prst="rect">
            <a:avLst/>
          </a:prstGeom>
          <a:noFill/>
        </p:spPr>
        <p:txBody>
          <a:bodyPr wrap="square" rtlCol="0">
            <a:spAutoFit/>
          </a:bodyPr>
          <a:lstStyle/>
          <a:p>
            <a:pPr lvl="1"/>
            <a:r>
              <a:rPr lang="en-IN" sz="1200" dirty="0" err="1">
                <a:solidFill>
                  <a:schemeClr val="tx1"/>
                </a:solidFill>
              </a:rPr>
              <a:t>NumPy’s</a:t>
            </a:r>
            <a:r>
              <a:rPr lang="en-IN" sz="1200" dirty="0">
                <a:solidFill>
                  <a:schemeClr val="tx1"/>
                </a:solidFill>
              </a:rPr>
              <a:t> main object is the homogeneous multidimensional array. It has an associated fast math functions that operate on it. It also provides simple routines for linear algebra and fft and sophisticated random-number generation. </a:t>
            </a:r>
          </a:p>
          <a:p>
            <a:pPr lvl="1"/>
            <a:endParaRPr lang="en-IN" sz="1200" dirty="0">
              <a:solidFill>
                <a:schemeClr val="tx1"/>
              </a:solidFill>
            </a:endParaRPr>
          </a:p>
          <a:p>
            <a:pPr lvl="1"/>
            <a:r>
              <a:rPr lang="en-IN" sz="1200" b="1" dirty="0">
                <a:solidFill>
                  <a:schemeClr val="tx1"/>
                </a:solidFill>
              </a:rPr>
              <a:t>E.g..</a:t>
            </a:r>
          </a:p>
          <a:p>
            <a:pPr lvl="1"/>
            <a:r>
              <a:rPr lang="en-IN" sz="1200" i="1" dirty="0">
                <a:solidFill>
                  <a:schemeClr val="tx1"/>
                </a:solidFill>
              </a:rPr>
              <a:t>import numpy as np</a:t>
            </a:r>
          </a:p>
          <a:p>
            <a:pPr lvl="1"/>
            <a:r>
              <a:rPr lang="en-IN" sz="1200" i="1" dirty="0">
                <a:solidFill>
                  <a:schemeClr val="tx1"/>
                </a:solidFill>
              </a:rPr>
              <a:t>a = np.arange(15).reshape(3, 5)</a:t>
            </a:r>
          </a:p>
          <a:p>
            <a:pPr lvl="1"/>
            <a:r>
              <a:rPr lang="en-IN" sz="1200" i="1" dirty="0">
                <a:solidFill>
                  <a:schemeClr val="tx1"/>
                </a:solidFill>
              </a:rPr>
              <a:t>a</a:t>
            </a:r>
          </a:p>
          <a:p>
            <a:pPr lvl="1"/>
            <a:endParaRPr lang="en-IN" sz="1200" dirty="0">
              <a:solidFill>
                <a:schemeClr val="tx1"/>
              </a:solidFill>
            </a:endParaRPr>
          </a:p>
          <a:p>
            <a:pPr lvl="1"/>
            <a:r>
              <a:rPr lang="en-IN" sz="1200" dirty="0">
                <a:solidFill>
                  <a:schemeClr val="tx1"/>
                </a:solidFill>
              </a:rPr>
              <a:t>array([[ 0,  1,  2,  3,  4],</a:t>
            </a:r>
          </a:p>
          <a:p>
            <a:pPr lvl="1"/>
            <a:r>
              <a:rPr lang="en-IN" sz="1200" dirty="0">
                <a:solidFill>
                  <a:schemeClr val="tx1"/>
                </a:solidFill>
              </a:rPr>
              <a:t>       [ 5,  6,  7,  8,  9],</a:t>
            </a:r>
          </a:p>
          <a:p>
            <a:pPr lvl="1"/>
            <a:r>
              <a:rPr lang="en-IN" sz="1200" dirty="0">
                <a:solidFill>
                  <a:schemeClr val="tx1"/>
                </a:solidFill>
              </a:rPr>
              <a:t>       [10, 11, 12, 13, 14]])</a:t>
            </a:r>
          </a:p>
          <a:p>
            <a:pPr lvl="1"/>
            <a:endParaRPr lang="en-US" sz="1200" dirty="0">
              <a:solidFill>
                <a:schemeClr val="tx1"/>
              </a:solidFill>
            </a:endParaRPr>
          </a:p>
        </p:txBody>
      </p:sp>
      <p:sp>
        <p:nvSpPr>
          <p:cNvPr id="6" name="TextBox 5">
            <a:extLst>
              <a:ext uri="{FF2B5EF4-FFF2-40B4-BE49-F238E27FC236}">
                <a16:creationId xmlns:a16="http://schemas.microsoft.com/office/drawing/2014/main" id="{725309C4-54E4-47DD-BD0F-2D5FD0F4F283}"/>
              </a:ext>
            </a:extLst>
          </p:cNvPr>
          <p:cNvSpPr txBox="1"/>
          <p:nvPr/>
        </p:nvSpPr>
        <p:spPr>
          <a:xfrm>
            <a:off x="347327" y="1572217"/>
            <a:ext cx="792205" cy="523220"/>
          </a:xfrm>
          <a:prstGeom prst="rect">
            <a:avLst/>
          </a:prstGeom>
          <a:noFill/>
        </p:spPr>
        <p:txBody>
          <a:bodyPr wrap="none" rtlCol="0">
            <a:spAutoFit/>
          </a:bodyPr>
          <a:lstStyle/>
          <a:p>
            <a:r>
              <a:rPr lang="en-US" b="1" dirty="0">
                <a:solidFill>
                  <a:schemeClr val="tx1"/>
                </a:solidFill>
              </a:rPr>
              <a:t>Numpy</a:t>
            </a:r>
          </a:p>
          <a:p>
            <a:endParaRPr lang="en-US" dirty="0"/>
          </a:p>
        </p:txBody>
      </p:sp>
      <p:sp>
        <p:nvSpPr>
          <p:cNvPr id="23" name="Rectangle 22">
            <a:extLst>
              <a:ext uri="{FF2B5EF4-FFF2-40B4-BE49-F238E27FC236}">
                <a16:creationId xmlns:a16="http://schemas.microsoft.com/office/drawing/2014/main" id="{AF6B1280-1B28-49AC-A415-F39B76F3E936}"/>
              </a:ext>
            </a:extLst>
          </p:cNvPr>
          <p:cNvSpPr/>
          <p:nvPr/>
        </p:nvSpPr>
        <p:spPr>
          <a:xfrm>
            <a:off x="347327" y="1572217"/>
            <a:ext cx="4157662" cy="319825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A3D00521-0BB2-498A-AE85-747B47F7555D}"/>
              </a:ext>
            </a:extLst>
          </p:cNvPr>
          <p:cNvGraphicFramePr>
            <a:graphicFrameLocks noGrp="1"/>
          </p:cNvGraphicFramePr>
          <p:nvPr>
            <p:extLst>
              <p:ext uri="{D42A27DB-BD31-4B8C-83A1-F6EECF244321}">
                <p14:modId xmlns:p14="http://schemas.microsoft.com/office/powerpoint/2010/main" val="365123237"/>
              </p:ext>
            </p:extLst>
          </p:nvPr>
        </p:nvGraphicFramePr>
        <p:xfrm>
          <a:off x="5706140" y="1688868"/>
          <a:ext cx="2438400" cy="2209800"/>
        </p:xfrm>
        <a:graphic>
          <a:graphicData uri="http://schemas.openxmlformats.org/drawingml/2006/table">
            <a:tbl>
              <a:tblPr/>
              <a:tblGrid>
                <a:gridCol w="609600">
                  <a:extLst>
                    <a:ext uri="{9D8B030D-6E8A-4147-A177-3AD203B41FA5}">
                      <a16:colId xmlns:a16="http://schemas.microsoft.com/office/drawing/2014/main" val="1284099177"/>
                    </a:ext>
                  </a:extLst>
                </a:gridCol>
                <a:gridCol w="609600">
                  <a:extLst>
                    <a:ext uri="{9D8B030D-6E8A-4147-A177-3AD203B41FA5}">
                      <a16:colId xmlns:a16="http://schemas.microsoft.com/office/drawing/2014/main" val="2057823177"/>
                    </a:ext>
                  </a:extLst>
                </a:gridCol>
                <a:gridCol w="609600">
                  <a:extLst>
                    <a:ext uri="{9D8B030D-6E8A-4147-A177-3AD203B41FA5}">
                      <a16:colId xmlns:a16="http://schemas.microsoft.com/office/drawing/2014/main" val="1526222709"/>
                    </a:ext>
                  </a:extLst>
                </a:gridCol>
                <a:gridCol w="609600">
                  <a:extLst>
                    <a:ext uri="{9D8B030D-6E8A-4147-A177-3AD203B41FA5}">
                      <a16:colId xmlns:a16="http://schemas.microsoft.com/office/drawing/2014/main" val="3769202076"/>
                    </a:ext>
                  </a:extLst>
                </a:gridCol>
              </a:tblGrid>
              <a:tr h="190500">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067159068"/>
                  </a:ext>
                </a:extLst>
              </a:tr>
              <a:tr h="182880">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12</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87164"/>
                  </a:ext>
                </a:extLst>
              </a:tr>
              <a:tr h="182880">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14</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56</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3132784"/>
                  </a:ext>
                </a:extLst>
              </a:tr>
              <a:tr h="182880">
                <a:tc>
                  <a:txBody>
                    <a:bodyPr/>
                    <a:lstStyle/>
                    <a:p>
                      <a:pPr algn="r" fontAlgn="b"/>
                      <a:r>
                        <a:rPr lang="en-US" sz="1100" b="0" i="0" u="none" strike="noStrike">
                          <a:solidFill>
                            <a:srgbClr val="000000"/>
                          </a:solidFill>
                          <a:effectLst/>
                          <a:latin typeface="Calibri" panose="020F0502020204030204" pitchFamily="34" charset="0"/>
                        </a:rPr>
                        <a:t>2</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15</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77</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7299525"/>
                  </a:ext>
                </a:extLst>
              </a:tr>
              <a:tr h="182880">
                <a:tc>
                  <a:txBody>
                    <a:bodyPr/>
                    <a:lstStyle/>
                    <a:p>
                      <a:pPr algn="r" fontAlgn="b"/>
                      <a:r>
                        <a:rPr lang="en-US" sz="1100" b="0" i="0" u="none" strike="noStrike">
                          <a:solidFill>
                            <a:srgbClr val="000000"/>
                          </a:solidFill>
                          <a:effectLst/>
                          <a:latin typeface="Calibri" panose="020F0502020204030204" pitchFamily="34" charset="0"/>
                        </a:rPr>
                        <a:t>3</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98</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711003"/>
                  </a:ext>
                </a:extLst>
              </a:tr>
              <a:tr h="182880">
                <a:tc>
                  <a:txBody>
                    <a:bodyPr/>
                    <a:lstStyle/>
                    <a:p>
                      <a:pPr algn="r" fontAlgn="b"/>
                      <a:r>
                        <a:rPr lang="en-US" sz="1100" b="0" i="0" u="none" strike="noStrike">
                          <a:solidFill>
                            <a:srgbClr val="000000"/>
                          </a:solidFill>
                          <a:effectLst/>
                          <a:latin typeface="Calibri" panose="020F0502020204030204" pitchFamily="34" charset="0"/>
                        </a:rPr>
                        <a:t>4</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18</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119</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3717202"/>
                  </a:ext>
                </a:extLst>
              </a:tr>
              <a:tr h="182880">
                <a:tc>
                  <a:txBody>
                    <a:bodyPr/>
                    <a:lstStyle/>
                    <a:p>
                      <a:pPr algn="r" fontAlgn="b"/>
                      <a:r>
                        <a:rPr lang="en-US" sz="1100" b="0" i="0" u="none" strike="noStrike">
                          <a:solidFill>
                            <a:srgbClr val="000000"/>
                          </a:solidFill>
                          <a:effectLst/>
                          <a:latin typeface="Calibri" panose="020F0502020204030204" pitchFamily="34" charset="0"/>
                        </a:rPr>
                        <a:t>5</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20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140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4486371"/>
                  </a:ext>
                </a:extLst>
              </a:tr>
              <a:tr h="182880">
                <a:tc>
                  <a:txBody>
                    <a:bodyPr/>
                    <a:lstStyle/>
                    <a:p>
                      <a:pPr algn="r" fontAlgn="b"/>
                      <a:r>
                        <a:rPr lang="en-US" sz="1100" b="0" i="0" u="none" strike="noStrike">
                          <a:solidFill>
                            <a:srgbClr val="000000"/>
                          </a:solidFill>
                          <a:effectLst/>
                          <a:latin typeface="Calibri" panose="020F0502020204030204" pitchFamily="34" charset="0"/>
                        </a:rPr>
                        <a:t>6</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21</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161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5724647"/>
                  </a:ext>
                </a:extLst>
              </a:tr>
              <a:tr h="182880">
                <a:tc>
                  <a:txBody>
                    <a:bodyPr/>
                    <a:lstStyle/>
                    <a:p>
                      <a:pPr algn="r" fontAlgn="b"/>
                      <a:r>
                        <a:rPr lang="en-US" sz="1100" b="0" i="0" u="none" strike="noStrike">
                          <a:solidFill>
                            <a:srgbClr val="000000"/>
                          </a:solidFill>
                          <a:effectLst/>
                          <a:latin typeface="Calibri" panose="020F0502020204030204" pitchFamily="34" charset="0"/>
                        </a:rPr>
                        <a:t>7</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23</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182</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3756123"/>
                  </a:ext>
                </a:extLst>
              </a:tr>
              <a:tr h="182880">
                <a:tc>
                  <a:txBody>
                    <a:bodyPr/>
                    <a:lstStyle/>
                    <a:p>
                      <a:pPr algn="r" fontAlgn="b"/>
                      <a:r>
                        <a:rPr lang="en-US" sz="1100" b="0" i="0" u="none" strike="noStrike">
                          <a:solidFill>
                            <a:srgbClr val="000000"/>
                          </a:solidFill>
                          <a:effectLst/>
                          <a:latin typeface="Calibri" panose="020F0502020204030204" pitchFamily="34" charset="0"/>
                        </a:rPr>
                        <a:t>8</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24</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203</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9889878"/>
                  </a:ext>
                </a:extLst>
              </a:tr>
              <a:tr h="182880">
                <a:tc>
                  <a:txBody>
                    <a:bodyPr/>
                    <a:lstStyle/>
                    <a:p>
                      <a:pPr algn="r" fontAlgn="b"/>
                      <a:r>
                        <a:rPr lang="en-US" sz="1100" b="0" i="0" u="none" strike="noStrike">
                          <a:solidFill>
                            <a:srgbClr val="000000"/>
                          </a:solidFill>
                          <a:effectLst/>
                          <a:latin typeface="Calibri" panose="020F0502020204030204" pitchFamily="34" charset="0"/>
                        </a:rPr>
                        <a:t>9</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dirty="0">
                          <a:solidFill>
                            <a:srgbClr val="000000"/>
                          </a:solidFill>
                          <a:effectLst/>
                          <a:latin typeface="Calibri" panose="020F0502020204030204" pitchFamily="34" charset="0"/>
                        </a:rPr>
                        <a:t>26</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224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3517561"/>
                  </a:ext>
                </a:extLst>
              </a:tr>
              <a:tr h="190500">
                <a:tc>
                  <a:txBody>
                    <a:bodyPr/>
                    <a:lstStyle/>
                    <a:p>
                      <a:pPr algn="r" fontAlgn="b"/>
                      <a:r>
                        <a:rPr lang="en-US" sz="1100" b="0" i="0" u="none" strike="noStrike">
                          <a:solidFill>
                            <a:srgbClr val="000000"/>
                          </a:solidFill>
                          <a:effectLst/>
                          <a:latin typeface="Calibri" panose="020F0502020204030204" pitchFamily="34" charset="0"/>
                        </a:rPr>
                        <a:t>10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27</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245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2533157"/>
                  </a:ext>
                </a:extLst>
              </a:tr>
            </a:tbl>
          </a:graphicData>
        </a:graphic>
      </p:graphicFrame>
      <p:sp>
        <p:nvSpPr>
          <p:cNvPr id="7" name="TextBox 6">
            <a:extLst>
              <a:ext uri="{FF2B5EF4-FFF2-40B4-BE49-F238E27FC236}">
                <a16:creationId xmlns:a16="http://schemas.microsoft.com/office/drawing/2014/main" id="{C231FC8F-E1FB-4CCF-ACA8-0EAC728171C2}"/>
              </a:ext>
            </a:extLst>
          </p:cNvPr>
          <p:cNvSpPr txBox="1"/>
          <p:nvPr/>
        </p:nvSpPr>
        <p:spPr>
          <a:xfrm>
            <a:off x="4951228" y="1314556"/>
            <a:ext cx="3371436" cy="261610"/>
          </a:xfrm>
          <a:prstGeom prst="rect">
            <a:avLst/>
          </a:prstGeom>
          <a:noFill/>
        </p:spPr>
        <p:txBody>
          <a:bodyPr wrap="none" rtlCol="0">
            <a:spAutoFit/>
          </a:bodyPr>
          <a:lstStyle/>
          <a:p>
            <a:r>
              <a:rPr lang="en-US" sz="1100" dirty="0"/>
              <a:t>A sample numpy array with 10 rows and 3 columns</a:t>
            </a:r>
          </a:p>
        </p:txBody>
      </p:sp>
    </p:spTree>
    <p:extLst>
      <p:ext uri="{BB962C8B-B14F-4D97-AF65-F5344CB8AC3E}">
        <p14:creationId xmlns:p14="http://schemas.microsoft.com/office/powerpoint/2010/main" val="399988171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5000</TotalTime>
  <Words>746</Words>
  <Application>Microsoft Office PowerPoint</Application>
  <PresentationFormat>On-screen Show (16:9)</PresentationFormat>
  <Paragraphs>230</Paragraphs>
  <Slides>16</Slides>
  <Notes>16</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16</vt:i4>
      </vt:variant>
    </vt:vector>
  </HeadingPairs>
  <TitlesOfParts>
    <vt:vector size="29" baseType="lpstr">
      <vt:lpstr>HelveticaNeue Condensed</vt:lpstr>
      <vt:lpstr>Utopia</vt:lpstr>
      <vt:lpstr>Symbol</vt:lpstr>
      <vt:lpstr>Arial</vt:lpstr>
      <vt:lpstr>Oswald</vt:lpstr>
      <vt:lpstr>Montserrat</vt:lpstr>
      <vt:lpstr>Average</vt:lpstr>
      <vt:lpstr>Calibri</vt:lpstr>
      <vt:lpstr>Raleway</vt:lpstr>
      <vt:lpstr>Times New Roman</vt:lpstr>
      <vt:lpstr>Simple Light</vt:lpstr>
      <vt:lpstr>Slate</vt:lpstr>
      <vt:lpstr>Worksheet</vt:lpstr>
      <vt:lpstr>Machine Learning with Python</vt:lpstr>
      <vt:lpstr>Module 2 Data Scientist’s Toolbox</vt:lpstr>
      <vt:lpstr>Content:</vt:lpstr>
      <vt:lpstr>  Quick recap – Python </vt:lpstr>
      <vt:lpstr>Python 2.7.x or 3.x?</vt:lpstr>
      <vt:lpstr>Installation &amp; setup</vt:lpstr>
      <vt:lpstr>Data types</vt:lpstr>
      <vt:lpstr>Demo</vt:lpstr>
      <vt:lpstr>Data types continued..</vt:lpstr>
      <vt:lpstr>Data types continued..</vt:lpstr>
      <vt:lpstr>Functions</vt:lpstr>
      <vt:lpstr>Demo</vt:lpstr>
      <vt:lpstr>Data Manipulation and Engineering</vt:lpstr>
      <vt:lpstr>Data Visualization</vt:lpstr>
      <vt:lpstr>Demo</vt:lpstr>
      <vt:lpstr>Next Module : Exploratory Data Analysis, Feature Engineering &amp; Hypothesis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CompTIA Network +</dc:title>
  <dc:creator>Jojo John Moolayil</dc:creator>
  <cp:lastModifiedBy>Jojo John Moolayil</cp:lastModifiedBy>
  <cp:revision>16</cp:revision>
  <dcterms:modified xsi:type="dcterms:W3CDTF">2017-09-27T16:18:03Z</dcterms:modified>
</cp:coreProperties>
</file>