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87" r:id="rId8"/>
    <p:sldId id="288" r:id="rId9"/>
    <p:sldId id="281" r:id="rId10"/>
    <p:sldId id="283" r:id="rId11"/>
    <p:sldId id="284" r:id="rId12"/>
    <p:sldId id="290" r:id="rId13"/>
    <p:sldId id="276" r:id="rId14"/>
    <p:sldId id="282" r:id="rId15"/>
    <p:sldId id="289" r:id="rId16"/>
    <p:sldId id="275" r:id="rId17"/>
    <p:sldId id="286" r:id="rId18"/>
    <p:sldId id="280" r:id="rId19"/>
  </p:sldIdLst>
  <p:sldSz cx="9144000" cy="5143500" type="screen16x9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Average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jo John Moolayil" userId="a85ff9d5effd5865" providerId="LiveId" clId="{704B9E4B-5F7C-4BDE-8D0D-E217280E2ED8}"/>
    <pc:docChg chg="undo custSel addSld delSld modSld">
      <pc:chgData name="Jojo John Moolayil" userId="a85ff9d5effd5865" providerId="LiveId" clId="{704B9E4B-5F7C-4BDE-8D0D-E217280E2ED8}" dt="2017-09-27T16:18:01.368" v="455" actId="20577"/>
      <pc:docMkLst>
        <pc:docMk/>
      </pc:docMkLst>
      <pc:sldChg chg="addSp modSp">
        <pc:chgData name="Jojo John Moolayil" userId="a85ff9d5effd5865" providerId="LiveId" clId="{704B9E4B-5F7C-4BDE-8D0D-E217280E2ED8}" dt="2017-09-25T09:58:33.288" v="208" actId="404"/>
        <pc:sldMkLst>
          <pc:docMk/>
          <pc:sldMk cId="0" sldId="260"/>
        </pc:sldMkLst>
        <pc:spChg chg="add mod">
          <ac:chgData name="Jojo John Moolayil" userId="a85ff9d5effd5865" providerId="LiveId" clId="{704B9E4B-5F7C-4BDE-8D0D-E217280E2ED8}" dt="2017-09-25T09:58:33.288" v="208" actId="404"/>
          <ac:spMkLst>
            <pc:docMk/>
            <pc:sldMk cId="0" sldId="260"/>
            <ac:spMk id="4" creationId="{A480B4D5-0B27-481C-B368-F0F58858802D}"/>
          </ac:spMkLst>
        </pc:spChg>
      </pc:sldChg>
      <pc:sldChg chg="modSp">
        <pc:chgData name="Jojo John Moolayil" userId="a85ff9d5effd5865" providerId="LiveId" clId="{704B9E4B-5F7C-4BDE-8D0D-E217280E2ED8}" dt="2017-09-25T11:09:53.328" v="233" actId="20577"/>
        <pc:sldMkLst>
          <pc:docMk/>
          <pc:sldMk cId="0" sldId="261"/>
        </pc:sldMkLst>
        <pc:spChg chg="mod">
          <ac:chgData name="Jojo John Moolayil" userId="a85ff9d5effd5865" providerId="LiveId" clId="{704B9E4B-5F7C-4BDE-8D0D-E217280E2ED8}" dt="2017-09-25T11:09:53.328" v="233" actId="20577"/>
          <ac:spMkLst>
            <pc:docMk/>
            <pc:sldMk cId="0" sldId="261"/>
            <ac:spMk id="4" creationId="{63709DA7-549C-4A36-8982-4353BB6668D9}"/>
          </ac:spMkLst>
        </pc:spChg>
      </pc:sldChg>
      <pc:sldChg chg="del">
        <pc:chgData name="Jojo John Moolayil" userId="a85ff9d5effd5865" providerId="LiveId" clId="{704B9E4B-5F7C-4BDE-8D0D-E217280E2ED8}" dt="2017-09-25T06:55:18.304" v="0" actId="2696"/>
        <pc:sldMkLst>
          <pc:docMk/>
          <pc:sldMk cId="0" sldId="262"/>
        </pc:sldMkLst>
      </pc:sldChg>
      <pc:sldChg chg="addSp delSp modSp">
        <pc:chgData name="Jojo John Moolayil" userId="a85ff9d5effd5865" providerId="LiveId" clId="{704B9E4B-5F7C-4BDE-8D0D-E217280E2ED8}" dt="2017-09-25T09:11:04.720" v="196" actId="1035"/>
        <pc:sldMkLst>
          <pc:docMk/>
          <pc:sldMk cId="635843005" sldId="275"/>
        </pc:sldMkLst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2" creationId="{E4DFF2A5-BCAE-4E1C-B695-BB91B39FA0D7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6" creationId="{FD1BE2CC-9139-4225-A1E4-E9FB9F3132E8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7" creationId="{A77DBF49-EB45-495F-AC4E-FDAE764A230A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8" creationId="{4340631A-7238-4716-AA0B-5CE32B1EED8B}"/>
          </ac:spMkLst>
        </pc:spChg>
        <pc:spChg chg="mod">
          <ac:chgData name="Jojo John Moolayil" userId="a85ff9d5effd5865" providerId="LiveId" clId="{704B9E4B-5F7C-4BDE-8D0D-E217280E2ED8}" dt="2017-09-25T09:10:37.279" v="130" actId="122"/>
          <ac:spMkLst>
            <pc:docMk/>
            <pc:sldMk cId="635843005" sldId="275"/>
            <ac:spMk id="243" creationId="{00000000-0000-0000-0000-000000000000}"/>
          </ac:spMkLst>
        </pc:sp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3" creationId="{48B8AE29-2002-4677-80B5-FE069C62A3B1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4" creationId="{66972441-5466-498B-8FF3-C05C5812E0B1}"/>
          </ac:picMkLst>
        </pc:picChg>
        <pc:picChg chg="add del">
          <ac:chgData name="Jojo John Moolayil" userId="a85ff9d5effd5865" providerId="LiveId" clId="{704B9E4B-5F7C-4BDE-8D0D-E217280E2ED8}" dt="2017-09-25T09:08:01.541" v="96" actId="1035"/>
          <ac:picMkLst>
            <pc:docMk/>
            <pc:sldMk cId="635843005" sldId="275"/>
            <ac:picMk id="5" creationId="{E981BA30-3919-43CF-BC98-3C4DA8A7F9A8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9" creationId="{41F2844A-8828-47AE-B56A-C8EFA8B8E461}"/>
          </ac:picMkLst>
        </pc:picChg>
        <pc:picChg chg="add del">
          <ac:chgData name="Jojo John Moolayil" userId="a85ff9d5effd5865" providerId="LiveId" clId="{704B9E4B-5F7C-4BDE-8D0D-E217280E2ED8}" dt="2017-09-25T09:08:53.830" v="102" actId="1035"/>
          <ac:picMkLst>
            <pc:docMk/>
            <pc:sldMk cId="635843005" sldId="275"/>
            <ac:picMk id="10" creationId="{F133DAD4-A64F-4C89-9CA4-5ECF540A6BDF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11" creationId="{5C736F6E-2380-4D69-B5D6-FF55C1BDF3FC}"/>
          </ac:picMkLst>
        </pc:picChg>
      </pc:sldChg>
      <pc:sldChg chg="modSp">
        <pc:chgData name="Jojo John Moolayil" userId="a85ff9d5effd5865" providerId="LiveId" clId="{704B9E4B-5F7C-4BDE-8D0D-E217280E2ED8}" dt="2017-09-27T16:18:01.368" v="455" actId="20577"/>
        <pc:sldMkLst>
          <pc:docMk/>
          <pc:sldMk cId="2733551777" sldId="276"/>
        </pc:sldMkLst>
        <pc:spChg chg="mod">
          <ac:chgData name="Jojo John Moolayil" userId="a85ff9d5effd5865" providerId="LiveId" clId="{704B9E4B-5F7C-4BDE-8D0D-E217280E2ED8}" dt="2017-09-27T16:18:01.368" v="455" actId="20577"/>
          <ac:spMkLst>
            <pc:docMk/>
            <pc:sldMk cId="2733551777" sldId="276"/>
            <ac:spMk id="12" creationId="{AF1CDDA4-1461-43EC-849C-221DDE62E1EC}"/>
          </ac:spMkLst>
        </pc:spChg>
      </pc:sldChg>
      <pc:sldChg chg="del">
        <pc:chgData name="Jojo John Moolayil" userId="a85ff9d5effd5865" providerId="LiveId" clId="{704B9E4B-5F7C-4BDE-8D0D-E217280E2ED8}" dt="2017-09-25T06:55:19.105" v="1" actId="2696"/>
        <pc:sldMkLst>
          <pc:docMk/>
          <pc:sldMk cId="3003233810" sldId="277"/>
        </pc:sldMkLst>
      </pc:sldChg>
      <pc:sldChg chg="modSp">
        <pc:chgData name="Jojo John Moolayil" userId="a85ff9d5effd5865" providerId="LiveId" clId="{704B9E4B-5F7C-4BDE-8D0D-E217280E2ED8}" dt="2017-09-27T05:41:19.194" v="318" actId="1035"/>
        <pc:sldMkLst>
          <pc:docMk/>
          <pc:sldMk cId="2910937018" sldId="280"/>
        </pc:sldMkLst>
        <pc:spChg chg="mod">
          <ac:chgData name="Jojo John Moolayil" userId="a85ff9d5effd5865" providerId="LiveId" clId="{704B9E4B-5F7C-4BDE-8D0D-E217280E2ED8}" dt="2017-09-27T05:41:19.194" v="318" actId="1035"/>
          <ac:spMkLst>
            <pc:docMk/>
            <pc:sldMk cId="2910937018" sldId="280"/>
            <ac:spMk id="222" creationId="{00000000-0000-0000-0000-000000000000}"/>
          </ac:spMkLst>
        </pc:spChg>
      </pc:sldChg>
      <pc:sldChg chg="addSp modSp">
        <pc:chgData name="Jojo John Moolayil" userId="a85ff9d5effd5865" providerId="LiveId" clId="{704B9E4B-5F7C-4BDE-8D0D-E217280E2ED8}" dt="2017-09-27T10:16:50.788" v="410" actId="1036"/>
        <pc:sldMkLst>
          <pc:docMk/>
          <pc:sldMk cId="2427978209" sldId="282"/>
        </pc:sldMkLst>
        <pc:spChg chg="add mod">
          <ac:chgData name="Jojo John Moolayil" userId="a85ff9d5effd5865" providerId="LiveId" clId="{704B9E4B-5F7C-4BDE-8D0D-E217280E2ED8}" dt="2017-09-27T10:16:50.788" v="410" actId="1036"/>
          <ac:spMkLst>
            <pc:docMk/>
            <pc:sldMk cId="2427978209" sldId="282"/>
            <ac:spMk id="2" creationId="{5A336DD2-49C7-4A8F-A9E8-B13F9045E866}"/>
          </ac:spMkLst>
        </pc:spChg>
      </pc:sldChg>
      <pc:sldChg chg="modSp">
        <pc:chgData name="Jojo John Moolayil" userId="a85ff9d5effd5865" providerId="LiveId" clId="{704B9E4B-5F7C-4BDE-8D0D-E217280E2ED8}" dt="2017-09-27T07:42:06.693" v="319" actId="313"/>
        <pc:sldMkLst>
          <pc:docMk/>
          <pc:sldMk cId="3999881715" sldId="283"/>
        </pc:sldMkLst>
        <pc:spChg chg="mod">
          <ac:chgData name="Jojo John Moolayil" userId="a85ff9d5effd5865" providerId="LiveId" clId="{704B9E4B-5F7C-4BDE-8D0D-E217280E2ED8}" dt="2017-09-27T07:42:06.693" v="319" actId="313"/>
          <ac:spMkLst>
            <pc:docMk/>
            <pc:sldMk cId="3999881715" sldId="283"/>
            <ac:spMk id="4" creationId="{63709DA7-549C-4A36-8982-4353BB6668D9}"/>
          </ac:spMkLst>
        </pc:spChg>
      </pc:sldChg>
      <pc:sldChg chg="add">
        <pc:chgData name="Jojo John Moolayil" userId="a85ff9d5effd5865" providerId="LiveId" clId="{704B9E4B-5F7C-4BDE-8D0D-E217280E2ED8}" dt="2017-09-25T09:11:12.570" v="197" actId="20577"/>
        <pc:sldMkLst>
          <pc:docMk/>
          <pc:sldMk cId="1710225831" sldId="286"/>
        </pc:sldMkLst>
      </pc:sldChg>
    </pc:docChg>
  </pc:docChgLst>
  <pc:docChgLst>
    <pc:chgData name="Jojo John Moolayil" userId="a85ff9d5effd5865" providerId="LiveId" clId="{78FD0979-9CDE-4000-9EE7-BFA2151188CE}"/>
    <pc:docChg chg="custSel addSld delSld modSld">
      <pc:chgData name="Jojo John Moolayil" userId="a85ff9d5effd5865" providerId="LiveId" clId="{78FD0979-9CDE-4000-9EE7-BFA2151188CE}" dt="2017-09-10T14:30:38.337" v="1998" actId="20577"/>
      <pc:docMkLst>
        <pc:docMk/>
      </pc:docMkLst>
      <pc:sldChg chg="modSp">
        <pc:chgData name="Jojo John Moolayil" userId="a85ff9d5effd5865" providerId="LiveId" clId="{78FD0979-9CDE-4000-9EE7-BFA2151188CE}" dt="2017-09-10T14:22:02.798" v="1528" actId="1035"/>
        <pc:sldMkLst>
          <pc:docMk/>
          <pc:sldMk cId="0" sldId="257"/>
        </pc:sldMkLst>
        <pc:spChg chg="mod">
          <ac:chgData name="Jojo John Moolayil" userId="a85ff9d5effd5865" providerId="LiveId" clId="{78FD0979-9CDE-4000-9EE7-BFA2151188CE}" dt="2017-09-10T14:22:02.798" v="1528" actId="1035"/>
          <ac:spMkLst>
            <pc:docMk/>
            <pc:sldMk cId="0" sldId="257"/>
            <ac:spMk id="222" creationId="{00000000-0000-0000-0000-000000000000}"/>
          </ac:spMkLst>
        </pc:spChg>
      </pc:sldChg>
      <pc:sldChg chg="modSp">
        <pc:chgData name="Jojo John Moolayil" userId="a85ff9d5effd5865" providerId="LiveId" clId="{78FD0979-9CDE-4000-9EE7-BFA2151188CE}" dt="2017-09-10T14:23:46.366" v="1616" actId="14100"/>
        <pc:sldMkLst>
          <pc:docMk/>
          <pc:sldMk cId="0" sldId="259"/>
        </pc:sldMkLst>
        <pc:spChg chg="mod">
          <ac:chgData name="Jojo John Moolayil" userId="a85ff9d5effd5865" providerId="LiveId" clId="{78FD0979-9CDE-4000-9EE7-BFA2151188CE}" dt="2017-09-10T14:23:35.124" v="1615" actId="20577"/>
          <ac:spMkLst>
            <pc:docMk/>
            <pc:sldMk cId="0" sldId="259"/>
            <ac:spMk id="26" creationId="{60C08567-5670-4BF4-98E6-F9FFC415E27C}"/>
          </ac:spMkLst>
        </pc:spChg>
        <pc:spChg chg="mod">
          <ac:chgData name="Jojo John Moolayil" userId="a85ff9d5effd5865" providerId="LiveId" clId="{78FD0979-9CDE-4000-9EE7-BFA2151188CE}" dt="2017-09-10T14:23:46.366" v="1616" actId="14100"/>
          <ac:spMkLst>
            <pc:docMk/>
            <pc:sldMk cId="0" sldId="259"/>
            <ac:spMk id="32" creationId="{9EFDCD6B-C1E7-4CE8-B7C0-1AF51D9C866F}"/>
          </ac:spMkLst>
        </pc:spChg>
      </pc:sldChg>
      <pc:sldChg chg="modSp">
        <pc:chgData name="Jojo John Moolayil" userId="a85ff9d5effd5865" providerId="LiveId" clId="{78FD0979-9CDE-4000-9EE7-BFA2151188CE}" dt="2017-09-10T14:25:09.053" v="1677" actId="20577"/>
        <pc:sldMkLst>
          <pc:docMk/>
          <pc:sldMk cId="0" sldId="261"/>
        </pc:sldMkLst>
        <pc:spChg chg="mod">
          <ac:chgData name="Jojo John Moolayil" userId="a85ff9d5effd5865" providerId="LiveId" clId="{78FD0979-9CDE-4000-9EE7-BFA2151188CE}" dt="2017-09-10T14:25:09.053" v="1677" actId="20577"/>
          <ac:spMkLst>
            <pc:docMk/>
            <pc:sldMk cId="0" sldId="261"/>
            <ac:spMk id="12" creationId="{AF1CDDA4-1461-43EC-849C-221DDE62E1EC}"/>
          </ac:spMkLst>
        </pc:spChg>
      </pc:sldChg>
      <pc:sldChg chg="del">
        <pc:chgData name="Jojo John Moolayil" userId="a85ff9d5effd5865" providerId="LiveId" clId="{78FD0979-9CDE-4000-9EE7-BFA2151188CE}" dt="2017-09-10T14:21:51.523" v="1517" actId="2696"/>
        <pc:sldMkLst>
          <pc:docMk/>
          <pc:sldMk cId="84239993" sldId="273"/>
        </pc:sldMkLst>
      </pc:sldChg>
      <pc:sldChg chg="modSp">
        <pc:chgData name="Jojo John Moolayil" userId="a85ff9d5effd5865" providerId="LiveId" clId="{78FD0979-9CDE-4000-9EE7-BFA2151188CE}" dt="2017-09-10T14:26:34.692" v="1710" actId="20577"/>
        <pc:sldMkLst>
          <pc:docMk/>
          <pc:sldMk cId="635843005" sldId="275"/>
        </pc:sldMkLst>
        <pc:spChg chg="mod">
          <ac:chgData name="Jojo John Moolayil" userId="a85ff9d5effd5865" providerId="LiveId" clId="{78FD0979-9CDE-4000-9EE7-BFA2151188CE}" dt="2017-09-10T14:26:01.317" v="1692" actId="20577"/>
          <ac:spMkLst>
            <pc:docMk/>
            <pc:sldMk cId="635843005" sldId="275"/>
            <ac:spMk id="2" creationId="{05ADF6EE-6858-48DB-A3E2-83EDAAD9BA37}"/>
          </ac:spMkLst>
        </pc:spChg>
        <pc:spChg chg="mod">
          <ac:chgData name="Jojo John Moolayil" userId="a85ff9d5effd5865" providerId="LiveId" clId="{78FD0979-9CDE-4000-9EE7-BFA2151188CE}" dt="2017-09-10T14:26:34.692" v="1710" actId="20577"/>
          <ac:spMkLst>
            <pc:docMk/>
            <pc:sldMk cId="635843005" sldId="275"/>
            <ac:spMk id="29" creationId="{5F2514CD-D7A0-4091-A3E0-567BC0F56A66}"/>
          </ac:spMkLst>
        </pc:spChg>
      </pc:sldChg>
      <pc:sldChg chg="modSp">
        <pc:chgData name="Jojo John Moolayil" userId="a85ff9d5effd5865" providerId="LiveId" clId="{78FD0979-9CDE-4000-9EE7-BFA2151188CE}" dt="2017-09-10T14:25:35.537" v="1691" actId="20577"/>
        <pc:sldMkLst>
          <pc:docMk/>
          <pc:sldMk cId="2733551777" sldId="276"/>
        </pc:sldMkLst>
        <pc:spChg chg="mod">
          <ac:chgData name="Jojo John Moolayil" userId="a85ff9d5effd5865" providerId="LiveId" clId="{78FD0979-9CDE-4000-9EE7-BFA2151188CE}" dt="2017-09-10T14:25:35.537" v="1691" actId="20577"/>
          <ac:spMkLst>
            <pc:docMk/>
            <pc:sldMk cId="2733551777" sldId="276"/>
            <ac:spMk id="12" creationId="{AF1CDDA4-1461-43EC-849C-221DDE62E1EC}"/>
          </ac:spMkLst>
        </pc:spChg>
      </pc:sldChg>
      <pc:sldChg chg="addSp delSp modSp add">
        <pc:chgData name="Jojo John Moolayil" userId="a85ff9d5effd5865" providerId="LiveId" clId="{78FD0979-9CDE-4000-9EE7-BFA2151188CE}" dt="2017-09-10T14:27:37.633" v="1735" actId="20577"/>
        <pc:sldMkLst>
          <pc:docMk/>
          <pc:sldMk cId="3003233810" sldId="277"/>
        </pc:sldMkLst>
        <pc:spChg chg="mod">
          <ac:chgData name="Jojo John Moolayil" userId="a85ff9d5effd5865" providerId="LiveId" clId="{78FD0979-9CDE-4000-9EE7-BFA2151188CE}" dt="2017-09-10T14:27:37.633" v="1735" actId="20577"/>
          <ac:spMkLst>
            <pc:docMk/>
            <pc:sldMk cId="3003233810" sldId="277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0:50.738" v="611" actId="20577"/>
          <ac:spMkLst>
            <pc:docMk/>
            <pc:sldMk cId="3003233810" sldId="277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02:39.526" v="26" actId="20577"/>
          <ac:spMkLst>
            <pc:docMk/>
            <pc:sldMk cId="3003233810" sldId="277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2" creationId="{63992698-9BBF-4FC2-A042-DF2C812DE4C2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3" creationId="{920237EA-C782-4F7B-9DDF-E3CB77E36C10}"/>
          </ac:picMkLst>
        </pc:picChg>
        <pc:picChg chg="add mod">
          <ac:chgData name="Jojo John Moolayil" userId="a85ff9d5effd5865" providerId="LiveId" clId="{78FD0979-9CDE-4000-9EE7-BFA2151188CE}" dt="2017-09-10T14:10:44.966" v="603" actId="1036"/>
          <ac:picMkLst>
            <pc:docMk/>
            <pc:sldMk cId="3003233810" sldId="277"/>
            <ac:picMk id="4" creationId="{129CF96D-943F-4361-BB55-512A7B7AF1CD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5" creationId="{8FAD1531-F7FC-44A6-B9B3-A0DA79F3E5F0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6" creationId="{5351798C-B1DF-4E78-95D4-BF37808F2DC4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7" creationId="{20098DD7-571A-4CA5-B347-9BA8EA5DA879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9" creationId="{1B1F0F31-2923-4429-818B-71AB2F213452}"/>
          </ac:picMkLst>
        </pc:picChg>
      </pc:sldChg>
      <pc:sldChg chg="add del">
        <pc:chgData name="Jojo John Moolayil" userId="a85ff9d5effd5865" providerId="LiveId" clId="{78FD0979-9CDE-4000-9EE7-BFA2151188CE}" dt="2017-09-10T14:16:46.517" v="1516" actId="2696"/>
        <pc:sldMkLst>
          <pc:docMk/>
          <pc:sldMk cId="577433045" sldId="278"/>
        </pc:sldMkLst>
      </pc:sldChg>
      <pc:sldChg chg="addSp delSp modSp add">
        <pc:chgData name="Jojo John Moolayil" userId="a85ff9d5effd5865" providerId="LiveId" clId="{78FD0979-9CDE-4000-9EE7-BFA2151188CE}" dt="2017-09-10T14:28:40.590" v="1782" actId="1036"/>
        <pc:sldMkLst>
          <pc:docMk/>
          <pc:sldMk cId="3004723163" sldId="279"/>
        </pc:sldMkLst>
        <pc:spChg chg="mod">
          <ac:chgData name="Jojo John Moolayil" userId="a85ff9d5effd5865" providerId="LiveId" clId="{78FD0979-9CDE-4000-9EE7-BFA2151188CE}" dt="2017-09-10T14:28:40.590" v="1782" actId="1036"/>
          <ac:spMkLst>
            <pc:docMk/>
            <pc:sldMk cId="3004723163" sldId="279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6:26.290" v="1515" actId="20577"/>
          <ac:spMkLst>
            <pc:docMk/>
            <pc:sldMk cId="3004723163" sldId="279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11:08.353" v="622" actId="20577"/>
          <ac:spMkLst>
            <pc:docMk/>
            <pc:sldMk cId="3004723163" sldId="279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14:33.410" v="1138" actId="478"/>
          <ac:picMkLst>
            <pc:docMk/>
            <pc:sldMk cId="3004723163" sldId="279"/>
            <ac:picMk id="4" creationId="{129CF96D-943F-4361-BB55-512A7B7AF1CD}"/>
          </ac:picMkLst>
        </pc:picChg>
        <pc:picChg chg="add mod">
          <ac:chgData name="Jojo John Moolayil" userId="a85ff9d5effd5865" providerId="LiveId" clId="{78FD0979-9CDE-4000-9EE7-BFA2151188CE}" dt="2017-09-10T14:14:36.655" v="1140" actId="1076"/>
          <ac:picMkLst>
            <pc:docMk/>
            <pc:sldMk cId="3004723163" sldId="279"/>
            <ac:picMk id="9" creationId="{07F71F56-AAF8-4D8D-85FB-A8B196B38466}"/>
          </ac:picMkLst>
        </pc:picChg>
      </pc:sldChg>
      <pc:sldChg chg="modSp add">
        <pc:chgData name="Jojo John Moolayil" userId="a85ff9d5effd5865" providerId="LiveId" clId="{78FD0979-9CDE-4000-9EE7-BFA2151188CE}" dt="2017-09-10T14:30:38.337" v="1998" actId="20577"/>
        <pc:sldMkLst>
          <pc:docMk/>
          <pc:sldMk cId="2910937018" sldId="280"/>
        </pc:sldMkLst>
        <pc:spChg chg="mod">
          <ac:chgData name="Jojo John Moolayil" userId="a85ff9d5effd5865" providerId="LiveId" clId="{78FD0979-9CDE-4000-9EE7-BFA2151188CE}" dt="2017-09-10T14:30:38.337" v="1998" actId="20577"/>
          <ac:spMkLst>
            <pc:docMk/>
            <pc:sldMk cId="2910937018" sldId="280"/>
            <ac:spMk id="222" creationId="{00000000-0000-0000-0000-000000000000}"/>
          </ac:spMkLst>
        </pc:spChg>
      </pc:sldChg>
      <pc:sldMasterChg chg="delSldLayout">
        <pc:chgData name="Jojo John Moolayil" userId="a85ff9d5effd5865" providerId="LiveId" clId="{78FD0979-9CDE-4000-9EE7-BFA2151188CE}" dt="2017-09-10T14:21:51.523" v="1518" actId="2696"/>
        <pc:sldMasterMkLst>
          <pc:docMk/>
          <pc:sldMasterMk cId="0" sldId="2147483671"/>
        </pc:sldMasterMkLst>
        <pc:sldLayoutChg chg="del">
          <pc:chgData name="Jojo John Moolayil" userId="a85ff9d5effd5865" providerId="LiveId" clId="{78FD0979-9CDE-4000-9EE7-BFA2151188CE}" dt="2017-09-10T14:21:51.523" v="1518" actId="2696"/>
          <pc:sldLayoutMkLst>
            <pc:docMk/>
            <pc:sldMasterMk cId="0" sldId="2147483671"/>
            <pc:sldLayoutMk cId="0" sldId="2147483660"/>
          </pc:sldLayoutMkLst>
        </pc:sldLayoutChg>
      </pc:sldMasterChg>
    </pc:docChg>
  </pc:docChgLst>
  <pc:docChgLst>
    <pc:chgData name="Jojo John Moolayil" userId="a85ff9d5effd5865" providerId="LiveId" clId="{C5BFCA1C-B24F-4823-B4A7-D4BD13859D7C}"/>
    <pc:docChg chg="custSel modSld">
      <pc:chgData name="Jojo John Moolayil" userId="a85ff9d5effd5865" providerId="LiveId" clId="{C5BFCA1C-B24F-4823-B4A7-D4BD13859D7C}" dt="2017-09-13T18:04:59.491" v="50" actId="20577"/>
      <pc:docMkLst>
        <pc:docMk/>
      </pc:docMkLst>
      <pc:sldChg chg="modSp">
        <pc:chgData name="Jojo John Moolayil" userId="a85ff9d5effd5865" providerId="LiveId" clId="{C5BFCA1C-B24F-4823-B4A7-D4BD13859D7C}" dt="2017-09-13T17:55:04.404" v="28" actId="20577"/>
        <pc:sldMkLst>
          <pc:docMk/>
          <pc:sldMk cId="0" sldId="258"/>
        </pc:sldMkLst>
        <pc:spChg chg="mod">
          <ac:chgData name="Jojo John Moolayil" userId="a85ff9d5effd5865" providerId="LiveId" clId="{C5BFCA1C-B24F-4823-B4A7-D4BD13859D7C}" dt="2017-09-13T17:55:04.404" v="28" actId="20577"/>
          <ac:spMkLst>
            <pc:docMk/>
            <pc:sldMk cId="0" sldId="258"/>
            <ac:spMk id="228" creationId="{00000000-0000-0000-0000-000000000000}"/>
          </ac:spMkLst>
        </pc:spChg>
      </pc:sldChg>
      <pc:sldChg chg="modSp">
        <pc:chgData name="Jojo John Moolayil" userId="a85ff9d5effd5865" providerId="LiveId" clId="{C5BFCA1C-B24F-4823-B4A7-D4BD13859D7C}" dt="2017-09-13T18:04:59.491" v="50" actId="20577"/>
        <pc:sldMkLst>
          <pc:docMk/>
          <pc:sldMk cId="0" sldId="259"/>
        </pc:sldMkLst>
        <pc:spChg chg="mod">
          <ac:chgData name="Jojo John Moolayil" userId="a85ff9d5effd5865" providerId="LiveId" clId="{C5BFCA1C-B24F-4823-B4A7-D4BD13859D7C}" dt="2017-09-13T18:04:59.491" v="50" actId="20577"/>
          <ac:spMkLst>
            <pc:docMk/>
            <pc:sldMk cId="0" sldId="259"/>
            <ac:spMk id="235" creationId="{00000000-0000-0000-0000-000000000000}"/>
          </ac:spMkLst>
        </pc:spChg>
      </pc:sldChg>
      <pc:sldChg chg="modSp">
        <pc:chgData name="Jojo John Moolayil" userId="a85ff9d5effd5865" providerId="LiveId" clId="{C5BFCA1C-B24F-4823-B4A7-D4BD13859D7C}" dt="2017-09-11T17:18:36.248" v="3" actId="1037"/>
        <pc:sldMkLst>
          <pc:docMk/>
          <pc:sldMk cId="0" sldId="260"/>
        </pc:sldMkLst>
        <pc:cxnChg chg="mod ord">
          <ac:chgData name="Jojo John Moolayil" userId="a85ff9d5effd5865" providerId="LiveId" clId="{C5BFCA1C-B24F-4823-B4A7-D4BD13859D7C}" dt="2017-09-11T17:18:36.248" v="3" actId="1037"/>
          <ac:cxnSpMkLst>
            <pc:docMk/>
            <pc:sldMk cId="0" sldId="260"/>
            <ac:cxnSpMk id="227" creationId="{BCF34B58-E6B9-467A-8531-7FBF019B908C}"/>
          </ac:cxnSpMkLst>
        </pc:cxnChg>
        <pc:cxnChg chg="ord">
          <ac:chgData name="Jojo John Moolayil" userId="a85ff9d5effd5865" providerId="LiveId" clId="{C5BFCA1C-B24F-4823-B4A7-D4BD13859D7C}" dt="2017-09-11T17:17:57.357" v="0" actId="166"/>
          <ac:cxnSpMkLst>
            <pc:docMk/>
            <pc:sldMk cId="0" sldId="260"/>
            <ac:cxnSpMk id="229" creationId="{63A86AFC-69AF-4F54-A43F-43F3419E3640}"/>
          </ac:cxnSpMkLst>
        </pc:cxnChg>
      </pc:sldChg>
    </pc:docChg>
  </pc:docChgLst>
  <pc:docChgLst>
    <pc:chgData name="Jojo John Moolayil" userId="a85ff9d5effd5865" providerId="LiveId" clId="{62B8613F-6509-472F-B6E4-E492CB8A82A8}"/>
    <pc:docChg chg="undo redo custSel modSld">
      <pc:chgData name="Jojo John Moolayil" userId="a85ff9d5effd5865" providerId="LiveId" clId="{62B8613F-6509-472F-B6E4-E492CB8A82A8}" dt="2017-10-13T09:10:10.257" v="150" actId="20577"/>
      <pc:docMkLst>
        <pc:docMk/>
      </pc:docMkLst>
      <pc:sldChg chg="delSp modSp">
        <pc:chgData name="Jojo John Moolayil" userId="a85ff9d5effd5865" providerId="LiveId" clId="{62B8613F-6509-472F-B6E4-E492CB8A82A8}" dt="2017-10-09T13:52:43.983" v="88" actId="1035"/>
        <pc:sldMkLst>
          <pc:docMk/>
          <pc:sldMk cId="0" sldId="258"/>
        </pc:sldMkLst>
        <pc:spChg chg="mod">
          <ac:chgData name="Jojo John Moolayil" userId="a85ff9d5effd5865" providerId="LiveId" clId="{62B8613F-6509-472F-B6E4-E492CB8A82A8}" dt="2017-10-09T13:52:43.983" v="88" actId="1035"/>
          <ac:spMkLst>
            <pc:docMk/>
            <pc:sldMk cId="0" sldId="258"/>
            <ac:spMk id="228" creationId="{00000000-0000-0000-0000-000000000000}"/>
          </ac:spMkLst>
        </pc:spChg>
        <pc:cxnChg chg="del">
          <ac:chgData name="Jojo John Moolayil" userId="a85ff9d5effd5865" providerId="LiveId" clId="{62B8613F-6509-472F-B6E4-E492CB8A82A8}" dt="2017-10-09T13:52:29.950" v="66" actId="478"/>
          <ac:cxnSpMkLst>
            <pc:docMk/>
            <pc:sldMk cId="0" sldId="258"/>
            <ac:cxnSpMk id="229" creationId="{00000000-0000-0000-0000-000000000000}"/>
          </ac:cxnSpMkLst>
        </pc:cxnChg>
      </pc:sldChg>
      <pc:sldChg chg="modSp">
        <pc:chgData name="Jojo John Moolayil" userId="a85ff9d5effd5865" providerId="LiveId" clId="{62B8613F-6509-472F-B6E4-E492CB8A82A8}" dt="2017-10-09T13:52:27.554" v="64" actId="20577"/>
        <pc:sldMkLst>
          <pc:docMk/>
          <pc:sldMk cId="0" sldId="259"/>
        </pc:sldMkLst>
        <pc:spChg chg="mod">
          <ac:chgData name="Jojo John Moolayil" userId="a85ff9d5effd5865" providerId="LiveId" clId="{62B8613F-6509-472F-B6E4-E492CB8A82A8}" dt="2017-10-09T13:52:27.554" v="64" actId="20577"/>
          <ac:spMkLst>
            <pc:docMk/>
            <pc:sldMk cId="0" sldId="259"/>
            <ac:spMk id="24" creationId="{B4684BB8-DEBB-4F37-A5F6-351DBABBC6EA}"/>
          </ac:spMkLst>
        </pc:spChg>
      </pc:sldChg>
      <pc:sldChg chg="modSp">
        <pc:chgData name="Jojo John Moolayil" userId="a85ff9d5effd5865" providerId="LiveId" clId="{62B8613F-6509-472F-B6E4-E492CB8A82A8}" dt="2017-10-10T14:39:53.353" v="97" actId="6549"/>
        <pc:sldMkLst>
          <pc:docMk/>
          <pc:sldMk cId="0" sldId="260"/>
        </pc:sldMkLst>
        <pc:spChg chg="mod">
          <ac:chgData name="Jojo John Moolayil" userId="a85ff9d5effd5865" providerId="LiveId" clId="{62B8613F-6509-472F-B6E4-E492CB8A82A8}" dt="2017-10-10T14:39:53.353" v="97" actId="6549"/>
          <ac:spMkLst>
            <pc:docMk/>
            <pc:sldMk cId="0" sldId="260"/>
            <ac:spMk id="28" creationId="{EA449AF6-D23B-4433-B379-4AFF5ACC4CF0}"/>
          </ac:spMkLst>
        </pc:spChg>
      </pc:sldChg>
      <pc:sldChg chg="modSp">
        <pc:chgData name="Jojo John Moolayil" userId="a85ff9d5effd5865" providerId="LiveId" clId="{62B8613F-6509-472F-B6E4-E492CB8A82A8}" dt="2017-10-13T09:10:10.257" v="150" actId="20577"/>
        <pc:sldMkLst>
          <pc:docMk/>
          <pc:sldMk cId="635843005" sldId="275"/>
        </pc:sldMkLst>
        <pc:spChg chg="mod">
          <ac:chgData name="Jojo John Moolayil" userId="a85ff9d5effd5865" providerId="LiveId" clId="{62B8613F-6509-472F-B6E4-E492CB8A82A8}" dt="2017-10-13T09:00:51.957" v="103" actId="20577"/>
          <ac:spMkLst>
            <pc:docMk/>
            <pc:sldMk cId="635843005" sldId="275"/>
            <ac:spMk id="5" creationId="{621BB068-C204-4851-A24D-3C0BD06F551D}"/>
          </ac:spMkLst>
        </pc:spChg>
        <pc:spChg chg="mod">
          <ac:chgData name="Jojo John Moolayil" userId="a85ff9d5effd5865" providerId="LiveId" clId="{62B8613F-6509-472F-B6E4-E492CB8A82A8}" dt="2017-10-13T09:10:10.257" v="150" actId="20577"/>
          <ac:spMkLst>
            <pc:docMk/>
            <pc:sldMk cId="635843005" sldId="275"/>
            <ac:spMk id="12" creationId="{64653077-31DE-42FD-9EC7-C59737268B76}"/>
          </ac:spMkLst>
        </pc:spChg>
      </pc:sldChg>
      <pc:sldChg chg="modSp">
        <pc:chgData name="Jojo John Moolayil" userId="a85ff9d5effd5865" providerId="LiveId" clId="{62B8613F-6509-472F-B6E4-E492CB8A82A8}" dt="2017-10-13T07:53:36.135" v="101" actId="20577"/>
        <pc:sldMkLst>
          <pc:docMk/>
          <pc:sldMk cId="2427978209" sldId="282"/>
        </pc:sldMkLst>
        <pc:spChg chg="mod">
          <ac:chgData name="Jojo John Moolayil" userId="a85ff9d5effd5865" providerId="LiveId" clId="{62B8613F-6509-472F-B6E4-E492CB8A82A8}" dt="2017-10-13T07:53:36.135" v="101" actId="20577"/>
          <ac:spMkLst>
            <pc:docMk/>
            <pc:sldMk cId="2427978209" sldId="282"/>
            <ac:spMk id="4" creationId="{63709DA7-549C-4A36-8982-4353BB6668D9}"/>
          </ac:spMkLst>
        </pc:spChg>
      </pc:sldChg>
      <pc:sldChg chg="modSp">
        <pc:chgData name="Jojo John Moolayil" userId="a85ff9d5effd5865" providerId="LiveId" clId="{62B8613F-6509-472F-B6E4-E492CB8A82A8}" dt="2017-10-12T13:34:09.863" v="98" actId="1037"/>
        <pc:sldMkLst>
          <pc:docMk/>
          <pc:sldMk cId="667128631" sldId="288"/>
        </pc:sldMkLst>
        <pc:spChg chg="mod">
          <ac:chgData name="Jojo John Moolayil" userId="a85ff9d5effd5865" providerId="LiveId" clId="{62B8613F-6509-472F-B6E4-E492CB8A82A8}" dt="2017-10-12T13:34:09.863" v="98" actId="1037"/>
          <ac:spMkLst>
            <pc:docMk/>
            <pc:sldMk cId="667128631" sldId="288"/>
            <ac:spMk id="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2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80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0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90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10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65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91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46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37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1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76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8" name="Shape 5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7" name="Shape 6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3" name="Shape 7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2" name="Shape 82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None/>
              <a:defRPr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Font typeface="Raleway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</a:t>
            </a:r>
            <a:r>
              <a:rPr lang="en" sz="800">
                <a:solidFill>
                  <a:schemeClr val="lt1"/>
                </a:solidFill>
              </a:rPr>
              <a:t>All Rights Reserved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3" name="Shape 10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6" name="Shape 10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3246150" y="4159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5400000">
            <a:off x="3398550" y="431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 rot="5400000">
            <a:off x="3550950" y="446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869850" y="1243550"/>
            <a:ext cx="8052300" cy="10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Machine Learning with Python</a:t>
            </a:r>
            <a:endParaRPr lang="en" sz="4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200" y="3931325"/>
            <a:ext cx="91440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</a:t>
            </a:r>
            <a:r>
              <a:rPr lang="en" sz="3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TELCOMA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95025" y="484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047425" y="499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6" name="Shape 166"/>
          <p:cNvSpPr/>
          <p:nvPr/>
        </p:nvSpPr>
        <p:spPr>
          <a:xfrm>
            <a:off x="0" y="4881487"/>
            <a:ext cx="9144000" cy="261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3689250" y="2240075"/>
            <a:ext cx="49893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400" dirty="0"/>
              <a:t>The Complete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532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</a:rPr>
              <a:t>Introduction to Statistics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8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Basics</a:t>
            </a:r>
            <a:br>
              <a:rPr lang="en-US" sz="3200" dirty="0"/>
            </a:b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449AF6-D23B-4433-B379-4AFF5ACC4CF0}"/>
              </a:ext>
            </a:extLst>
          </p:cNvPr>
          <p:cNvSpPr txBox="1"/>
          <p:nvPr/>
        </p:nvSpPr>
        <p:spPr>
          <a:xfrm>
            <a:off x="352569" y="1601638"/>
            <a:ext cx="2738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Measure of Central Tendency</a:t>
            </a:r>
          </a:p>
          <a:p>
            <a:r>
              <a:rPr lang="en-US" dirty="0">
                <a:solidFill>
                  <a:schemeClr val="tx1"/>
                </a:solidFill>
              </a:rPr>
              <a:t> - Mean</a:t>
            </a:r>
          </a:p>
          <a:p>
            <a:r>
              <a:rPr lang="en-US" dirty="0">
                <a:solidFill>
                  <a:schemeClr val="tx1"/>
                </a:solidFill>
              </a:rPr>
              <a:t> - Median</a:t>
            </a:r>
          </a:p>
          <a:p>
            <a:r>
              <a:rPr lang="en-US" dirty="0">
                <a:solidFill>
                  <a:schemeClr val="tx1"/>
                </a:solidFill>
              </a:rPr>
              <a:t> - Mode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AB03F-4ECF-4828-A3B2-420F6A537118}"/>
              </a:ext>
            </a:extLst>
          </p:cNvPr>
          <p:cNvSpPr/>
          <p:nvPr/>
        </p:nvSpPr>
        <p:spPr>
          <a:xfrm>
            <a:off x="147386" y="1469092"/>
            <a:ext cx="3148707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BFB15-FF88-4754-8453-76254B33E43D}"/>
              </a:ext>
            </a:extLst>
          </p:cNvPr>
          <p:cNvSpPr/>
          <p:nvPr/>
        </p:nvSpPr>
        <p:spPr>
          <a:xfrm>
            <a:off x="429325" y="3043873"/>
            <a:ext cx="212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Measure of Variability</a:t>
            </a:r>
          </a:p>
          <a:p>
            <a:r>
              <a:rPr lang="en-US" dirty="0">
                <a:solidFill>
                  <a:schemeClr val="tx1"/>
                </a:solidFill>
              </a:rPr>
              <a:t> - Range </a:t>
            </a:r>
          </a:p>
          <a:p>
            <a:r>
              <a:rPr lang="en-US" dirty="0">
                <a:solidFill>
                  <a:schemeClr val="tx1"/>
                </a:solidFill>
              </a:rPr>
              <a:t> - Variance</a:t>
            </a:r>
          </a:p>
          <a:p>
            <a:r>
              <a:rPr lang="en-US" dirty="0">
                <a:solidFill>
                  <a:schemeClr val="tx1"/>
                </a:solidFill>
              </a:rPr>
              <a:t> - Standard Deviation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67BB6-3AD8-494A-A920-F1973B7D9BBE}"/>
              </a:ext>
            </a:extLst>
          </p:cNvPr>
          <p:cNvSpPr/>
          <p:nvPr/>
        </p:nvSpPr>
        <p:spPr>
          <a:xfrm>
            <a:off x="147386" y="2982459"/>
            <a:ext cx="3148707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8DE1-1057-43E5-B58B-1890B0A65D3B}"/>
              </a:ext>
            </a:extLst>
          </p:cNvPr>
          <p:cNvSpPr/>
          <p:nvPr/>
        </p:nvSpPr>
        <p:spPr>
          <a:xfrm>
            <a:off x="3501276" y="1469091"/>
            <a:ext cx="5331024" cy="27325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278CB-DB8A-4A6B-AB89-B594C01604BA}"/>
              </a:ext>
            </a:extLst>
          </p:cNvPr>
          <p:cNvSpPr/>
          <p:nvPr/>
        </p:nvSpPr>
        <p:spPr>
          <a:xfrm>
            <a:off x="3679343" y="1601638"/>
            <a:ext cx="2388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Normal Distribution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16D508-1BBC-4DFC-B72E-37C99A42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43" y="2529404"/>
            <a:ext cx="3214701" cy="1493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4E786-D3B6-4E49-9F4F-112B4BC8DBC5}"/>
              </a:ext>
            </a:extLst>
          </p:cNvPr>
          <p:cNvSpPr txBox="1"/>
          <p:nvPr/>
        </p:nvSpPr>
        <p:spPr>
          <a:xfrm>
            <a:off x="3703549" y="1849753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Symmetric around the mean, unimodal and asymptotic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Mean = Median =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Completely determined by mean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88233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7900" y="196650"/>
            <a:ext cx="4211700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Basics contd..</a:t>
            </a:r>
            <a:endParaRPr lang="en" sz="32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DDA4-1461-43EC-849C-221DDE62E1EC}"/>
              </a:ext>
            </a:extLst>
          </p:cNvPr>
          <p:cNvSpPr txBox="1"/>
          <p:nvPr/>
        </p:nvSpPr>
        <p:spPr>
          <a:xfrm>
            <a:off x="429325" y="1741022"/>
            <a:ext cx="320912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Central Limit Theorem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The central limit theorem (CLT) is a statistical theory that states that given a sufficiently large sample size from a population with a finite level of variance, the mean of all samples from the same population will be approximately equal to the mean of the population. </a:t>
            </a:r>
          </a:p>
          <a:p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dirty="0">
                <a:solidFill>
                  <a:schemeClr val="tx1"/>
                </a:solidFill>
              </a:rPr>
              <a:t>Furthermore, all of the samples will follow an approximate normal distribution pattern, with all variances being approximately equal to the variance of the population divided by each sample's size.</a:t>
            </a:r>
            <a:br>
              <a:rPr lang="en-IN" sz="11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82C1D-2E0E-45A7-BB23-7E3B7A897530}"/>
              </a:ext>
            </a:extLst>
          </p:cNvPr>
          <p:cNvSpPr/>
          <p:nvPr/>
        </p:nvSpPr>
        <p:spPr>
          <a:xfrm>
            <a:off x="3501276" y="3974445"/>
            <a:ext cx="3083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865D9-F4FF-4D5C-A208-B9BE4593CF70}"/>
              </a:ext>
            </a:extLst>
          </p:cNvPr>
          <p:cNvSpPr/>
          <p:nvPr/>
        </p:nvSpPr>
        <p:spPr>
          <a:xfrm>
            <a:off x="4712546" y="469970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 Scores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B848-C19D-4506-84FE-29F9B531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92" y="744183"/>
            <a:ext cx="3280211" cy="15677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7354AA-F970-4B12-80F8-C41116F73210}"/>
              </a:ext>
            </a:extLst>
          </p:cNvPr>
          <p:cNvSpPr/>
          <p:nvPr/>
        </p:nvSpPr>
        <p:spPr>
          <a:xfrm>
            <a:off x="4693982" y="2836136"/>
            <a:ext cx="445186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Error</a:t>
            </a:r>
          </a:p>
          <a:p>
            <a:r>
              <a:rPr lang="en-US" sz="1200" dirty="0">
                <a:solidFill>
                  <a:schemeClr val="bg1"/>
                </a:solidFill>
              </a:rPr>
              <a:t>Defined as the standard deviation of the sampling of a statistic.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e.g.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Sampling distribution of mean</a:t>
            </a:r>
          </a:p>
        </p:txBody>
      </p:sp>
    </p:spTree>
    <p:extLst>
      <p:ext uri="{BB962C8B-B14F-4D97-AF65-F5344CB8AC3E}">
        <p14:creationId xmlns:p14="http://schemas.microsoft.com/office/powerpoint/2010/main" val="27335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7900" y="196650"/>
            <a:ext cx="4211700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Probability Distributions</a:t>
            </a:r>
            <a:endParaRPr lang="en" sz="16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709DA7-549C-4A36-8982-4353BB6668D9}"/>
              </a:ext>
            </a:extLst>
          </p:cNvPr>
          <p:cNvSpPr txBox="1"/>
          <p:nvPr/>
        </p:nvSpPr>
        <p:spPr>
          <a:xfrm>
            <a:off x="427555" y="1892650"/>
            <a:ext cx="41231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>
                <a:solidFill>
                  <a:schemeClr val="tx1"/>
                </a:solidFill>
              </a:rPr>
              <a:t>Random variable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It is the numerical measurement of the outcome of an experiment that can assume different values at random.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A random variable can be discrete or continuous.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Categorical Random Variable </a:t>
            </a:r>
            <a:r>
              <a:rPr lang="en-IN" sz="900" dirty="0">
                <a:solidFill>
                  <a:schemeClr val="tx1"/>
                </a:solidFill>
              </a:rPr>
              <a:t>e.g. Gender of a baby (male, female)</a:t>
            </a:r>
            <a:endParaRPr lang="en-IN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Numeric random variable assumes any values in an interval.</a:t>
            </a:r>
            <a:br>
              <a:rPr lang="en-IN" sz="1100" dirty="0">
                <a:solidFill>
                  <a:schemeClr val="tx1"/>
                </a:solidFill>
              </a:rPr>
            </a:br>
            <a:r>
              <a:rPr lang="en-IN" sz="1100" dirty="0">
                <a:solidFill>
                  <a:schemeClr val="tx1"/>
                </a:solidFill>
              </a:rPr>
              <a:t>e.g. Body weight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</a:p>
          <a:p>
            <a:br>
              <a:rPr lang="en-IN" sz="105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The probability distribution of a discrete random variable assigns a probability to each possible separate value.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Each probability falls between 0 and 1 inclusive,</a:t>
            </a:r>
          </a:p>
          <a:p>
            <a:r>
              <a:rPr lang="en-IN" sz="1200" dirty="0">
                <a:solidFill>
                  <a:schemeClr val="tx1"/>
                </a:solidFill>
              </a:rPr>
              <a:t>and the sum of the probabilities of all possible values equals 1</a:t>
            </a:r>
          </a:p>
          <a:p>
            <a:pPr lvl="1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09C4-54E4-47DD-BD0F-2D5FD0F4F283}"/>
              </a:ext>
            </a:extLst>
          </p:cNvPr>
          <p:cNvSpPr txBox="1"/>
          <p:nvPr/>
        </p:nvSpPr>
        <p:spPr>
          <a:xfrm>
            <a:off x="347327" y="1572217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Some pre-requisites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6B1280-1B28-49AC-A415-F39B76F3E936}"/>
              </a:ext>
            </a:extLst>
          </p:cNvPr>
          <p:cNvSpPr/>
          <p:nvPr/>
        </p:nvSpPr>
        <p:spPr>
          <a:xfrm>
            <a:off x="283535" y="1572217"/>
            <a:ext cx="4157662" cy="31982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02488-B88A-4614-A2F4-6409281B16F6}"/>
              </a:ext>
            </a:extLst>
          </p:cNvPr>
          <p:cNvSpPr/>
          <p:nvPr/>
        </p:nvSpPr>
        <p:spPr>
          <a:xfrm>
            <a:off x="4820097" y="879719"/>
            <a:ext cx="3795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In the case of rolling a fair die, let X denote the number of dots. X is a discrete random variable. </a:t>
            </a:r>
          </a:p>
          <a:p>
            <a:endParaRPr lang="en-IN" sz="1200" dirty="0"/>
          </a:p>
          <a:p>
            <a:r>
              <a:rPr lang="en-IN" sz="1200" dirty="0"/>
              <a:t>Let x denote the number of dots observed.</a:t>
            </a:r>
          </a:p>
          <a:p>
            <a:r>
              <a:rPr lang="en-IN" sz="1200" dirty="0"/>
              <a:t>There are 6 possibilities: 1, 2, 3, 4, 5 and 6. </a:t>
            </a:r>
          </a:p>
          <a:p>
            <a:r>
              <a:rPr lang="en-IN" sz="1200" dirty="0"/>
              <a:t>The probability distribution is </a:t>
            </a:r>
            <a:r>
              <a:rPr lang="en-IN" sz="1200" dirty="0" err="1"/>
              <a:t>Pr</a:t>
            </a:r>
            <a:r>
              <a:rPr lang="en-IN" sz="1200" dirty="0"/>
              <a:t>(x) = 1/6 for all x.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F81A5-4D93-42C7-80E4-0BBA904867FE}"/>
              </a:ext>
            </a:extLst>
          </p:cNvPr>
          <p:cNvSpPr txBox="1"/>
          <p:nvPr/>
        </p:nvSpPr>
        <p:spPr>
          <a:xfrm>
            <a:off x="4672936" y="60389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Example 1</a:t>
            </a:r>
          </a:p>
        </p:txBody>
      </p:sp>
      <p:pic>
        <p:nvPicPr>
          <p:cNvPr id="1072" name="Picture 48" descr="Probability distribution for the sum of two six-sided dice">
            <a:extLst>
              <a:ext uri="{FF2B5EF4-FFF2-40B4-BE49-F238E27FC236}">
                <a16:creationId xmlns:a16="http://schemas.microsoft.com/office/drawing/2014/main" id="{5E6324D9-15A7-48F1-A9E6-41CC55A9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19" y="2286742"/>
            <a:ext cx="2884829" cy="216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02F079-19BC-4017-9D74-1EE5394F9729}"/>
              </a:ext>
            </a:extLst>
          </p:cNvPr>
          <p:cNvSpPr txBox="1"/>
          <p:nvPr/>
        </p:nvSpPr>
        <p:spPr>
          <a:xfrm>
            <a:off x="4619775" y="2152701"/>
            <a:ext cx="4671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Example 2 – </a:t>
            </a:r>
            <a:r>
              <a:rPr lang="en-US" sz="1100" dirty="0"/>
              <a:t>The probability distribution for the sum of 2 six-sided dice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2797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7900" y="196650"/>
            <a:ext cx="4211700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Other important </a:t>
            </a:r>
            <a:br>
              <a:rPr lang="en-US" sz="3200" dirty="0"/>
            </a:br>
            <a:r>
              <a:rPr lang="en-US" sz="3200" dirty="0"/>
              <a:t>Pr. Distributions</a:t>
            </a:r>
            <a:endParaRPr lang="en" sz="16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709DA7-549C-4A36-8982-4353BB6668D9}"/>
              </a:ext>
            </a:extLst>
          </p:cNvPr>
          <p:cNvSpPr txBox="1"/>
          <p:nvPr/>
        </p:nvSpPr>
        <p:spPr>
          <a:xfrm>
            <a:off x="427555" y="1892650"/>
            <a:ext cx="412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Very common numeric probability distribution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09C4-54E4-47DD-BD0F-2D5FD0F4F283}"/>
              </a:ext>
            </a:extLst>
          </p:cNvPr>
          <p:cNvSpPr txBox="1"/>
          <p:nvPr/>
        </p:nvSpPr>
        <p:spPr>
          <a:xfrm>
            <a:off x="347327" y="157221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Normal Distribution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6B1280-1B28-49AC-A415-F39B76F3E936}"/>
              </a:ext>
            </a:extLst>
          </p:cNvPr>
          <p:cNvSpPr/>
          <p:nvPr/>
        </p:nvSpPr>
        <p:spPr>
          <a:xfrm>
            <a:off x="283535" y="1572217"/>
            <a:ext cx="4157662" cy="31982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F81A5-4D93-42C7-80E4-0BBA904867FE}"/>
              </a:ext>
            </a:extLst>
          </p:cNvPr>
          <p:cNvSpPr txBox="1"/>
          <p:nvPr/>
        </p:nvSpPr>
        <p:spPr>
          <a:xfrm>
            <a:off x="4672935" y="24116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Binomial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2F079-19BC-4017-9D74-1EE5394F9729}"/>
              </a:ext>
            </a:extLst>
          </p:cNvPr>
          <p:cNvSpPr txBox="1"/>
          <p:nvPr/>
        </p:nvSpPr>
        <p:spPr>
          <a:xfrm>
            <a:off x="4619775" y="238661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Uniform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F5CD5-4590-41D6-AC5F-35B9A7EC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2" y="2820327"/>
            <a:ext cx="3924596" cy="1823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7EB45-4B97-4658-BA01-B5B449FF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515" y="495741"/>
            <a:ext cx="2585702" cy="184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E50E7A-6229-4ABE-AD82-F175924E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384" y="2607308"/>
            <a:ext cx="2671773" cy="20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200" dirty="0"/>
              <a:t>Hypothesis Testing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1BB068-C204-4851-A24D-3C0BD06F551D}"/>
              </a:ext>
            </a:extLst>
          </p:cNvPr>
          <p:cNvSpPr txBox="1"/>
          <p:nvPr/>
        </p:nvSpPr>
        <p:spPr>
          <a:xfrm>
            <a:off x="441845" y="1397593"/>
            <a:ext cx="732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A statistical hypothesis is an assumption about a population parameter. </a:t>
            </a:r>
          </a:p>
          <a:p>
            <a:r>
              <a:rPr lang="en-IN" sz="1200" dirty="0">
                <a:solidFill>
                  <a:schemeClr val="tx1"/>
                </a:solidFill>
              </a:rPr>
              <a:t>This assumption may or may not be true. </a:t>
            </a:r>
          </a:p>
          <a:p>
            <a:r>
              <a:rPr lang="en-IN" sz="1200" dirty="0">
                <a:solidFill>
                  <a:schemeClr val="tx1"/>
                </a:solidFill>
              </a:rPr>
              <a:t>The goal is to either accept or reject the null hypothesis.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A98BD-9218-4E83-8527-7531FFF1D81D}"/>
              </a:ext>
            </a:extLst>
          </p:cNvPr>
          <p:cNvSpPr txBox="1"/>
          <p:nvPr/>
        </p:nvSpPr>
        <p:spPr>
          <a:xfrm>
            <a:off x="1056167" y="2543375"/>
            <a:ext cx="5516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H0 - Null Hypothesis 			H1 – Alternate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53077-31DE-42FD-9EC7-C59737268B76}"/>
              </a:ext>
            </a:extLst>
          </p:cNvPr>
          <p:cNvSpPr txBox="1"/>
          <p:nvPr/>
        </p:nvSpPr>
        <p:spPr>
          <a:xfrm>
            <a:off x="1323995" y="3551277"/>
            <a:ext cx="3248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Set up Hypothesis (NULL and Alternate)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Set the Criteria for </a:t>
            </a:r>
            <a:r>
              <a:rPr lang="en-IN" sz="1200">
                <a:solidFill>
                  <a:schemeClr val="tx1"/>
                </a:solidFill>
              </a:rPr>
              <a:t> decision</a:t>
            </a:r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Compute the random chance of probability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Take a decision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BFF19-F6B6-4989-B7EE-9E7D9184FE09}"/>
              </a:ext>
            </a:extLst>
          </p:cNvPr>
          <p:cNvSpPr/>
          <p:nvPr/>
        </p:nvSpPr>
        <p:spPr>
          <a:xfrm>
            <a:off x="1035836" y="3225208"/>
            <a:ext cx="6165949" cy="16214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4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Demo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264795"/>
            <a:ext cx="9144000" cy="56578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Next Module :</a:t>
            </a:r>
            <a:br>
              <a:rPr lang="en-US" sz="5400" b="1" dirty="0">
                <a:solidFill>
                  <a:schemeClr val="lt1"/>
                </a:solidFill>
              </a:rPr>
            </a:br>
            <a:r>
              <a:rPr lang="en-US" sz="4400" b="1" dirty="0">
                <a:solidFill>
                  <a:schemeClr val="lt1"/>
                </a:solidFill>
              </a:rPr>
              <a:t>Machine Learning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lt1"/>
                </a:solidFill>
              </a:rPr>
              <a:t>Module 3</a:t>
            </a:r>
            <a:br>
              <a:rPr lang="en-US" sz="4400" b="1" dirty="0">
                <a:solidFill>
                  <a:schemeClr val="lt1"/>
                </a:solidFill>
              </a:rPr>
            </a:br>
            <a:r>
              <a:rPr lang="en-US" sz="4400" b="1" dirty="0">
                <a:solidFill>
                  <a:schemeClr val="lt1"/>
                </a:solidFill>
              </a:rPr>
              <a:t>Exploratory Data Analysis</a:t>
            </a:r>
            <a:br>
              <a:rPr lang="en-US" sz="4400" b="1" dirty="0">
                <a:solidFill>
                  <a:schemeClr val="lt1"/>
                </a:solidFill>
              </a:rPr>
            </a:br>
            <a:r>
              <a:rPr lang="en-US" sz="4400" b="1" dirty="0">
                <a:solidFill>
                  <a:schemeClr val="lt1"/>
                </a:solidFill>
              </a:rPr>
              <a:t>Feature Engineering &amp;</a:t>
            </a:r>
            <a:br>
              <a:rPr lang="en-US" sz="4400" b="1" dirty="0">
                <a:solidFill>
                  <a:schemeClr val="lt1"/>
                </a:solidFill>
              </a:rPr>
            </a:br>
            <a:r>
              <a:rPr lang="en-US" sz="4400" b="1" dirty="0">
                <a:solidFill>
                  <a:schemeClr val="lt1"/>
                </a:solidFill>
              </a:rPr>
              <a:t>	Hypothesis Testing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Content: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02859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Overview of the Machine Learning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Exploratory Data Analysis (EDA)</a:t>
            </a:r>
          </a:p>
          <a:p>
            <a:pPr lvl="3">
              <a:buNone/>
            </a:pPr>
            <a:r>
              <a:rPr lang="en-IN" dirty="0"/>
              <a:t>                        Univariate &amp; Bivariate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Inference, Probability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Hypothesis Testing</a:t>
            </a:r>
          </a:p>
          <a:p>
            <a:pPr marL="571500" lvl="0" indent="-457200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/>
          </a:p>
        </p:txBody>
      </p:sp>
      <p:cxnSp>
        <p:nvCxnSpPr>
          <p:cNvPr id="230" name="Shape 230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Machine Learning Methodology</a:t>
            </a:r>
            <a:endParaRPr lang="en" sz="3200" dirty="0"/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5945E-5313-419B-A360-258C115917B5}"/>
              </a:ext>
            </a:extLst>
          </p:cNvPr>
          <p:cNvSpPr/>
          <p:nvPr/>
        </p:nvSpPr>
        <p:spPr>
          <a:xfrm>
            <a:off x="289157" y="1402399"/>
            <a:ext cx="5126362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Identify Problem</a:t>
            </a:r>
          </a:p>
          <a:p>
            <a:r>
              <a:rPr lang="en-US" i="1" dirty="0">
                <a:solidFill>
                  <a:schemeClr val="tx1"/>
                </a:solidFill>
              </a:rPr>
              <a:t>Define the problem statement and the end outcome expected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ED186A-B84F-4AB6-B991-C445A46F8F5A}"/>
              </a:ext>
            </a:extLst>
          </p:cNvPr>
          <p:cNvSpPr/>
          <p:nvPr/>
        </p:nvSpPr>
        <p:spPr>
          <a:xfrm>
            <a:off x="1162716" y="2118542"/>
            <a:ext cx="5126362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Gather Data</a:t>
            </a:r>
          </a:p>
          <a:p>
            <a:r>
              <a:rPr lang="en-US" i="1" dirty="0">
                <a:solidFill>
                  <a:schemeClr val="tx1"/>
                </a:solidFill>
              </a:rPr>
              <a:t>Identify, Collect and prepare data available for the use case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84BB8-DEBB-4F37-A5F6-351DBABBC6EA}"/>
              </a:ext>
            </a:extLst>
          </p:cNvPr>
          <p:cNvSpPr/>
          <p:nvPr/>
        </p:nvSpPr>
        <p:spPr>
          <a:xfrm>
            <a:off x="2036275" y="2834685"/>
            <a:ext cx="5126362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Perform EDA</a:t>
            </a:r>
            <a:r>
              <a:rPr lang="en-US" b="1">
                <a:solidFill>
                  <a:schemeClr val="tx1"/>
                </a:solidFill>
              </a:rPr>
              <a:t>, Build features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</a:rPr>
              <a:t>Explore, analyze and study the length and depth of data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20E3A-326E-4D72-AEF5-012EAB9E4D2A}"/>
              </a:ext>
            </a:extLst>
          </p:cNvPr>
          <p:cNvSpPr/>
          <p:nvPr/>
        </p:nvSpPr>
        <p:spPr>
          <a:xfrm>
            <a:off x="2909835" y="3550828"/>
            <a:ext cx="5126362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Build Machine Learning Models</a:t>
            </a:r>
          </a:p>
          <a:p>
            <a:r>
              <a:rPr lang="en-US" i="1" dirty="0">
                <a:solidFill>
                  <a:schemeClr val="tx1"/>
                </a:solidFill>
              </a:rPr>
              <a:t>Train and develop machine learning models for the use case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C19BE-950E-435E-9DC9-E55D69101A9E}"/>
              </a:ext>
            </a:extLst>
          </p:cNvPr>
          <p:cNvSpPr/>
          <p:nvPr/>
        </p:nvSpPr>
        <p:spPr>
          <a:xfrm>
            <a:off x="3783395" y="4266973"/>
            <a:ext cx="5126362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Productionize solution</a:t>
            </a:r>
          </a:p>
          <a:p>
            <a:r>
              <a:rPr lang="en-US" i="1" dirty="0">
                <a:solidFill>
                  <a:schemeClr val="tx1"/>
                </a:solidFill>
              </a:rPr>
              <a:t>Develop data products, deploy automated solutions</a:t>
            </a:r>
          </a:p>
        </p:txBody>
      </p:sp>
      <p:cxnSp>
        <p:nvCxnSpPr>
          <p:cNvPr id="224" name="Connector: Curved 223">
            <a:extLst>
              <a:ext uri="{FF2B5EF4-FFF2-40B4-BE49-F238E27FC236}">
                <a16:creationId xmlns:a16="http://schemas.microsoft.com/office/drawing/2014/main" id="{96555D6D-164A-414F-984F-F32259EC0154}"/>
              </a:ext>
            </a:extLst>
          </p:cNvPr>
          <p:cNvCxnSpPr>
            <a:stCxn id="22" idx="1"/>
            <a:endCxn id="23" idx="1"/>
          </p:cNvCxnSpPr>
          <p:nvPr/>
        </p:nvCxnSpPr>
        <p:spPr>
          <a:xfrm rot="10800000" flipH="1" flipV="1">
            <a:off x="289156" y="1642996"/>
            <a:ext cx="873559" cy="716143"/>
          </a:xfrm>
          <a:prstGeom prst="curvedConnector3">
            <a:avLst>
              <a:gd name="adj1" fmla="val -26169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0ECE634-E661-4099-A98C-EFA84A7D480D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1162715" y="2359139"/>
            <a:ext cx="873559" cy="716143"/>
          </a:xfrm>
          <a:prstGeom prst="curvedConnector3">
            <a:avLst>
              <a:gd name="adj1" fmla="val -26169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4F9428E-C47B-4D87-BFB4-77C261E9C90B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rot="10800000" flipH="1" flipV="1">
            <a:off x="2036275" y="3075282"/>
            <a:ext cx="873560" cy="716143"/>
          </a:xfrm>
          <a:prstGeom prst="curvedConnector3">
            <a:avLst>
              <a:gd name="adj1" fmla="val -26169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FB8EE58-8E28-48C7-8387-D970A28D23AE}"/>
              </a:ext>
            </a:extLst>
          </p:cNvPr>
          <p:cNvCxnSpPr>
            <a:cxnSpLocks/>
            <a:stCxn id="25" idx="1"/>
            <a:endCxn id="26" idx="1"/>
          </p:cNvCxnSpPr>
          <p:nvPr/>
        </p:nvCxnSpPr>
        <p:spPr>
          <a:xfrm rot="10800000" flipH="1" flipV="1">
            <a:off x="2909835" y="3791425"/>
            <a:ext cx="873560" cy="716145"/>
          </a:xfrm>
          <a:prstGeom prst="curvedConnector3">
            <a:avLst>
              <a:gd name="adj1" fmla="val -26169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Exploratory Data Analysis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8AD952-6429-4254-BA8A-7D874E51EF5C}"/>
              </a:ext>
            </a:extLst>
          </p:cNvPr>
          <p:cNvSpPr txBox="1"/>
          <p:nvPr/>
        </p:nvSpPr>
        <p:spPr>
          <a:xfrm>
            <a:off x="588334" y="1190846"/>
            <a:ext cx="6620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Definition</a:t>
            </a:r>
          </a:p>
          <a:p>
            <a:r>
              <a:rPr lang="en-IN" dirty="0">
                <a:solidFill>
                  <a:schemeClr val="tx1"/>
                </a:solidFill>
              </a:rPr>
              <a:t>EDA i.e. Exploratory Data Analysis is the process of studying data by leveraging various statistical and visualization techniques.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49AF6-D23B-4433-B379-4AFF5ACC4CF0}"/>
              </a:ext>
            </a:extLst>
          </p:cNvPr>
          <p:cNvSpPr txBox="1"/>
          <p:nvPr/>
        </p:nvSpPr>
        <p:spPr>
          <a:xfrm>
            <a:off x="656991" y="2306682"/>
            <a:ext cx="76151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Univariate Analysis</a:t>
            </a:r>
          </a:p>
          <a:p>
            <a:r>
              <a:rPr lang="en-IN" dirty="0">
                <a:solidFill>
                  <a:schemeClr val="tx1"/>
                </a:solidFill>
              </a:rPr>
              <a:t>It is the process of exploring a single variable or attribute at a time. It doesn’t explain relationships or causes for a pattern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Bivariate analysis </a:t>
            </a:r>
          </a:p>
          <a:p>
            <a:r>
              <a:rPr lang="en-IN" dirty="0">
                <a:solidFill>
                  <a:schemeClr val="tx1"/>
                </a:solidFill>
              </a:rPr>
              <a:t>It involves the analysis of two variables at a time to determine the empirical relationship between them.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Multivariate analysis</a:t>
            </a:r>
          </a:p>
          <a:p>
            <a:r>
              <a:rPr lang="en-IN" dirty="0">
                <a:solidFill>
                  <a:schemeClr val="tx1"/>
                </a:solidFill>
              </a:rPr>
              <a:t>It involves the analysis of more than </a:t>
            </a:r>
            <a:r>
              <a:rPr lang="en-IN">
                <a:solidFill>
                  <a:schemeClr val="tx1"/>
                </a:solidFill>
              </a:rPr>
              <a:t>one variable </a:t>
            </a:r>
            <a:r>
              <a:rPr lang="en-IN" dirty="0">
                <a:solidFill>
                  <a:schemeClr val="tx1"/>
                </a:solidFill>
              </a:rPr>
              <a:t>at a time.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AB03F-4ECF-4828-A3B2-420F6A537118}"/>
              </a:ext>
            </a:extLst>
          </p:cNvPr>
          <p:cNvSpPr/>
          <p:nvPr/>
        </p:nvSpPr>
        <p:spPr>
          <a:xfrm>
            <a:off x="622307" y="2225749"/>
            <a:ext cx="7352108" cy="26014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A8A6A8-9F18-4CC7-A64A-B1C466CB9CEB}"/>
              </a:ext>
            </a:extLst>
          </p:cNvPr>
          <p:cNvSpPr/>
          <p:nvPr/>
        </p:nvSpPr>
        <p:spPr>
          <a:xfrm>
            <a:off x="311700" y="1594337"/>
            <a:ext cx="3467100" cy="1127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34161-C86E-4E35-8BB3-4AD07190D7B0}"/>
              </a:ext>
            </a:extLst>
          </p:cNvPr>
          <p:cNvSpPr/>
          <p:nvPr/>
        </p:nvSpPr>
        <p:spPr>
          <a:xfrm>
            <a:off x="4628706" y="1573618"/>
            <a:ext cx="4203594" cy="3125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Univariate Analysis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717E0A-DE58-48FF-BD39-89FE825E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18903"/>
              </p:ext>
            </p:extLst>
          </p:nvPr>
        </p:nvGraphicFramePr>
        <p:xfrm>
          <a:off x="4628706" y="1573618"/>
          <a:ext cx="4203593" cy="3151147"/>
        </p:xfrm>
        <a:graphic>
          <a:graphicData uri="http://schemas.openxmlformats.org/drawingml/2006/table">
            <a:tbl>
              <a:tblPr/>
              <a:tblGrid>
                <a:gridCol w="995819">
                  <a:extLst>
                    <a:ext uri="{9D8B030D-6E8A-4147-A177-3AD203B41FA5}">
                      <a16:colId xmlns:a16="http://schemas.microsoft.com/office/drawing/2014/main" val="3416908595"/>
                    </a:ext>
                  </a:extLst>
                </a:gridCol>
                <a:gridCol w="1301392">
                  <a:extLst>
                    <a:ext uri="{9D8B030D-6E8A-4147-A177-3AD203B41FA5}">
                      <a16:colId xmlns:a16="http://schemas.microsoft.com/office/drawing/2014/main" val="910302139"/>
                    </a:ext>
                  </a:extLst>
                </a:gridCol>
                <a:gridCol w="1906382">
                  <a:extLst>
                    <a:ext uri="{9D8B030D-6E8A-4147-A177-3AD203B41FA5}">
                      <a16:colId xmlns:a16="http://schemas.microsoft.com/office/drawing/2014/main" val="3055905316"/>
                    </a:ext>
                  </a:extLst>
                </a:gridCol>
              </a:tblGrid>
              <a:tr h="230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 Technique</a:t>
                      </a:r>
                    </a:p>
                  </a:txBody>
                  <a:tcPr marL="5537" marR="5537" marT="55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51931"/>
                  </a:ext>
                </a:extLst>
              </a:tr>
              <a:tr h="2269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Plot</a:t>
                      </a:r>
                    </a:p>
                  </a:txBody>
                  <a:tcPr marL="5537" marR="5537" marT="55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min value from all the observations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59174"/>
                  </a:ext>
                </a:extLst>
              </a:tr>
              <a:tr h="226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max value from all the observations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686604"/>
                  </a:ext>
                </a:extLst>
              </a:tr>
              <a:tr h="3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or the sum of values divided by the number of observations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857248"/>
                  </a:ext>
                </a:extLst>
              </a:tr>
              <a:tr h="3628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middle value. Below and above the median lies equal number of observations.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44925"/>
                  </a:ext>
                </a:extLst>
              </a:tr>
              <a:tr h="2318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difference between maximum and minimum.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700388"/>
                  </a:ext>
                </a:extLst>
              </a:tr>
              <a:tr h="347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set of 'cut points' that divide a set of data into groups containing equal numbers of values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91545"/>
                  </a:ext>
                </a:extLst>
              </a:tr>
              <a:tr h="11806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Histogram</a:t>
                      </a:r>
                    </a:p>
                  </a:txBody>
                  <a:tcPr marL="5537" marR="5537" marT="55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measure of data dispersion.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35835"/>
                  </a:ext>
                </a:extLst>
              </a:tr>
              <a:tr h="12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square root of variance.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606106"/>
                  </a:ext>
                </a:extLst>
              </a:tr>
              <a:tr h="206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 of Deviation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measure of data dispersion divided by mean.</a:t>
                      </a:r>
                    </a:p>
                  </a:txBody>
                  <a:tcPr marL="5537" marR="5537" marT="55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22910"/>
                  </a:ext>
                </a:extLst>
              </a:tr>
              <a:tr h="3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measure of symmetry or asymmetry in the distribution of data.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4298"/>
                  </a:ext>
                </a:extLst>
              </a:tr>
              <a:tr h="367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measure of whether the data are peaked or flat relative to a normal distribution.</a:t>
                      </a:r>
                    </a:p>
                  </a:txBody>
                  <a:tcPr marL="5537" marR="5537" marT="55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9817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043314-51A1-4BF8-ABCF-5A37C856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60727"/>
              </p:ext>
            </p:extLst>
          </p:nvPr>
        </p:nvGraphicFramePr>
        <p:xfrm>
          <a:off x="311700" y="1594337"/>
          <a:ext cx="3467100" cy="1127760"/>
        </p:xfrm>
        <a:graphic>
          <a:graphicData uri="http://schemas.openxmlformats.org/drawingml/2006/table">
            <a:tbl>
              <a:tblPr/>
              <a:tblGrid>
                <a:gridCol w="935853">
                  <a:extLst>
                    <a:ext uri="{9D8B030D-6E8A-4147-A177-3AD203B41FA5}">
                      <a16:colId xmlns:a16="http://schemas.microsoft.com/office/drawing/2014/main" val="2148635497"/>
                    </a:ext>
                  </a:extLst>
                </a:gridCol>
                <a:gridCol w="1108847">
                  <a:extLst>
                    <a:ext uri="{9D8B030D-6E8A-4147-A177-3AD203B41FA5}">
                      <a16:colId xmlns:a16="http://schemas.microsoft.com/office/drawing/2014/main" val="429147049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054004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 Technique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619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The number of values of the specified variable.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077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The percentage of values of the specified variable.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986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C41370-EF59-4FAB-B858-799DDD586451}"/>
              </a:ext>
            </a:extLst>
          </p:cNvPr>
          <p:cNvSpPr txBox="1"/>
          <p:nvPr/>
        </p:nvSpPr>
        <p:spPr>
          <a:xfrm>
            <a:off x="260250" y="1141782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Categorical Attribute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23341-AAB9-4D52-B158-955D11763FA2}"/>
              </a:ext>
            </a:extLst>
          </p:cNvPr>
          <p:cNvSpPr txBox="1"/>
          <p:nvPr/>
        </p:nvSpPr>
        <p:spPr>
          <a:xfrm>
            <a:off x="4572000" y="114178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Numeric Attribute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E9A89-8C23-4FEE-AD04-C435CCD3B9AB}"/>
              </a:ext>
            </a:extLst>
          </p:cNvPr>
          <p:cNvCxnSpPr/>
          <p:nvPr/>
        </p:nvCxnSpPr>
        <p:spPr>
          <a:xfrm>
            <a:off x="4182140" y="1360967"/>
            <a:ext cx="0" cy="333816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4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04612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Bivariate Analysis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41370-EF59-4FAB-B858-799DDD586451}"/>
              </a:ext>
            </a:extLst>
          </p:cNvPr>
          <p:cNvSpPr txBox="1"/>
          <p:nvPr/>
        </p:nvSpPr>
        <p:spPr>
          <a:xfrm>
            <a:off x="594191" y="1099426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Numerical &amp; Numerical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23341-AAB9-4D52-B158-955D11763FA2}"/>
              </a:ext>
            </a:extLst>
          </p:cNvPr>
          <p:cNvSpPr txBox="1"/>
          <p:nvPr/>
        </p:nvSpPr>
        <p:spPr>
          <a:xfrm>
            <a:off x="6186663" y="1099426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Categorical &amp; Categorical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E9A89-8C23-4FEE-AD04-C435CCD3B9AB}"/>
              </a:ext>
            </a:extLst>
          </p:cNvPr>
          <p:cNvCxnSpPr/>
          <p:nvPr/>
        </p:nvCxnSpPr>
        <p:spPr>
          <a:xfrm>
            <a:off x="2934586" y="1405942"/>
            <a:ext cx="0" cy="333816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B8BDF0-F21A-4EB7-92AC-EE3C6082D253}"/>
              </a:ext>
            </a:extLst>
          </p:cNvPr>
          <p:cNvSpPr txBox="1"/>
          <p:nvPr/>
        </p:nvSpPr>
        <p:spPr>
          <a:xfrm>
            <a:off x="3336727" y="1099426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Numerical &amp; Categorical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167C7-70C4-487E-A22E-0FAE5CD04D10}"/>
              </a:ext>
            </a:extLst>
          </p:cNvPr>
          <p:cNvCxnSpPr/>
          <p:nvPr/>
        </p:nvCxnSpPr>
        <p:spPr>
          <a:xfrm>
            <a:off x="5993219" y="1405942"/>
            <a:ext cx="0" cy="333816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E26498-E4FE-461B-BD5A-2ED1DAD16E22}"/>
              </a:ext>
            </a:extLst>
          </p:cNvPr>
          <p:cNvSpPr txBox="1"/>
          <p:nvPr/>
        </p:nvSpPr>
        <p:spPr>
          <a:xfrm>
            <a:off x="666307" y="1594884"/>
            <a:ext cx="226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Scatter plots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Defines the correlation between the two numeric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F0A32-34C3-43CC-A90F-502D035E8185}"/>
              </a:ext>
            </a:extLst>
          </p:cNvPr>
          <p:cNvSpPr txBox="1"/>
          <p:nvPr/>
        </p:nvSpPr>
        <p:spPr>
          <a:xfrm>
            <a:off x="3055087" y="1594884"/>
            <a:ext cx="2874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Bar Charts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bar chart is used to showcase the average values of the numeric attribute across different classes of the categorical attribute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2B22E-B8BF-4FE5-A143-BD21A2F7DB42}"/>
              </a:ext>
            </a:extLst>
          </p:cNvPr>
          <p:cNvSpPr txBox="1"/>
          <p:nvPr/>
        </p:nvSpPr>
        <p:spPr>
          <a:xfrm>
            <a:off x="6057017" y="1594883"/>
            <a:ext cx="287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Stacked Bar Chart</a:t>
            </a:r>
          </a:p>
          <a:p>
            <a:r>
              <a:rPr lang="en-IN" sz="1200" dirty="0">
                <a:solidFill>
                  <a:schemeClr val="tx1"/>
                </a:solidFill>
              </a:rPr>
              <a:t>The Stacked bar/column chart compares the percentage that each category from one attribute contributes to a total across categories of the second variable.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45159-ACEF-4073-9D67-B5FF83F1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4" y="2792653"/>
            <a:ext cx="2574719" cy="158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50B48-C762-45BD-A7A9-9BB647AB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637" y="2792653"/>
            <a:ext cx="2668771" cy="1604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45724-2CB9-4DF0-AEF7-DF119ABC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916" y="2792653"/>
            <a:ext cx="2753948" cy="16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2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Demo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4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82459" y="83237"/>
            <a:ext cx="4409281" cy="107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Feature Engineering</a:t>
            </a:r>
            <a:endParaRPr lang="en" sz="1600" dirty="0"/>
          </a:p>
        </p:txBody>
      </p:sp>
      <p:cxnSp>
        <p:nvCxnSpPr>
          <p:cNvPr id="256" name="Shape 25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709DA7-549C-4A36-8982-4353BB6668D9}"/>
              </a:ext>
            </a:extLst>
          </p:cNvPr>
          <p:cNvSpPr txBox="1"/>
          <p:nvPr/>
        </p:nvSpPr>
        <p:spPr>
          <a:xfrm>
            <a:off x="427556" y="1892650"/>
            <a:ext cx="3636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200" b="1" dirty="0">
                <a:solidFill>
                  <a:schemeClr val="tx1"/>
                </a:solidFill>
              </a:rPr>
              <a:t>Definition</a:t>
            </a:r>
          </a:p>
          <a:p>
            <a:pPr lvl="1"/>
            <a:r>
              <a:rPr lang="en-IN" sz="1200" dirty="0">
                <a:solidFill>
                  <a:schemeClr val="tx1"/>
                </a:solidFill>
              </a:rPr>
              <a:t>Feature Engineering is the process of leveraging domain expertise to create features that help machine learning algorithms work better.</a:t>
            </a:r>
          </a:p>
          <a:p>
            <a:pPr lvl="1"/>
            <a:r>
              <a:rPr lang="en-IN" sz="1200" dirty="0">
                <a:solidFill>
                  <a:schemeClr val="tx1"/>
                </a:solidFill>
              </a:rPr>
              <a:t>The process is difficult and expensive.</a:t>
            </a:r>
          </a:p>
          <a:p>
            <a:pPr lvl="1"/>
            <a:endParaRPr lang="en-IN" sz="1200" dirty="0">
              <a:solidFill>
                <a:schemeClr val="tx1"/>
              </a:solidFill>
            </a:endParaRPr>
          </a:p>
          <a:p>
            <a:pPr lvl="1"/>
            <a:r>
              <a:rPr lang="en-IN" sz="1200" dirty="0">
                <a:solidFill>
                  <a:schemeClr val="tx1"/>
                </a:solidFill>
              </a:rPr>
              <a:t>Alternatively,</a:t>
            </a:r>
          </a:p>
          <a:p>
            <a:pPr lvl="1"/>
            <a:r>
              <a:rPr lang="en-IN" sz="1200" dirty="0">
                <a:solidFill>
                  <a:schemeClr val="tx1"/>
                </a:solidFill>
              </a:rPr>
              <a:t>Feature engineering is the science of extracting more information from existing data. </a:t>
            </a:r>
          </a:p>
          <a:p>
            <a:pPr lvl="1"/>
            <a:r>
              <a:rPr lang="en-IN" sz="1200" dirty="0">
                <a:solidFill>
                  <a:schemeClr val="tx1"/>
                </a:solidFill>
              </a:rPr>
              <a:t>This newly extracted information can be used as input to our prediction model.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6B1280-1B28-49AC-A415-F39B76F3E936}"/>
              </a:ext>
            </a:extLst>
          </p:cNvPr>
          <p:cNvSpPr/>
          <p:nvPr/>
        </p:nvSpPr>
        <p:spPr>
          <a:xfrm>
            <a:off x="347327" y="1572217"/>
            <a:ext cx="4157662" cy="31982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83745-A6B4-4DDD-9BB5-2E370557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92" y="930970"/>
            <a:ext cx="1096500" cy="1415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2C92A-D9C2-49A1-A464-80CC173A8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363" y="930970"/>
            <a:ext cx="1702800" cy="14153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E64ECE4-292B-4844-9AFC-2D2941C38371}"/>
              </a:ext>
            </a:extLst>
          </p:cNvPr>
          <p:cNvSpPr/>
          <p:nvPr/>
        </p:nvSpPr>
        <p:spPr>
          <a:xfrm>
            <a:off x="6251944" y="1612990"/>
            <a:ext cx="286751" cy="173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CC258-ED6C-48A4-96CA-9B549386775D}"/>
              </a:ext>
            </a:extLst>
          </p:cNvPr>
          <p:cNvSpPr txBox="1"/>
          <p:nvPr/>
        </p:nvSpPr>
        <p:spPr>
          <a:xfrm>
            <a:off x="5112114" y="61668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Raw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C9C81-8B67-42BA-825A-291162C55736}"/>
              </a:ext>
            </a:extLst>
          </p:cNvPr>
          <p:cNvSpPr txBox="1"/>
          <p:nvPr/>
        </p:nvSpPr>
        <p:spPr>
          <a:xfrm>
            <a:off x="6834592" y="616685"/>
            <a:ext cx="1484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A9882-3B3D-4060-9250-1A81F17CAFB3}"/>
              </a:ext>
            </a:extLst>
          </p:cNvPr>
          <p:cNvSpPr txBox="1"/>
          <p:nvPr/>
        </p:nvSpPr>
        <p:spPr>
          <a:xfrm>
            <a:off x="4970183" y="2877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Few techniques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Pair wise differences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Square/Cube of the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Pairwise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Reducing noise in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3999881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759</Words>
  <Application>Microsoft Office PowerPoint</Application>
  <PresentationFormat>On-screen Show (16:9)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</vt:lpstr>
      <vt:lpstr>Oswald</vt:lpstr>
      <vt:lpstr>Montserrat</vt:lpstr>
      <vt:lpstr>Average</vt:lpstr>
      <vt:lpstr>Arial</vt:lpstr>
      <vt:lpstr>Calibri</vt:lpstr>
      <vt:lpstr>Simple Light</vt:lpstr>
      <vt:lpstr>Slate</vt:lpstr>
      <vt:lpstr>Machine Learning with Python</vt:lpstr>
      <vt:lpstr>Module 3 Exploratory Data Analysis Feature Engineering &amp;  Hypothesis Testing</vt:lpstr>
      <vt:lpstr>Content:</vt:lpstr>
      <vt:lpstr>Machine Learning Methodology</vt:lpstr>
      <vt:lpstr>Exploratory Data Analysis</vt:lpstr>
      <vt:lpstr>Univariate Analysis</vt:lpstr>
      <vt:lpstr>Bivariate Analysis</vt:lpstr>
      <vt:lpstr>Demo</vt:lpstr>
      <vt:lpstr>Feature Engineering</vt:lpstr>
      <vt:lpstr>Introduction to Statistics</vt:lpstr>
      <vt:lpstr>Basics </vt:lpstr>
      <vt:lpstr>Basics contd..</vt:lpstr>
      <vt:lpstr>Probability Distributions</vt:lpstr>
      <vt:lpstr>Other important  Pr. Distributions</vt:lpstr>
      <vt:lpstr>Hypothesis Testing</vt:lpstr>
      <vt:lpstr>Demo</vt:lpstr>
      <vt:lpstr>Next Module :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Network +</dc:title>
  <dc:creator>Jojo John Moolayil</dc:creator>
  <cp:lastModifiedBy>Jojo John Moolayil</cp:lastModifiedBy>
  <cp:revision>80</cp:revision>
  <dcterms:modified xsi:type="dcterms:W3CDTF">2017-10-13T09:10:11Z</dcterms:modified>
</cp:coreProperties>
</file>