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87" r:id="rId8"/>
    <p:sldId id="294" r:id="rId9"/>
    <p:sldId id="288" r:id="rId10"/>
    <p:sldId id="281" r:id="rId11"/>
    <p:sldId id="292" r:id="rId12"/>
    <p:sldId id="293" r:id="rId13"/>
    <p:sldId id="280" r:id="rId14"/>
  </p:sldIdLst>
  <p:sldSz cx="9144000" cy="5143500" type="screen16x9"/>
  <p:notesSz cx="6858000" cy="9144000"/>
  <p:embeddedFontLst>
    <p:embeddedFont>
      <p:font typeface="Oswald"/>
      <p:regular r:id="rId16"/>
      <p:bold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Averag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jo John Moolayil" userId="a85ff9d5effd5865" providerId="LiveId" clId="{704B9E4B-5F7C-4BDE-8D0D-E217280E2ED8}"/>
    <pc:docChg chg="undo custSel addSld delSld modSld">
      <pc:chgData name="Jojo John Moolayil" userId="a85ff9d5effd5865" providerId="LiveId" clId="{704B9E4B-5F7C-4BDE-8D0D-E217280E2ED8}" dt="2017-09-27T16:18:01.368" v="455" actId="20577"/>
      <pc:docMkLst>
        <pc:docMk/>
      </pc:docMkLst>
      <pc:sldChg chg="addSp modSp">
        <pc:chgData name="Jojo John Moolayil" userId="a85ff9d5effd5865" providerId="LiveId" clId="{704B9E4B-5F7C-4BDE-8D0D-E217280E2ED8}" dt="2017-09-25T09:58:33.288" v="208" actId="404"/>
        <pc:sldMkLst>
          <pc:docMk/>
          <pc:sldMk cId="0" sldId="260"/>
        </pc:sldMkLst>
        <pc:spChg chg="add mod">
          <ac:chgData name="Jojo John Moolayil" userId="a85ff9d5effd5865" providerId="LiveId" clId="{704B9E4B-5F7C-4BDE-8D0D-E217280E2ED8}" dt="2017-09-25T09:58:33.288" v="208" actId="404"/>
          <ac:spMkLst>
            <pc:docMk/>
            <pc:sldMk cId="0" sldId="260"/>
            <ac:spMk id="4" creationId="{A480B4D5-0B27-481C-B368-F0F58858802D}"/>
          </ac:spMkLst>
        </pc:spChg>
      </pc:sldChg>
      <pc:sldChg chg="modSp">
        <pc:chgData name="Jojo John Moolayil" userId="a85ff9d5effd5865" providerId="LiveId" clId="{704B9E4B-5F7C-4BDE-8D0D-E217280E2ED8}" dt="2017-09-25T11:09:53.328" v="233" actId="20577"/>
        <pc:sldMkLst>
          <pc:docMk/>
          <pc:sldMk cId="0" sldId="261"/>
        </pc:sldMkLst>
        <pc:spChg chg="mod">
          <ac:chgData name="Jojo John Moolayil" userId="a85ff9d5effd5865" providerId="LiveId" clId="{704B9E4B-5F7C-4BDE-8D0D-E217280E2ED8}" dt="2017-09-25T11:09:53.328" v="233" actId="20577"/>
          <ac:spMkLst>
            <pc:docMk/>
            <pc:sldMk cId="0" sldId="261"/>
            <ac:spMk id="4" creationId="{63709DA7-549C-4A36-8982-4353BB6668D9}"/>
          </ac:spMkLst>
        </pc:spChg>
      </pc:sldChg>
      <pc:sldChg chg="del">
        <pc:chgData name="Jojo John Moolayil" userId="a85ff9d5effd5865" providerId="LiveId" clId="{704B9E4B-5F7C-4BDE-8D0D-E217280E2ED8}" dt="2017-09-25T06:55:18.304" v="0" actId="2696"/>
        <pc:sldMkLst>
          <pc:docMk/>
          <pc:sldMk cId="0" sldId="262"/>
        </pc:sldMkLst>
      </pc:sldChg>
      <pc:sldChg chg="addSp delSp modSp">
        <pc:chgData name="Jojo John Moolayil" userId="a85ff9d5effd5865" providerId="LiveId" clId="{704B9E4B-5F7C-4BDE-8D0D-E217280E2ED8}" dt="2017-09-25T09:11:04.720" v="196" actId="1035"/>
        <pc:sldMkLst>
          <pc:docMk/>
          <pc:sldMk cId="635843005" sldId="275"/>
        </pc:sldMkLst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2" creationId="{E4DFF2A5-BCAE-4E1C-B695-BB91B39FA0D7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6" creationId="{FD1BE2CC-9139-4225-A1E4-E9FB9F3132E8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7" creationId="{A77DBF49-EB45-495F-AC4E-FDAE764A230A}"/>
          </ac:spMkLst>
        </pc:spChg>
        <pc:spChg chg="add mod">
          <ac:chgData name="Jojo John Moolayil" userId="a85ff9d5effd5865" providerId="LiveId" clId="{704B9E4B-5F7C-4BDE-8D0D-E217280E2ED8}" dt="2017-09-25T09:11:04.720" v="196" actId="1035"/>
          <ac:spMkLst>
            <pc:docMk/>
            <pc:sldMk cId="635843005" sldId="275"/>
            <ac:spMk id="8" creationId="{4340631A-7238-4716-AA0B-5CE32B1EED8B}"/>
          </ac:spMkLst>
        </pc:spChg>
        <pc:spChg chg="mod">
          <ac:chgData name="Jojo John Moolayil" userId="a85ff9d5effd5865" providerId="LiveId" clId="{704B9E4B-5F7C-4BDE-8D0D-E217280E2ED8}" dt="2017-09-25T09:10:37.279" v="130" actId="122"/>
          <ac:spMkLst>
            <pc:docMk/>
            <pc:sldMk cId="635843005" sldId="275"/>
            <ac:spMk id="243" creationId="{00000000-0000-0000-0000-000000000000}"/>
          </ac:spMkLst>
        </pc:sp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3" creationId="{48B8AE29-2002-4677-80B5-FE069C62A3B1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4" creationId="{66972441-5466-498B-8FF3-C05C5812E0B1}"/>
          </ac:picMkLst>
        </pc:picChg>
        <pc:picChg chg="add del">
          <ac:chgData name="Jojo John Moolayil" userId="a85ff9d5effd5865" providerId="LiveId" clId="{704B9E4B-5F7C-4BDE-8D0D-E217280E2ED8}" dt="2017-09-25T09:08:01.541" v="96" actId="1035"/>
          <ac:picMkLst>
            <pc:docMk/>
            <pc:sldMk cId="635843005" sldId="275"/>
            <ac:picMk id="5" creationId="{E981BA30-3919-43CF-BC98-3C4DA8A7F9A8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9" creationId="{41F2844A-8828-47AE-B56A-C8EFA8B8E461}"/>
          </ac:picMkLst>
        </pc:picChg>
        <pc:picChg chg="add del">
          <ac:chgData name="Jojo John Moolayil" userId="a85ff9d5effd5865" providerId="LiveId" clId="{704B9E4B-5F7C-4BDE-8D0D-E217280E2ED8}" dt="2017-09-25T09:08:53.830" v="102" actId="1035"/>
          <ac:picMkLst>
            <pc:docMk/>
            <pc:sldMk cId="635843005" sldId="275"/>
            <ac:picMk id="10" creationId="{F133DAD4-A64F-4C89-9CA4-5ECF540A6BDF}"/>
          </ac:picMkLst>
        </pc:picChg>
        <pc:picChg chg="add mod">
          <ac:chgData name="Jojo John Moolayil" userId="a85ff9d5effd5865" providerId="LiveId" clId="{704B9E4B-5F7C-4BDE-8D0D-E217280E2ED8}" dt="2017-09-25T09:11:04.720" v="196" actId="1035"/>
          <ac:picMkLst>
            <pc:docMk/>
            <pc:sldMk cId="635843005" sldId="275"/>
            <ac:picMk id="11" creationId="{5C736F6E-2380-4D69-B5D6-FF55C1BDF3FC}"/>
          </ac:picMkLst>
        </pc:picChg>
      </pc:sldChg>
      <pc:sldChg chg="modSp">
        <pc:chgData name="Jojo John Moolayil" userId="a85ff9d5effd5865" providerId="LiveId" clId="{704B9E4B-5F7C-4BDE-8D0D-E217280E2ED8}" dt="2017-09-27T16:18:01.368" v="455" actId="20577"/>
        <pc:sldMkLst>
          <pc:docMk/>
          <pc:sldMk cId="2733551777" sldId="276"/>
        </pc:sldMkLst>
        <pc:spChg chg="mod">
          <ac:chgData name="Jojo John Moolayil" userId="a85ff9d5effd5865" providerId="LiveId" clId="{704B9E4B-5F7C-4BDE-8D0D-E217280E2ED8}" dt="2017-09-27T16:18:01.368" v="455" actId="20577"/>
          <ac:spMkLst>
            <pc:docMk/>
            <pc:sldMk cId="2733551777" sldId="276"/>
            <ac:spMk id="12" creationId="{AF1CDDA4-1461-43EC-849C-221DDE62E1EC}"/>
          </ac:spMkLst>
        </pc:spChg>
      </pc:sldChg>
      <pc:sldChg chg="del">
        <pc:chgData name="Jojo John Moolayil" userId="a85ff9d5effd5865" providerId="LiveId" clId="{704B9E4B-5F7C-4BDE-8D0D-E217280E2ED8}" dt="2017-09-25T06:55:19.105" v="1" actId="2696"/>
        <pc:sldMkLst>
          <pc:docMk/>
          <pc:sldMk cId="3003233810" sldId="277"/>
        </pc:sldMkLst>
      </pc:sldChg>
      <pc:sldChg chg="modSp">
        <pc:chgData name="Jojo John Moolayil" userId="a85ff9d5effd5865" providerId="LiveId" clId="{704B9E4B-5F7C-4BDE-8D0D-E217280E2ED8}" dt="2017-09-27T05:41:19.194" v="318" actId="1035"/>
        <pc:sldMkLst>
          <pc:docMk/>
          <pc:sldMk cId="2910937018" sldId="280"/>
        </pc:sldMkLst>
        <pc:spChg chg="mod">
          <ac:chgData name="Jojo John Moolayil" userId="a85ff9d5effd5865" providerId="LiveId" clId="{704B9E4B-5F7C-4BDE-8D0D-E217280E2ED8}" dt="2017-09-27T05:41:19.194" v="318" actId="1035"/>
          <ac:spMkLst>
            <pc:docMk/>
            <pc:sldMk cId="2910937018" sldId="280"/>
            <ac:spMk id="222" creationId="{00000000-0000-0000-0000-000000000000}"/>
          </ac:spMkLst>
        </pc:spChg>
      </pc:sldChg>
      <pc:sldChg chg="addSp modSp">
        <pc:chgData name="Jojo John Moolayil" userId="a85ff9d5effd5865" providerId="LiveId" clId="{704B9E4B-5F7C-4BDE-8D0D-E217280E2ED8}" dt="2017-09-27T10:16:50.788" v="410" actId="1036"/>
        <pc:sldMkLst>
          <pc:docMk/>
          <pc:sldMk cId="2427978209" sldId="282"/>
        </pc:sldMkLst>
        <pc:spChg chg="add mod">
          <ac:chgData name="Jojo John Moolayil" userId="a85ff9d5effd5865" providerId="LiveId" clId="{704B9E4B-5F7C-4BDE-8D0D-E217280E2ED8}" dt="2017-09-27T10:16:50.788" v="410" actId="1036"/>
          <ac:spMkLst>
            <pc:docMk/>
            <pc:sldMk cId="2427978209" sldId="282"/>
            <ac:spMk id="2" creationId="{5A336DD2-49C7-4A8F-A9E8-B13F9045E866}"/>
          </ac:spMkLst>
        </pc:spChg>
      </pc:sldChg>
      <pc:sldChg chg="modSp">
        <pc:chgData name="Jojo John Moolayil" userId="a85ff9d5effd5865" providerId="LiveId" clId="{704B9E4B-5F7C-4BDE-8D0D-E217280E2ED8}" dt="2017-09-27T07:42:06.693" v="319" actId="313"/>
        <pc:sldMkLst>
          <pc:docMk/>
          <pc:sldMk cId="3999881715" sldId="283"/>
        </pc:sldMkLst>
        <pc:spChg chg="mod">
          <ac:chgData name="Jojo John Moolayil" userId="a85ff9d5effd5865" providerId="LiveId" clId="{704B9E4B-5F7C-4BDE-8D0D-E217280E2ED8}" dt="2017-09-27T07:42:06.693" v="319" actId="313"/>
          <ac:spMkLst>
            <pc:docMk/>
            <pc:sldMk cId="3999881715" sldId="283"/>
            <ac:spMk id="4" creationId="{63709DA7-549C-4A36-8982-4353BB6668D9}"/>
          </ac:spMkLst>
        </pc:spChg>
      </pc:sldChg>
      <pc:sldChg chg="add">
        <pc:chgData name="Jojo John Moolayil" userId="a85ff9d5effd5865" providerId="LiveId" clId="{704B9E4B-5F7C-4BDE-8D0D-E217280E2ED8}" dt="2017-09-25T09:11:12.570" v="197" actId="20577"/>
        <pc:sldMkLst>
          <pc:docMk/>
          <pc:sldMk cId="1710225831" sldId="286"/>
        </pc:sldMkLst>
      </pc:sldChg>
    </pc:docChg>
  </pc:docChgLst>
  <pc:docChgLst>
    <pc:chgData name="Jojo John Moolayil" userId="a85ff9d5effd5865" providerId="LiveId" clId="{78FD0979-9CDE-4000-9EE7-BFA2151188CE}"/>
    <pc:docChg chg="custSel addSld delSld modSld">
      <pc:chgData name="Jojo John Moolayil" userId="a85ff9d5effd5865" providerId="LiveId" clId="{78FD0979-9CDE-4000-9EE7-BFA2151188CE}" dt="2017-09-10T14:30:38.337" v="1998" actId="20577"/>
      <pc:docMkLst>
        <pc:docMk/>
      </pc:docMkLst>
      <pc:sldChg chg="modSp">
        <pc:chgData name="Jojo John Moolayil" userId="a85ff9d5effd5865" providerId="LiveId" clId="{78FD0979-9CDE-4000-9EE7-BFA2151188CE}" dt="2017-09-10T14:22:02.798" v="1528" actId="1035"/>
        <pc:sldMkLst>
          <pc:docMk/>
          <pc:sldMk cId="0" sldId="257"/>
        </pc:sldMkLst>
        <pc:spChg chg="mod">
          <ac:chgData name="Jojo John Moolayil" userId="a85ff9d5effd5865" providerId="LiveId" clId="{78FD0979-9CDE-4000-9EE7-BFA2151188CE}" dt="2017-09-10T14:22:02.798" v="1528" actId="1035"/>
          <ac:spMkLst>
            <pc:docMk/>
            <pc:sldMk cId="0" sldId="257"/>
            <ac:spMk id="222" creationId="{00000000-0000-0000-0000-000000000000}"/>
          </ac:spMkLst>
        </pc:spChg>
      </pc:sldChg>
      <pc:sldChg chg="modSp">
        <pc:chgData name="Jojo John Moolayil" userId="a85ff9d5effd5865" providerId="LiveId" clId="{78FD0979-9CDE-4000-9EE7-BFA2151188CE}" dt="2017-09-10T14:23:46.366" v="1616" actId="14100"/>
        <pc:sldMkLst>
          <pc:docMk/>
          <pc:sldMk cId="0" sldId="259"/>
        </pc:sldMkLst>
        <pc:spChg chg="mod">
          <ac:chgData name="Jojo John Moolayil" userId="a85ff9d5effd5865" providerId="LiveId" clId="{78FD0979-9CDE-4000-9EE7-BFA2151188CE}" dt="2017-09-10T14:23:35.124" v="1615" actId="20577"/>
          <ac:spMkLst>
            <pc:docMk/>
            <pc:sldMk cId="0" sldId="259"/>
            <ac:spMk id="26" creationId="{60C08567-5670-4BF4-98E6-F9FFC415E27C}"/>
          </ac:spMkLst>
        </pc:spChg>
        <pc:spChg chg="mod">
          <ac:chgData name="Jojo John Moolayil" userId="a85ff9d5effd5865" providerId="LiveId" clId="{78FD0979-9CDE-4000-9EE7-BFA2151188CE}" dt="2017-09-10T14:23:46.366" v="1616" actId="14100"/>
          <ac:spMkLst>
            <pc:docMk/>
            <pc:sldMk cId="0" sldId="259"/>
            <ac:spMk id="32" creationId="{9EFDCD6B-C1E7-4CE8-B7C0-1AF51D9C866F}"/>
          </ac:spMkLst>
        </pc:spChg>
      </pc:sldChg>
      <pc:sldChg chg="modSp">
        <pc:chgData name="Jojo John Moolayil" userId="a85ff9d5effd5865" providerId="LiveId" clId="{78FD0979-9CDE-4000-9EE7-BFA2151188CE}" dt="2017-09-10T14:25:09.053" v="1677" actId="20577"/>
        <pc:sldMkLst>
          <pc:docMk/>
          <pc:sldMk cId="0" sldId="261"/>
        </pc:sldMkLst>
        <pc:spChg chg="mod">
          <ac:chgData name="Jojo John Moolayil" userId="a85ff9d5effd5865" providerId="LiveId" clId="{78FD0979-9CDE-4000-9EE7-BFA2151188CE}" dt="2017-09-10T14:25:09.053" v="1677" actId="20577"/>
          <ac:spMkLst>
            <pc:docMk/>
            <pc:sldMk cId="0" sldId="261"/>
            <ac:spMk id="12" creationId="{AF1CDDA4-1461-43EC-849C-221DDE62E1EC}"/>
          </ac:spMkLst>
        </pc:spChg>
      </pc:sldChg>
      <pc:sldChg chg="del">
        <pc:chgData name="Jojo John Moolayil" userId="a85ff9d5effd5865" providerId="LiveId" clId="{78FD0979-9CDE-4000-9EE7-BFA2151188CE}" dt="2017-09-10T14:21:51.523" v="1517" actId="2696"/>
        <pc:sldMkLst>
          <pc:docMk/>
          <pc:sldMk cId="84239993" sldId="273"/>
        </pc:sldMkLst>
      </pc:sldChg>
      <pc:sldChg chg="modSp">
        <pc:chgData name="Jojo John Moolayil" userId="a85ff9d5effd5865" providerId="LiveId" clId="{78FD0979-9CDE-4000-9EE7-BFA2151188CE}" dt="2017-09-10T14:26:34.692" v="1710" actId="20577"/>
        <pc:sldMkLst>
          <pc:docMk/>
          <pc:sldMk cId="635843005" sldId="275"/>
        </pc:sldMkLst>
        <pc:spChg chg="mod">
          <ac:chgData name="Jojo John Moolayil" userId="a85ff9d5effd5865" providerId="LiveId" clId="{78FD0979-9CDE-4000-9EE7-BFA2151188CE}" dt="2017-09-10T14:26:01.317" v="1692" actId="20577"/>
          <ac:spMkLst>
            <pc:docMk/>
            <pc:sldMk cId="635843005" sldId="275"/>
            <ac:spMk id="2" creationId="{05ADF6EE-6858-48DB-A3E2-83EDAAD9BA37}"/>
          </ac:spMkLst>
        </pc:spChg>
        <pc:spChg chg="mod">
          <ac:chgData name="Jojo John Moolayil" userId="a85ff9d5effd5865" providerId="LiveId" clId="{78FD0979-9CDE-4000-9EE7-BFA2151188CE}" dt="2017-09-10T14:26:34.692" v="1710" actId="20577"/>
          <ac:spMkLst>
            <pc:docMk/>
            <pc:sldMk cId="635843005" sldId="275"/>
            <ac:spMk id="29" creationId="{5F2514CD-D7A0-4091-A3E0-567BC0F56A66}"/>
          </ac:spMkLst>
        </pc:spChg>
      </pc:sldChg>
      <pc:sldChg chg="modSp">
        <pc:chgData name="Jojo John Moolayil" userId="a85ff9d5effd5865" providerId="LiveId" clId="{78FD0979-9CDE-4000-9EE7-BFA2151188CE}" dt="2017-09-10T14:25:35.537" v="1691" actId="20577"/>
        <pc:sldMkLst>
          <pc:docMk/>
          <pc:sldMk cId="2733551777" sldId="276"/>
        </pc:sldMkLst>
        <pc:spChg chg="mod">
          <ac:chgData name="Jojo John Moolayil" userId="a85ff9d5effd5865" providerId="LiveId" clId="{78FD0979-9CDE-4000-9EE7-BFA2151188CE}" dt="2017-09-10T14:25:35.537" v="1691" actId="20577"/>
          <ac:spMkLst>
            <pc:docMk/>
            <pc:sldMk cId="2733551777" sldId="276"/>
            <ac:spMk id="12" creationId="{AF1CDDA4-1461-43EC-849C-221DDE62E1EC}"/>
          </ac:spMkLst>
        </pc:spChg>
      </pc:sldChg>
      <pc:sldChg chg="addSp delSp modSp add">
        <pc:chgData name="Jojo John Moolayil" userId="a85ff9d5effd5865" providerId="LiveId" clId="{78FD0979-9CDE-4000-9EE7-BFA2151188CE}" dt="2017-09-10T14:27:37.633" v="1735" actId="20577"/>
        <pc:sldMkLst>
          <pc:docMk/>
          <pc:sldMk cId="3003233810" sldId="277"/>
        </pc:sldMkLst>
        <pc:spChg chg="mod">
          <ac:chgData name="Jojo John Moolayil" userId="a85ff9d5effd5865" providerId="LiveId" clId="{78FD0979-9CDE-4000-9EE7-BFA2151188CE}" dt="2017-09-10T14:27:37.633" v="1735" actId="20577"/>
          <ac:spMkLst>
            <pc:docMk/>
            <pc:sldMk cId="3003233810" sldId="277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0:50.738" v="611" actId="20577"/>
          <ac:spMkLst>
            <pc:docMk/>
            <pc:sldMk cId="3003233810" sldId="277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02:39.526" v="26" actId="20577"/>
          <ac:spMkLst>
            <pc:docMk/>
            <pc:sldMk cId="3003233810" sldId="277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2" creationId="{63992698-9BBF-4FC2-A042-DF2C812DE4C2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3" creationId="{920237EA-C782-4F7B-9DDF-E3CB77E36C10}"/>
          </ac:picMkLst>
        </pc:picChg>
        <pc:picChg chg="add mod">
          <ac:chgData name="Jojo John Moolayil" userId="a85ff9d5effd5865" providerId="LiveId" clId="{78FD0979-9CDE-4000-9EE7-BFA2151188CE}" dt="2017-09-10T14:10:44.966" v="603" actId="1036"/>
          <ac:picMkLst>
            <pc:docMk/>
            <pc:sldMk cId="3003233810" sldId="277"/>
            <ac:picMk id="4" creationId="{129CF96D-943F-4361-BB55-512A7B7AF1CD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5" creationId="{8FAD1531-F7FC-44A6-B9B3-A0DA79F3E5F0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6" creationId="{5351798C-B1DF-4E78-95D4-BF37808F2DC4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7" creationId="{20098DD7-571A-4CA5-B347-9BA8EA5DA879}"/>
          </ac:picMkLst>
        </pc:picChg>
        <pc:picChg chg="del">
          <ac:chgData name="Jojo John Moolayil" userId="a85ff9d5effd5865" providerId="LiveId" clId="{78FD0979-9CDE-4000-9EE7-BFA2151188CE}" dt="2017-09-10T14:09:43.160" v="471" actId="478"/>
          <ac:picMkLst>
            <pc:docMk/>
            <pc:sldMk cId="3003233810" sldId="277"/>
            <ac:picMk id="9" creationId="{1B1F0F31-2923-4429-818B-71AB2F213452}"/>
          </ac:picMkLst>
        </pc:picChg>
      </pc:sldChg>
      <pc:sldChg chg="add del">
        <pc:chgData name="Jojo John Moolayil" userId="a85ff9d5effd5865" providerId="LiveId" clId="{78FD0979-9CDE-4000-9EE7-BFA2151188CE}" dt="2017-09-10T14:16:46.517" v="1516" actId="2696"/>
        <pc:sldMkLst>
          <pc:docMk/>
          <pc:sldMk cId="577433045" sldId="278"/>
        </pc:sldMkLst>
      </pc:sldChg>
      <pc:sldChg chg="addSp delSp modSp add">
        <pc:chgData name="Jojo John Moolayil" userId="a85ff9d5effd5865" providerId="LiveId" clId="{78FD0979-9CDE-4000-9EE7-BFA2151188CE}" dt="2017-09-10T14:28:40.590" v="1782" actId="1036"/>
        <pc:sldMkLst>
          <pc:docMk/>
          <pc:sldMk cId="3004723163" sldId="279"/>
        </pc:sldMkLst>
        <pc:spChg chg="mod">
          <ac:chgData name="Jojo John Moolayil" userId="a85ff9d5effd5865" providerId="LiveId" clId="{78FD0979-9CDE-4000-9EE7-BFA2151188CE}" dt="2017-09-10T14:28:40.590" v="1782" actId="1036"/>
          <ac:spMkLst>
            <pc:docMk/>
            <pc:sldMk cId="3004723163" sldId="279"/>
            <ac:spMk id="8" creationId="{6803F5E8-D0E5-41B9-A1BA-8E1F508793D5}"/>
          </ac:spMkLst>
        </pc:spChg>
        <pc:spChg chg="mod">
          <ac:chgData name="Jojo John Moolayil" userId="a85ff9d5effd5865" providerId="LiveId" clId="{78FD0979-9CDE-4000-9EE7-BFA2151188CE}" dt="2017-09-10T14:16:26.290" v="1515" actId="20577"/>
          <ac:spMkLst>
            <pc:docMk/>
            <pc:sldMk cId="3004723163" sldId="279"/>
            <ac:spMk id="10" creationId="{72B2FFB8-1D23-4BE3-A1F8-7B0AEDFBBB44}"/>
          </ac:spMkLst>
        </pc:spChg>
        <pc:spChg chg="mod">
          <ac:chgData name="Jojo John Moolayil" userId="a85ff9d5effd5865" providerId="LiveId" clId="{78FD0979-9CDE-4000-9EE7-BFA2151188CE}" dt="2017-09-10T14:11:08.353" v="622" actId="20577"/>
          <ac:spMkLst>
            <pc:docMk/>
            <pc:sldMk cId="3004723163" sldId="279"/>
            <ac:spMk id="262" creationId="{00000000-0000-0000-0000-000000000000}"/>
          </ac:spMkLst>
        </pc:spChg>
        <pc:picChg chg="del">
          <ac:chgData name="Jojo John Moolayil" userId="a85ff9d5effd5865" providerId="LiveId" clId="{78FD0979-9CDE-4000-9EE7-BFA2151188CE}" dt="2017-09-10T14:14:33.410" v="1138" actId="478"/>
          <ac:picMkLst>
            <pc:docMk/>
            <pc:sldMk cId="3004723163" sldId="279"/>
            <ac:picMk id="4" creationId="{129CF96D-943F-4361-BB55-512A7B7AF1CD}"/>
          </ac:picMkLst>
        </pc:picChg>
        <pc:picChg chg="add mod">
          <ac:chgData name="Jojo John Moolayil" userId="a85ff9d5effd5865" providerId="LiveId" clId="{78FD0979-9CDE-4000-9EE7-BFA2151188CE}" dt="2017-09-10T14:14:36.655" v="1140" actId="1076"/>
          <ac:picMkLst>
            <pc:docMk/>
            <pc:sldMk cId="3004723163" sldId="279"/>
            <ac:picMk id="9" creationId="{07F71F56-AAF8-4D8D-85FB-A8B196B38466}"/>
          </ac:picMkLst>
        </pc:picChg>
      </pc:sldChg>
      <pc:sldChg chg="modSp add">
        <pc:chgData name="Jojo John Moolayil" userId="a85ff9d5effd5865" providerId="LiveId" clId="{78FD0979-9CDE-4000-9EE7-BFA2151188CE}" dt="2017-09-10T14:30:38.337" v="1998" actId="20577"/>
        <pc:sldMkLst>
          <pc:docMk/>
          <pc:sldMk cId="2910937018" sldId="280"/>
        </pc:sldMkLst>
        <pc:spChg chg="mod">
          <ac:chgData name="Jojo John Moolayil" userId="a85ff9d5effd5865" providerId="LiveId" clId="{78FD0979-9CDE-4000-9EE7-BFA2151188CE}" dt="2017-09-10T14:30:38.337" v="1998" actId="20577"/>
          <ac:spMkLst>
            <pc:docMk/>
            <pc:sldMk cId="2910937018" sldId="280"/>
            <ac:spMk id="222" creationId="{00000000-0000-0000-0000-000000000000}"/>
          </ac:spMkLst>
        </pc:spChg>
      </pc:sldChg>
      <pc:sldMasterChg chg="delSldLayout">
        <pc:chgData name="Jojo John Moolayil" userId="a85ff9d5effd5865" providerId="LiveId" clId="{78FD0979-9CDE-4000-9EE7-BFA2151188CE}" dt="2017-09-10T14:21:51.523" v="1518" actId="2696"/>
        <pc:sldMasterMkLst>
          <pc:docMk/>
          <pc:sldMasterMk cId="0" sldId="2147483671"/>
        </pc:sldMasterMkLst>
        <pc:sldLayoutChg chg="del">
          <pc:chgData name="Jojo John Moolayil" userId="a85ff9d5effd5865" providerId="LiveId" clId="{78FD0979-9CDE-4000-9EE7-BFA2151188CE}" dt="2017-09-10T14:21:51.523" v="1518" actId="2696"/>
          <pc:sldLayoutMkLst>
            <pc:docMk/>
            <pc:sldMasterMk cId="0" sldId="2147483671"/>
            <pc:sldLayoutMk cId="0" sldId="2147483660"/>
          </pc:sldLayoutMkLst>
        </pc:sldLayoutChg>
      </pc:sldMasterChg>
    </pc:docChg>
  </pc:docChgLst>
  <pc:docChgLst>
    <pc:chgData name="Jojo John Moolayil" userId="a85ff9d5effd5865" providerId="LiveId" clId="{C5BFCA1C-B24F-4823-B4A7-D4BD13859D7C}"/>
    <pc:docChg chg="custSel modSld">
      <pc:chgData name="Jojo John Moolayil" userId="a85ff9d5effd5865" providerId="LiveId" clId="{C5BFCA1C-B24F-4823-B4A7-D4BD13859D7C}" dt="2017-09-13T18:04:59.491" v="50" actId="20577"/>
      <pc:docMkLst>
        <pc:docMk/>
      </pc:docMkLst>
      <pc:sldChg chg="modSp">
        <pc:chgData name="Jojo John Moolayil" userId="a85ff9d5effd5865" providerId="LiveId" clId="{C5BFCA1C-B24F-4823-B4A7-D4BD13859D7C}" dt="2017-09-13T17:55:04.404" v="28" actId="20577"/>
        <pc:sldMkLst>
          <pc:docMk/>
          <pc:sldMk cId="0" sldId="258"/>
        </pc:sldMkLst>
        <pc:spChg chg="mod">
          <ac:chgData name="Jojo John Moolayil" userId="a85ff9d5effd5865" providerId="LiveId" clId="{C5BFCA1C-B24F-4823-B4A7-D4BD13859D7C}" dt="2017-09-13T17:55:04.404" v="28" actId="20577"/>
          <ac:spMkLst>
            <pc:docMk/>
            <pc:sldMk cId="0" sldId="258"/>
            <ac:spMk id="228" creationId="{00000000-0000-0000-0000-000000000000}"/>
          </ac:spMkLst>
        </pc:spChg>
      </pc:sldChg>
      <pc:sldChg chg="modSp">
        <pc:chgData name="Jojo John Moolayil" userId="a85ff9d5effd5865" providerId="LiveId" clId="{C5BFCA1C-B24F-4823-B4A7-D4BD13859D7C}" dt="2017-09-13T18:04:59.491" v="50" actId="20577"/>
        <pc:sldMkLst>
          <pc:docMk/>
          <pc:sldMk cId="0" sldId="259"/>
        </pc:sldMkLst>
        <pc:spChg chg="mod">
          <ac:chgData name="Jojo John Moolayil" userId="a85ff9d5effd5865" providerId="LiveId" clId="{C5BFCA1C-B24F-4823-B4A7-D4BD13859D7C}" dt="2017-09-13T18:04:59.491" v="50" actId="20577"/>
          <ac:spMkLst>
            <pc:docMk/>
            <pc:sldMk cId="0" sldId="259"/>
            <ac:spMk id="235" creationId="{00000000-0000-0000-0000-000000000000}"/>
          </ac:spMkLst>
        </pc:spChg>
      </pc:sldChg>
      <pc:sldChg chg="modSp">
        <pc:chgData name="Jojo John Moolayil" userId="a85ff9d5effd5865" providerId="LiveId" clId="{C5BFCA1C-B24F-4823-B4A7-D4BD13859D7C}" dt="2017-09-11T17:18:36.248" v="3" actId="1037"/>
        <pc:sldMkLst>
          <pc:docMk/>
          <pc:sldMk cId="0" sldId="260"/>
        </pc:sldMkLst>
        <pc:cxnChg chg="mod ord">
          <ac:chgData name="Jojo John Moolayil" userId="a85ff9d5effd5865" providerId="LiveId" clId="{C5BFCA1C-B24F-4823-B4A7-D4BD13859D7C}" dt="2017-09-11T17:18:36.248" v="3" actId="1037"/>
          <ac:cxnSpMkLst>
            <pc:docMk/>
            <pc:sldMk cId="0" sldId="260"/>
            <ac:cxnSpMk id="227" creationId="{BCF34B58-E6B9-467A-8531-7FBF019B908C}"/>
          </ac:cxnSpMkLst>
        </pc:cxnChg>
        <pc:cxnChg chg="ord">
          <ac:chgData name="Jojo John Moolayil" userId="a85ff9d5effd5865" providerId="LiveId" clId="{C5BFCA1C-B24F-4823-B4A7-D4BD13859D7C}" dt="2017-09-11T17:17:57.357" v="0" actId="166"/>
          <ac:cxnSpMkLst>
            <pc:docMk/>
            <pc:sldMk cId="0" sldId="260"/>
            <ac:cxnSpMk id="229" creationId="{63A86AFC-69AF-4F54-A43F-43F3419E3640}"/>
          </ac:cxnSpMkLst>
        </pc:cxnChg>
      </pc:sldChg>
    </pc:docChg>
  </pc:docChgLst>
  <pc:docChgLst>
    <pc:chgData name="Jojo John Moolayil" userId="a85ff9d5effd5865" providerId="LiveId" clId="{54F4ABB5-45FB-45EB-99E7-5BAECC36DC5F}"/>
    <pc:docChg chg="undo custSel addSld delSld modSld sldOrd">
      <pc:chgData name="Jojo John Moolayil" userId="a85ff9d5effd5865" providerId="LiveId" clId="{54F4ABB5-45FB-45EB-99E7-5BAECC36DC5F}" dt="2017-10-28T12:21:40.192" v="6510" actId="207"/>
      <pc:docMkLst>
        <pc:docMk/>
      </pc:docMkLst>
      <pc:sldChg chg="modSp">
        <pc:chgData name="Jojo John Moolayil" userId="a85ff9d5effd5865" providerId="LiveId" clId="{54F4ABB5-45FB-45EB-99E7-5BAECC36DC5F}" dt="2017-10-26T15:20:57.636" v="21" actId="20577"/>
        <pc:sldMkLst>
          <pc:docMk/>
          <pc:sldMk cId="0" sldId="257"/>
        </pc:sldMkLst>
        <pc:spChg chg="mod">
          <ac:chgData name="Jojo John Moolayil" userId="a85ff9d5effd5865" providerId="LiveId" clId="{54F4ABB5-45FB-45EB-99E7-5BAECC36DC5F}" dt="2017-10-26T15:20:57.636" v="21" actId="20577"/>
          <ac:spMkLst>
            <pc:docMk/>
            <pc:sldMk cId="0" sldId="257"/>
            <ac:spMk id="222" creationId="{00000000-0000-0000-0000-000000000000}"/>
          </ac:spMkLst>
        </pc:spChg>
      </pc:sldChg>
      <pc:sldChg chg="modSp">
        <pc:chgData name="Jojo John Moolayil" userId="a85ff9d5effd5865" providerId="LiveId" clId="{54F4ABB5-45FB-45EB-99E7-5BAECC36DC5F}" dt="2017-10-26T15:29:24.220" v="449" actId="20577"/>
        <pc:sldMkLst>
          <pc:docMk/>
          <pc:sldMk cId="0" sldId="258"/>
        </pc:sldMkLst>
        <pc:spChg chg="mod">
          <ac:chgData name="Jojo John Moolayil" userId="a85ff9d5effd5865" providerId="LiveId" clId="{54F4ABB5-45FB-45EB-99E7-5BAECC36DC5F}" dt="2017-10-26T15:29:24.220" v="449" actId="20577"/>
          <ac:spMkLst>
            <pc:docMk/>
            <pc:sldMk cId="0" sldId="258"/>
            <ac:spMk id="228" creationId="{00000000-0000-0000-0000-000000000000}"/>
          </ac:spMkLst>
        </pc:spChg>
      </pc:sldChg>
      <pc:sldChg chg="addSp delSp modSp">
        <pc:chgData name="Jojo John Moolayil" userId="a85ff9d5effd5865" providerId="LiveId" clId="{54F4ABB5-45FB-45EB-99E7-5BAECC36DC5F}" dt="2017-10-28T11:29:36.324" v="5993" actId="20577"/>
        <pc:sldMkLst>
          <pc:docMk/>
          <pc:sldMk cId="0" sldId="259"/>
        </pc:sldMkLst>
        <pc:spChg chg="add mod">
          <ac:chgData name="Jojo John Moolayil" userId="a85ff9d5effd5865" providerId="LiveId" clId="{54F4ABB5-45FB-45EB-99E7-5BAECC36DC5F}" dt="2017-10-28T11:25:38.147" v="5764" actId="20577"/>
          <ac:spMkLst>
            <pc:docMk/>
            <pc:sldMk cId="0" sldId="259"/>
            <ac:spMk id="2" creationId="{0796D8BC-5527-4787-8F4E-AD90AD3828ED}"/>
          </ac:spMkLst>
        </pc:spChg>
        <pc:spChg chg="add del mod">
          <ac:chgData name="Jojo John Moolayil" userId="a85ff9d5effd5865" providerId="LiveId" clId="{54F4ABB5-45FB-45EB-99E7-5BAECC36DC5F}" dt="2017-10-28T11:29:36.324" v="5993" actId="20577"/>
          <ac:spMkLst>
            <pc:docMk/>
            <pc:sldMk cId="0" sldId="259"/>
            <ac:spMk id="4" creationId="{AA0775A8-FAFA-4D3F-82C1-318864B8C093}"/>
          </ac:spMkLst>
        </pc:spChg>
        <pc:spChg chg="add mod">
          <ac:chgData name="Jojo John Moolayil" userId="a85ff9d5effd5865" providerId="LiveId" clId="{54F4ABB5-45FB-45EB-99E7-5BAECC36DC5F}" dt="2017-10-28T11:26:32.753" v="5888" actId="404"/>
          <ac:spMkLst>
            <pc:docMk/>
            <pc:sldMk cId="0" sldId="259"/>
            <ac:spMk id="10" creationId="{6BE970D1-1CD9-48FC-9B47-5DDF8B72B711}"/>
          </ac:spMkLst>
        </pc:spChg>
        <pc:spChg chg="add mod">
          <ac:chgData name="Jojo John Moolayil" userId="a85ff9d5effd5865" providerId="LiveId" clId="{54F4ABB5-45FB-45EB-99E7-5BAECC36DC5F}" dt="2017-10-28T11:21:06.401" v="5392" actId="1035"/>
          <ac:spMkLst>
            <pc:docMk/>
            <pc:sldMk cId="0" sldId="259"/>
            <ac:spMk id="17" creationId="{9E607809-D838-4744-A2BA-D2E6AA8C18E2}"/>
          </ac:spMkLst>
        </pc:spChg>
        <pc:spChg chg="add mod">
          <ac:chgData name="Jojo John Moolayil" userId="a85ff9d5effd5865" providerId="LiveId" clId="{54F4ABB5-45FB-45EB-99E7-5BAECC36DC5F}" dt="2017-10-28T11:26:16.855" v="5829" actId="164"/>
          <ac:spMkLst>
            <pc:docMk/>
            <pc:sldMk cId="0" sldId="259"/>
            <ac:spMk id="19" creationId="{A431BC24-7818-440B-8391-C890801C3A9B}"/>
          </ac:spMkLst>
        </pc:spChg>
        <pc:spChg chg="mod">
          <ac:chgData name="Jojo John Moolayil" userId="a85ff9d5effd5865" providerId="LiveId" clId="{54F4ABB5-45FB-45EB-99E7-5BAECC36DC5F}" dt="2017-10-28T11:21:06.401" v="5392" actId="1035"/>
          <ac:spMkLst>
            <pc:docMk/>
            <pc:sldMk cId="0" sldId="259"/>
            <ac:spMk id="22" creationId="{E945945E-5313-419B-A360-258C115917B5}"/>
          </ac:spMkLst>
        </pc:spChg>
        <pc:spChg chg="del">
          <ac:chgData name="Jojo John Moolayil" userId="a85ff9d5effd5865" providerId="LiveId" clId="{54F4ABB5-45FB-45EB-99E7-5BAECC36DC5F}" dt="2017-10-26T15:31:59.697" v="497" actId="478"/>
          <ac:spMkLst>
            <pc:docMk/>
            <pc:sldMk cId="0" sldId="259"/>
            <ac:spMk id="23" creationId="{BFED186A-B84F-4AB6-B991-C445A46F8F5A}"/>
          </ac:spMkLst>
        </pc:spChg>
        <pc:spChg chg="del">
          <ac:chgData name="Jojo John Moolayil" userId="a85ff9d5effd5865" providerId="LiveId" clId="{54F4ABB5-45FB-45EB-99E7-5BAECC36DC5F}" dt="2017-10-26T15:31:59.697" v="497" actId="478"/>
          <ac:spMkLst>
            <pc:docMk/>
            <pc:sldMk cId="0" sldId="259"/>
            <ac:spMk id="24" creationId="{B4684BB8-DEBB-4F37-A5F6-351DBABBC6EA}"/>
          </ac:spMkLst>
        </pc:spChg>
        <pc:spChg chg="del">
          <ac:chgData name="Jojo John Moolayil" userId="a85ff9d5effd5865" providerId="LiveId" clId="{54F4ABB5-45FB-45EB-99E7-5BAECC36DC5F}" dt="2017-10-26T15:31:59.697" v="497" actId="478"/>
          <ac:spMkLst>
            <pc:docMk/>
            <pc:sldMk cId="0" sldId="259"/>
            <ac:spMk id="25" creationId="{04720E3A-326E-4D72-AEF5-012EAB9E4D2A}"/>
          </ac:spMkLst>
        </pc:spChg>
        <pc:spChg chg="del">
          <ac:chgData name="Jojo John Moolayil" userId="a85ff9d5effd5865" providerId="LiveId" clId="{54F4ABB5-45FB-45EB-99E7-5BAECC36DC5F}" dt="2017-10-26T15:31:59.697" v="497" actId="478"/>
          <ac:spMkLst>
            <pc:docMk/>
            <pc:sldMk cId="0" sldId="259"/>
            <ac:spMk id="26" creationId="{39EC19BE-950E-435E-9DC9-E55D69101A9E}"/>
          </ac:spMkLst>
        </pc:spChg>
        <pc:spChg chg="add mod">
          <ac:chgData name="Jojo John Moolayil" userId="a85ff9d5effd5865" providerId="LiveId" clId="{54F4ABB5-45FB-45EB-99E7-5BAECC36DC5F}" dt="2017-10-28T11:26:51.914" v="5893" actId="1035"/>
          <ac:spMkLst>
            <pc:docMk/>
            <pc:sldMk cId="0" sldId="259"/>
            <ac:spMk id="27" creationId="{AEE1767B-E809-4796-B0BA-191CC6354C3A}"/>
          </ac:spMkLst>
        </pc:spChg>
        <pc:spChg chg="add mod">
          <ac:chgData name="Jojo John Moolayil" userId="a85ff9d5effd5865" providerId="LiveId" clId="{54F4ABB5-45FB-45EB-99E7-5BAECC36DC5F}" dt="2017-10-28T11:26:38.317" v="5890" actId="1036"/>
          <ac:spMkLst>
            <pc:docMk/>
            <pc:sldMk cId="0" sldId="259"/>
            <ac:spMk id="28" creationId="{B3B0F3F7-D238-4EA0-AC8F-69E9AC42CB8B}"/>
          </ac:spMkLst>
        </pc:spChg>
        <pc:spChg chg="add mod">
          <ac:chgData name="Jojo John Moolayil" userId="a85ff9d5effd5865" providerId="LiveId" clId="{54F4ABB5-45FB-45EB-99E7-5BAECC36DC5F}" dt="2017-10-28T11:26:20.741" v="5830" actId="164"/>
          <ac:spMkLst>
            <pc:docMk/>
            <pc:sldMk cId="0" sldId="259"/>
            <ac:spMk id="36" creationId="{A92E09B6-BCCA-4BD6-8691-3AAF5A93ED56}"/>
          </ac:spMkLst>
        </pc:spChg>
        <pc:spChg chg="add mod">
          <ac:chgData name="Jojo John Moolayil" userId="a85ff9d5effd5865" providerId="LiveId" clId="{54F4ABB5-45FB-45EB-99E7-5BAECC36DC5F}" dt="2017-10-28T11:27:02.992" v="5911" actId="20577"/>
          <ac:spMkLst>
            <pc:docMk/>
            <pc:sldMk cId="0" sldId="259"/>
            <ac:spMk id="37" creationId="{BAC7834B-DC51-4940-B87B-DF1DFDA5CB22}"/>
          </ac:spMkLst>
        </pc:spChg>
        <pc:spChg chg="add mod">
          <ac:chgData name="Jojo John Moolayil" userId="a85ff9d5effd5865" providerId="LiveId" clId="{54F4ABB5-45FB-45EB-99E7-5BAECC36DC5F}" dt="2017-10-28T11:28:03.365" v="5988" actId="20577"/>
          <ac:spMkLst>
            <pc:docMk/>
            <pc:sldMk cId="0" sldId="259"/>
            <ac:spMk id="38" creationId="{288D0E86-DCB6-43B3-952C-294F5DE248C0}"/>
          </ac:spMkLst>
        </pc:spChg>
        <pc:spChg chg="add del mod">
          <ac:chgData name="Jojo John Moolayil" userId="a85ff9d5effd5865" providerId="LiveId" clId="{54F4ABB5-45FB-45EB-99E7-5BAECC36DC5F}" dt="2017-10-26T17:05:36.695" v="1576" actId="20577"/>
          <ac:spMkLst>
            <pc:docMk/>
            <pc:sldMk cId="0" sldId="259"/>
            <ac:spMk id="39" creationId="{A05061DA-758E-43E5-8AD7-B96C9D0D8DD4}"/>
          </ac:spMkLst>
        </pc:spChg>
        <pc:spChg chg="mod">
          <ac:chgData name="Jojo John Moolayil" userId="a85ff9d5effd5865" providerId="LiveId" clId="{54F4ABB5-45FB-45EB-99E7-5BAECC36DC5F}" dt="2017-10-26T15:31:51.764" v="496" actId="20577"/>
          <ac:spMkLst>
            <pc:docMk/>
            <pc:sldMk cId="0" sldId="259"/>
            <ac:spMk id="235" creationId="{00000000-0000-0000-0000-000000000000}"/>
          </ac:spMkLst>
        </pc:spChg>
        <pc:grpChg chg="add mod">
          <ac:chgData name="Jojo John Moolayil" userId="a85ff9d5effd5865" providerId="LiveId" clId="{54F4ABB5-45FB-45EB-99E7-5BAECC36DC5F}" dt="2017-10-28T11:27:00.055" v="5909" actId="1036"/>
          <ac:grpSpMkLst>
            <pc:docMk/>
            <pc:sldMk cId="0" sldId="259"/>
            <ac:grpSpMk id="3" creationId="{7C350224-C431-4CBF-AF97-BEAF0574D56F}"/>
          </ac:grpSpMkLst>
        </pc:grpChg>
        <pc:grpChg chg="add mod">
          <ac:chgData name="Jojo John Moolayil" userId="a85ff9d5effd5865" providerId="LiveId" clId="{54F4ABB5-45FB-45EB-99E7-5BAECC36DC5F}" dt="2017-10-28T11:26:16.855" v="5829" actId="164"/>
          <ac:grpSpMkLst>
            <pc:docMk/>
            <pc:sldMk cId="0" sldId="259"/>
            <ac:grpSpMk id="5" creationId="{BC3BB307-303D-488E-8DAB-0C35B1ED241E}"/>
          </ac:grpSpMkLst>
        </pc:grpChg>
        <pc:grpChg chg="add mod">
          <ac:chgData name="Jojo John Moolayil" userId="a85ff9d5effd5865" providerId="LiveId" clId="{54F4ABB5-45FB-45EB-99E7-5BAECC36DC5F}" dt="2017-10-28T11:26:24.007" v="5863" actId="1035"/>
          <ac:grpSpMkLst>
            <pc:docMk/>
            <pc:sldMk cId="0" sldId="259"/>
            <ac:grpSpMk id="7" creationId="{41869E97-2FCA-489E-A6A4-DA404C4FBF54}"/>
          </ac:grpSpMkLst>
        </pc:grpChg>
        <pc:cxnChg chg="add mod">
          <ac:chgData name="Jojo John Moolayil" userId="a85ff9d5effd5865" providerId="LiveId" clId="{54F4ABB5-45FB-45EB-99E7-5BAECC36DC5F}" dt="2017-10-28T11:21:06.401" v="5392" actId="1035"/>
          <ac:cxnSpMkLst>
            <pc:docMk/>
            <pc:sldMk cId="0" sldId="259"/>
            <ac:cxnSpMk id="6" creationId="{A404D433-1B70-49DC-BC2D-5B1640B1BF95}"/>
          </ac:cxnSpMkLst>
        </pc:cxnChg>
        <pc:cxnChg chg="add mod">
          <ac:chgData name="Jojo John Moolayil" userId="a85ff9d5effd5865" providerId="LiveId" clId="{54F4ABB5-45FB-45EB-99E7-5BAECC36DC5F}" dt="2017-10-28T11:27:26.155" v="5914" actId="693"/>
          <ac:cxnSpMkLst>
            <pc:docMk/>
            <pc:sldMk cId="0" sldId="259"/>
            <ac:cxnSpMk id="9" creationId="{E4A4B8A1-37D4-4BD1-A8ED-2A1D6CD6DF22}"/>
          </ac:cxnSpMkLst>
        </pc:cxnChg>
        <pc:cxnChg chg="add mod">
          <ac:chgData name="Jojo John Moolayil" userId="a85ff9d5effd5865" providerId="LiveId" clId="{54F4ABB5-45FB-45EB-99E7-5BAECC36DC5F}" dt="2017-10-28T11:26:51.914" v="5893" actId="1035"/>
          <ac:cxnSpMkLst>
            <pc:docMk/>
            <pc:sldMk cId="0" sldId="259"/>
            <ac:cxnSpMk id="12" creationId="{E868996F-4FDC-425E-B460-5FB5AD6DD80B}"/>
          </ac:cxnSpMkLst>
        </pc:cxnChg>
        <pc:cxnChg chg="add mod">
          <ac:chgData name="Jojo John Moolayil" userId="a85ff9d5effd5865" providerId="LiveId" clId="{54F4ABB5-45FB-45EB-99E7-5BAECC36DC5F}" dt="2017-10-28T11:25:59.337" v="5765" actId="164"/>
          <ac:cxnSpMkLst>
            <pc:docMk/>
            <pc:sldMk cId="0" sldId="259"/>
            <ac:cxnSpMk id="14" creationId="{7B4E1546-2132-42C8-9C83-6F927E385388}"/>
          </ac:cxnSpMkLst>
        </pc:cxnChg>
        <pc:cxnChg chg="add mod">
          <ac:chgData name="Jojo John Moolayil" userId="a85ff9d5effd5865" providerId="LiveId" clId="{54F4ABB5-45FB-45EB-99E7-5BAECC36DC5F}" dt="2017-10-28T11:25:59.337" v="5765" actId="164"/>
          <ac:cxnSpMkLst>
            <pc:docMk/>
            <pc:sldMk cId="0" sldId="259"/>
            <ac:cxnSpMk id="18" creationId="{293C82E8-EFB7-4EC9-99F6-C0D3064DF51E}"/>
          </ac:cxnSpMkLst>
        </pc:cxnChg>
        <pc:cxnChg chg="add del mod">
          <ac:chgData name="Jojo John Moolayil" userId="a85ff9d5effd5865" providerId="LiveId" clId="{54F4ABB5-45FB-45EB-99E7-5BAECC36DC5F}" dt="2017-10-26T15:41:49.466" v="1195" actId="478"/>
          <ac:cxnSpMkLst>
            <pc:docMk/>
            <pc:sldMk cId="0" sldId="259"/>
            <ac:cxnSpMk id="29" creationId="{D8D82F85-0DA7-4D05-87D1-3380B66C45F6}"/>
          </ac:cxnSpMkLst>
        </pc:cxnChg>
        <pc:cxnChg chg="del mod">
          <ac:chgData name="Jojo John Moolayil" userId="a85ff9d5effd5865" providerId="LiveId" clId="{54F4ABB5-45FB-45EB-99E7-5BAECC36DC5F}" dt="2017-10-26T15:31:59.697" v="497" actId="478"/>
          <ac:cxnSpMkLst>
            <pc:docMk/>
            <pc:sldMk cId="0" sldId="259"/>
            <ac:cxnSpMk id="40" creationId="{90ECE634-E661-4099-A98C-EFA84A7D480D}"/>
          </ac:cxnSpMkLst>
        </pc:cxnChg>
        <pc:cxnChg chg="del mod">
          <ac:chgData name="Jojo John Moolayil" userId="a85ff9d5effd5865" providerId="LiveId" clId="{54F4ABB5-45FB-45EB-99E7-5BAECC36DC5F}" dt="2017-10-26T15:31:59.697" v="497" actId="478"/>
          <ac:cxnSpMkLst>
            <pc:docMk/>
            <pc:sldMk cId="0" sldId="259"/>
            <ac:cxnSpMk id="44" creationId="{14F9428E-C47B-4D87-BFB4-77C261E9C90B}"/>
          </ac:cxnSpMkLst>
        </pc:cxnChg>
        <pc:cxnChg chg="del mod">
          <ac:chgData name="Jojo John Moolayil" userId="a85ff9d5effd5865" providerId="LiveId" clId="{54F4ABB5-45FB-45EB-99E7-5BAECC36DC5F}" dt="2017-10-26T15:31:59.697" v="497" actId="478"/>
          <ac:cxnSpMkLst>
            <pc:docMk/>
            <pc:sldMk cId="0" sldId="259"/>
            <ac:cxnSpMk id="47" creationId="{0FB8EE58-8E28-48C7-8387-D970A28D23AE}"/>
          </ac:cxnSpMkLst>
        </pc:cxnChg>
        <pc:cxnChg chg="del mod">
          <ac:chgData name="Jojo John Moolayil" userId="a85ff9d5effd5865" providerId="LiveId" clId="{54F4ABB5-45FB-45EB-99E7-5BAECC36DC5F}" dt="2017-10-26T15:37:13.622" v="1017" actId="478"/>
          <ac:cxnSpMkLst>
            <pc:docMk/>
            <pc:sldMk cId="0" sldId="259"/>
            <ac:cxnSpMk id="224" creationId="{96555D6D-164A-414F-984F-F32259EC0154}"/>
          </ac:cxnSpMkLst>
        </pc:cxnChg>
      </pc:sldChg>
      <pc:sldChg chg="addSp delSp modSp">
        <pc:chgData name="Jojo John Moolayil" userId="a85ff9d5effd5865" providerId="LiveId" clId="{54F4ABB5-45FB-45EB-99E7-5BAECC36DC5F}" dt="2017-10-28T10:13:12.005" v="3157" actId="1582"/>
        <pc:sldMkLst>
          <pc:docMk/>
          <pc:sldMk cId="0" sldId="260"/>
        </pc:sldMkLst>
        <pc:spChg chg="del mod">
          <ac:chgData name="Jojo John Moolayil" userId="a85ff9d5effd5865" providerId="LiveId" clId="{54F4ABB5-45FB-45EB-99E7-5BAECC36DC5F}" dt="2017-10-28T10:09:57.882" v="3025" actId="478"/>
          <ac:spMkLst>
            <pc:docMk/>
            <pc:sldMk cId="0" sldId="260"/>
            <ac:spMk id="2" creationId="{918AD952-6429-4254-BA8A-7D874E51EF5C}"/>
          </ac:spMkLst>
        </pc:spChg>
        <pc:spChg chg="add del mod">
          <ac:chgData name="Jojo John Moolayil" userId="a85ff9d5effd5865" providerId="LiveId" clId="{54F4ABB5-45FB-45EB-99E7-5BAECC36DC5F}" dt="2017-10-28T10:09:54.272" v="3024"/>
          <ac:spMkLst>
            <pc:docMk/>
            <pc:sldMk cId="0" sldId="260"/>
            <ac:spMk id="3" creationId="{F88C14D5-9A0E-4925-92AD-FE3363D2FE98}"/>
          </ac:spMkLst>
        </pc:spChg>
        <pc:spChg chg="add mod">
          <ac:chgData name="Jojo John Moolayil" userId="a85ff9d5effd5865" providerId="LiveId" clId="{54F4ABB5-45FB-45EB-99E7-5BAECC36DC5F}" dt="2017-10-28T10:12:10.468" v="3140" actId="12789"/>
          <ac:spMkLst>
            <pc:docMk/>
            <pc:sldMk cId="0" sldId="260"/>
            <ac:spMk id="4" creationId="{CCAAD10E-CA0A-437D-9627-61466A75DFEF}"/>
          </ac:spMkLst>
        </pc:spChg>
        <pc:spChg chg="add mod">
          <ac:chgData name="Jojo John Moolayil" userId="a85ff9d5effd5865" providerId="LiveId" clId="{54F4ABB5-45FB-45EB-99E7-5BAECC36DC5F}" dt="2017-10-28T10:12:10.468" v="3140" actId="12789"/>
          <ac:spMkLst>
            <pc:docMk/>
            <pc:sldMk cId="0" sldId="260"/>
            <ac:spMk id="5" creationId="{FFE1E82E-1091-401C-98FE-5AAAEF7F1FF3}"/>
          </ac:spMkLst>
        </pc:spChg>
        <pc:spChg chg="add mod">
          <ac:chgData name="Jojo John Moolayil" userId="a85ff9d5effd5865" providerId="LiveId" clId="{54F4ABB5-45FB-45EB-99E7-5BAECC36DC5F}" dt="2017-10-28T10:12:50.131" v="3153" actId="693"/>
          <ac:spMkLst>
            <pc:docMk/>
            <pc:sldMk cId="0" sldId="260"/>
            <ac:spMk id="8" creationId="{C0B9B9C9-2A99-4D4A-A6A9-818923C9A5E8}"/>
          </ac:spMkLst>
        </pc:spChg>
        <pc:spChg chg="add mod">
          <ac:chgData name="Jojo John Moolayil" userId="a85ff9d5effd5865" providerId="LiveId" clId="{54F4ABB5-45FB-45EB-99E7-5BAECC36DC5F}" dt="2017-10-28T10:12:47.111" v="3152" actId="693"/>
          <ac:spMkLst>
            <pc:docMk/>
            <pc:sldMk cId="0" sldId="260"/>
            <ac:spMk id="9" creationId="{3D6F3243-B8BF-4594-93F8-390A8DF97794}"/>
          </ac:spMkLst>
        </pc:spChg>
        <pc:spChg chg="add mod">
          <ac:chgData name="Jojo John Moolayil" userId="a85ff9d5effd5865" providerId="LiveId" clId="{54F4ABB5-45FB-45EB-99E7-5BAECC36DC5F}" dt="2017-10-28T10:12:53.607" v="3154" actId="693"/>
          <ac:spMkLst>
            <pc:docMk/>
            <pc:sldMk cId="0" sldId="260"/>
            <ac:spMk id="10" creationId="{DD9B5F57-0CA7-46C6-9599-B59B32A40C2B}"/>
          </ac:spMkLst>
        </pc:spChg>
        <pc:spChg chg="add mod">
          <ac:chgData name="Jojo John Moolayil" userId="a85ff9d5effd5865" providerId="LiveId" clId="{54F4ABB5-45FB-45EB-99E7-5BAECC36DC5F}" dt="2017-10-28T10:12:16.886" v="3149" actId="1037"/>
          <ac:spMkLst>
            <pc:docMk/>
            <pc:sldMk cId="0" sldId="260"/>
            <ac:spMk id="14" creationId="{A0126F55-EB9E-424D-A407-E337EA2D0759}"/>
          </ac:spMkLst>
        </pc:spChg>
        <pc:spChg chg="mod">
          <ac:chgData name="Jojo John Moolayil" userId="a85ff9d5effd5865" providerId="LiveId" clId="{54F4ABB5-45FB-45EB-99E7-5BAECC36DC5F}" dt="2017-10-28T10:13:12.005" v="3157" actId="1582"/>
          <ac:spMkLst>
            <pc:docMk/>
            <pc:sldMk cId="0" sldId="260"/>
            <ac:spMk id="15" creationId="{1C0AB03F-4ECF-4828-A3B2-420F6A537118}"/>
          </ac:spMkLst>
        </pc:spChg>
        <pc:spChg chg="del mod">
          <ac:chgData name="Jojo John Moolayil" userId="a85ff9d5effd5865" providerId="LiveId" clId="{54F4ABB5-45FB-45EB-99E7-5BAECC36DC5F}" dt="2017-10-28T09:50:14.717" v="1676"/>
          <ac:spMkLst>
            <pc:docMk/>
            <pc:sldMk cId="0" sldId="260"/>
            <ac:spMk id="28" creationId="{EA449AF6-D23B-4433-B379-4AFF5ACC4CF0}"/>
          </ac:spMkLst>
        </pc:spChg>
        <pc:spChg chg="mod">
          <ac:chgData name="Jojo John Moolayil" userId="a85ff9d5effd5865" providerId="LiveId" clId="{54F4ABB5-45FB-45EB-99E7-5BAECC36DC5F}" dt="2017-10-26T18:28:15.314" v="1660" actId="20577"/>
          <ac:spMkLst>
            <pc:docMk/>
            <pc:sldMk cId="0" sldId="260"/>
            <ac:spMk id="243" creationId="{00000000-0000-0000-0000-000000000000}"/>
          </ac:spMkLst>
        </pc:spChg>
      </pc:sldChg>
      <pc:sldChg chg="del">
        <pc:chgData name="Jojo John Moolayil" userId="a85ff9d5effd5865" providerId="LiveId" clId="{54F4ABB5-45FB-45EB-99E7-5BAECC36DC5F}" dt="2017-10-28T10:48:04.983" v="5233" actId="2696"/>
        <pc:sldMkLst>
          <pc:docMk/>
          <pc:sldMk cId="635843005" sldId="275"/>
        </pc:sldMkLst>
      </pc:sldChg>
      <pc:sldChg chg="del">
        <pc:chgData name="Jojo John Moolayil" userId="a85ff9d5effd5865" providerId="LiveId" clId="{54F4ABB5-45FB-45EB-99E7-5BAECC36DC5F}" dt="2017-10-28T10:48:04.236" v="5229" actId="2696"/>
        <pc:sldMkLst>
          <pc:docMk/>
          <pc:sldMk cId="2733551777" sldId="276"/>
        </pc:sldMkLst>
      </pc:sldChg>
      <pc:sldChg chg="modSp add del">
        <pc:chgData name="Jojo John Moolayil" userId="a85ff9d5effd5865" providerId="LiveId" clId="{54F4ABB5-45FB-45EB-99E7-5BAECC36DC5F}" dt="2017-10-28T10:48:26.793" v="5267" actId="20577"/>
        <pc:sldMkLst>
          <pc:docMk/>
          <pc:sldMk cId="2910937018" sldId="280"/>
        </pc:sldMkLst>
        <pc:spChg chg="mod">
          <ac:chgData name="Jojo John Moolayil" userId="a85ff9d5effd5865" providerId="LiveId" clId="{54F4ABB5-45FB-45EB-99E7-5BAECC36DC5F}" dt="2017-10-28T10:48:26.793" v="5267" actId="20577"/>
          <ac:spMkLst>
            <pc:docMk/>
            <pc:sldMk cId="2910937018" sldId="280"/>
            <ac:spMk id="222" creationId="{00000000-0000-0000-0000-000000000000}"/>
          </ac:spMkLst>
        </pc:spChg>
      </pc:sldChg>
      <pc:sldChg chg="modSp ord">
        <pc:chgData name="Jojo John Moolayil" userId="a85ff9d5effd5865" providerId="LiveId" clId="{54F4ABB5-45FB-45EB-99E7-5BAECC36DC5F}" dt="2017-10-28T10:46:27.640" v="5035" actId="20577"/>
        <pc:sldMkLst>
          <pc:docMk/>
          <pc:sldMk cId="4181443583" sldId="281"/>
        </pc:sldMkLst>
        <pc:spChg chg="mod">
          <ac:chgData name="Jojo John Moolayil" userId="a85ff9d5effd5865" providerId="LiveId" clId="{54F4ABB5-45FB-45EB-99E7-5BAECC36DC5F}" dt="2017-10-28T10:46:27.640" v="5035" actId="20577"/>
          <ac:spMkLst>
            <pc:docMk/>
            <pc:sldMk cId="4181443583" sldId="281"/>
            <ac:spMk id="222" creationId="{00000000-0000-0000-0000-000000000000}"/>
          </ac:spMkLst>
        </pc:spChg>
      </pc:sldChg>
      <pc:sldChg chg="del">
        <pc:chgData name="Jojo John Moolayil" userId="a85ff9d5effd5865" providerId="LiveId" clId="{54F4ABB5-45FB-45EB-99E7-5BAECC36DC5F}" dt="2017-10-28T10:48:04.492" v="5230" actId="2696"/>
        <pc:sldMkLst>
          <pc:docMk/>
          <pc:sldMk cId="2427978209" sldId="282"/>
        </pc:sldMkLst>
      </pc:sldChg>
      <pc:sldChg chg="del">
        <pc:chgData name="Jojo John Moolayil" userId="a85ff9d5effd5865" providerId="LiveId" clId="{54F4ABB5-45FB-45EB-99E7-5BAECC36DC5F}" dt="2017-10-28T10:48:03.421" v="5226" actId="2696"/>
        <pc:sldMkLst>
          <pc:docMk/>
          <pc:sldMk cId="3999881715" sldId="283"/>
        </pc:sldMkLst>
      </pc:sldChg>
      <pc:sldChg chg="del">
        <pc:chgData name="Jojo John Moolayil" userId="a85ff9d5effd5865" providerId="LiveId" clId="{54F4ABB5-45FB-45EB-99E7-5BAECC36DC5F}" dt="2017-10-28T10:48:03.795" v="5227" actId="2696"/>
        <pc:sldMkLst>
          <pc:docMk/>
          <pc:sldMk cId="2718389083" sldId="284"/>
        </pc:sldMkLst>
      </pc:sldChg>
      <pc:sldChg chg="del">
        <pc:chgData name="Jojo John Moolayil" userId="a85ff9d5effd5865" providerId="LiveId" clId="{54F4ABB5-45FB-45EB-99E7-5BAECC36DC5F}" dt="2017-10-28T10:48:05.208" v="5234" actId="2696"/>
        <pc:sldMkLst>
          <pc:docMk/>
          <pc:sldMk cId="1710225831" sldId="286"/>
        </pc:sldMkLst>
      </pc:sldChg>
      <pc:sldChg chg="addSp delSp modSp">
        <pc:chgData name="Jojo John Moolayil" userId="a85ff9d5effd5865" providerId="LiveId" clId="{54F4ABB5-45FB-45EB-99E7-5BAECC36DC5F}" dt="2017-10-28T10:30:02.318" v="4064" actId="14100"/>
        <pc:sldMkLst>
          <pc:docMk/>
          <pc:sldMk cId="981243545" sldId="287"/>
        </pc:sldMkLst>
        <pc:spChg chg="add mod">
          <ac:chgData name="Jojo John Moolayil" userId="a85ff9d5effd5865" providerId="LiveId" clId="{54F4ABB5-45FB-45EB-99E7-5BAECC36DC5F}" dt="2017-10-28T10:27:59.154" v="4006" actId="404"/>
          <ac:spMkLst>
            <pc:docMk/>
            <pc:sldMk cId="981243545" sldId="287"/>
            <ac:spMk id="2" creationId="{EBCDF25D-8698-4F04-87A0-AFAEBD921A84}"/>
          </ac:spMkLst>
        </pc:spChg>
        <pc:spChg chg="del">
          <ac:chgData name="Jojo John Moolayil" userId="a85ff9d5effd5865" providerId="LiveId" clId="{54F4ABB5-45FB-45EB-99E7-5BAECC36DC5F}" dt="2017-10-28T10:13:45.708" v="3187" actId="478"/>
          <ac:spMkLst>
            <pc:docMk/>
            <pc:sldMk cId="981243545" sldId="287"/>
            <ac:spMk id="3" creationId="{8B634161-C86E-4E35-8BB3-4AD07190D7B0}"/>
          </ac:spMkLst>
        </pc:spChg>
        <pc:spChg chg="del">
          <ac:chgData name="Jojo John Moolayil" userId="a85ff9d5effd5865" providerId="LiveId" clId="{54F4ABB5-45FB-45EB-99E7-5BAECC36DC5F}" dt="2017-10-28T10:13:44.271" v="3186" actId="478"/>
          <ac:spMkLst>
            <pc:docMk/>
            <pc:sldMk cId="981243545" sldId="287"/>
            <ac:spMk id="7" creationId="{73A8A6A8-9F18-4CC7-A64A-B1C466CB9CEB}"/>
          </ac:spMkLst>
        </pc:spChg>
        <pc:spChg chg="del">
          <ac:chgData name="Jojo John Moolayil" userId="a85ff9d5effd5865" providerId="LiveId" clId="{54F4ABB5-45FB-45EB-99E7-5BAECC36DC5F}" dt="2017-10-28T10:13:42.133" v="3185" actId="478"/>
          <ac:spMkLst>
            <pc:docMk/>
            <pc:sldMk cId="981243545" sldId="287"/>
            <ac:spMk id="11" creationId="{BBC41370-EF59-4FAB-B858-799DDD586451}"/>
          </ac:spMkLst>
        </pc:spChg>
        <pc:spChg chg="add mod">
          <ac:chgData name="Jojo John Moolayil" userId="a85ff9d5effd5865" providerId="LiveId" clId="{54F4ABB5-45FB-45EB-99E7-5BAECC36DC5F}" dt="2017-10-28T10:24:24.411" v="3693" actId="1076"/>
          <ac:spMkLst>
            <pc:docMk/>
            <pc:sldMk cId="981243545" sldId="287"/>
            <ac:spMk id="12" creationId="{F1BB6AB4-C92C-40E7-A487-E735282F6EFF}"/>
          </ac:spMkLst>
        </pc:spChg>
        <pc:spChg chg="add mod">
          <ac:chgData name="Jojo John Moolayil" userId="a85ff9d5effd5865" providerId="LiveId" clId="{54F4ABB5-45FB-45EB-99E7-5BAECC36DC5F}" dt="2017-10-28T10:29:12.773" v="4049" actId="1038"/>
          <ac:spMkLst>
            <pc:docMk/>
            <pc:sldMk cId="981243545" sldId="287"/>
            <ac:spMk id="14" creationId="{2B03CB73-1B96-4C72-A13C-E3BB8A3365FD}"/>
          </ac:spMkLst>
        </pc:spChg>
        <pc:spChg chg="add mod">
          <ac:chgData name="Jojo John Moolayil" userId="a85ff9d5effd5865" providerId="LiveId" clId="{54F4ABB5-45FB-45EB-99E7-5BAECC36DC5F}" dt="2017-10-28T10:28:04.152" v="4018" actId="1038"/>
          <ac:spMkLst>
            <pc:docMk/>
            <pc:sldMk cId="981243545" sldId="287"/>
            <ac:spMk id="15" creationId="{754E4F1B-83AC-4775-9E0A-6521C6A6CEFC}"/>
          </ac:spMkLst>
        </pc:spChg>
        <pc:spChg chg="add mod">
          <ac:chgData name="Jojo John Moolayil" userId="a85ff9d5effd5865" providerId="LiveId" clId="{54F4ABB5-45FB-45EB-99E7-5BAECC36DC5F}" dt="2017-10-28T10:25:22.195" v="3766" actId="1076"/>
          <ac:spMkLst>
            <pc:docMk/>
            <pc:sldMk cId="981243545" sldId="287"/>
            <ac:spMk id="16" creationId="{D5916443-0D28-4FFE-A2E6-CA929A79B2C9}"/>
          </ac:spMkLst>
        </pc:spChg>
        <pc:spChg chg="del">
          <ac:chgData name="Jojo John Moolayil" userId="a85ff9d5effd5865" providerId="LiveId" clId="{54F4ABB5-45FB-45EB-99E7-5BAECC36DC5F}" dt="2017-10-28T10:13:42.133" v="3185" actId="478"/>
          <ac:spMkLst>
            <pc:docMk/>
            <pc:sldMk cId="981243545" sldId="287"/>
            <ac:spMk id="17" creationId="{8B923341-AAB9-4D52-B158-955D11763FA2}"/>
          </ac:spMkLst>
        </pc:spChg>
        <pc:spChg chg="add mod">
          <ac:chgData name="Jojo John Moolayil" userId="a85ff9d5effd5865" providerId="LiveId" clId="{54F4ABB5-45FB-45EB-99E7-5BAECC36DC5F}" dt="2017-10-28T10:28:09.098" v="4030" actId="1036"/>
          <ac:spMkLst>
            <pc:docMk/>
            <pc:sldMk cId="981243545" sldId="287"/>
            <ac:spMk id="18" creationId="{018A9040-F535-4474-9D84-D1CF0556B7FF}"/>
          </ac:spMkLst>
        </pc:spChg>
        <pc:spChg chg="add del mod">
          <ac:chgData name="Jojo John Moolayil" userId="a85ff9d5effd5865" providerId="LiveId" clId="{54F4ABB5-45FB-45EB-99E7-5BAECC36DC5F}" dt="2017-10-28T10:22:14.625" v="3524" actId="478"/>
          <ac:spMkLst>
            <pc:docMk/>
            <pc:sldMk cId="981243545" sldId="287"/>
            <ac:spMk id="19" creationId="{D22C1ED8-C945-4DC3-B2B6-3A4035DA3281}"/>
          </ac:spMkLst>
        </pc:spChg>
        <pc:spChg chg="add del">
          <ac:chgData name="Jojo John Moolayil" userId="a85ff9d5effd5865" providerId="LiveId" clId="{54F4ABB5-45FB-45EB-99E7-5BAECC36DC5F}" dt="2017-10-28T10:22:03.472" v="3499"/>
          <ac:spMkLst>
            <pc:docMk/>
            <pc:sldMk cId="981243545" sldId="287"/>
            <ac:spMk id="20" creationId="{BE8F07E2-68C3-4F10-880A-B2A5A476F3F9}"/>
          </ac:spMkLst>
        </pc:spChg>
        <pc:spChg chg="add mod">
          <ac:chgData name="Jojo John Moolayil" userId="a85ff9d5effd5865" providerId="LiveId" clId="{54F4ABB5-45FB-45EB-99E7-5BAECC36DC5F}" dt="2017-10-28T10:25:33.119" v="3768" actId="1076"/>
          <ac:spMkLst>
            <pc:docMk/>
            <pc:sldMk cId="981243545" sldId="287"/>
            <ac:spMk id="21" creationId="{A4A20474-6823-42E9-B399-92E1F35CDC9B}"/>
          </ac:spMkLst>
        </pc:spChg>
        <pc:spChg chg="add mod">
          <ac:chgData name="Jojo John Moolayil" userId="a85ff9d5effd5865" providerId="LiveId" clId="{54F4ABB5-45FB-45EB-99E7-5BAECC36DC5F}" dt="2017-10-28T10:29:54.570" v="4061" actId="1076"/>
          <ac:spMkLst>
            <pc:docMk/>
            <pc:sldMk cId="981243545" sldId="287"/>
            <ac:spMk id="22" creationId="{910D4D45-C05E-4999-A42D-CE35A62A5D07}"/>
          </ac:spMkLst>
        </pc:spChg>
        <pc:spChg chg="mod">
          <ac:chgData name="Jojo John Moolayil" userId="a85ff9d5effd5865" providerId="LiveId" clId="{54F4ABB5-45FB-45EB-99E7-5BAECC36DC5F}" dt="2017-10-28T10:13:35.208" v="3184" actId="20577"/>
          <ac:spMkLst>
            <pc:docMk/>
            <pc:sldMk cId="981243545" sldId="287"/>
            <ac:spMk id="243" creationId="{00000000-0000-0000-0000-000000000000}"/>
          </ac:spMkLst>
        </pc:spChg>
        <pc:graphicFrameChg chg="del">
          <ac:chgData name="Jojo John Moolayil" userId="a85ff9d5effd5865" providerId="LiveId" clId="{54F4ABB5-45FB-45EB-99E7-5BAECC36DC5F}" dt="2017-10-28T10:13:42.133" v="3185" actId="478"/>
          <ac:graphicFrameMkLst>
            <pc:docMk/>
            <pc:sldMk cId="981243545" sldId="287"/>
            <ac:graphicFrameMk id="6" creationId="{AC043314-51A1-4BF8-ABCF-5A37C8567888}"/>
          </ac:graphicFrameMkLst>
        </pc:graphicFrameChg>
        <pc:graphicFrameChg chg="del">
          <ac:chgData name="Jojo John Moolayil" userId="a85ff9d5effd5865" providerId="LiveId" clId="{54F4ABB5-45FB-45EB-99E7-5BAECC36DC5F}" dt="2017-10-28T10:13:42.133" v="3185" actId="478"/>
          <ac:graphicFrameMkLst>
            <pc:docMk/>
            <pc:sldMk cId="981243545" sldId="287"/>
            <ac:graphicFrameMk id="8" creationId="{EE717E0A-DE58-48FF-BD39-89FE825EA78F}"/>
          </ac:graphicFrameMkLst>
        </pc:graphicFrameChg>
        <pc:cxnChg chg="add mod">
          <ac:chgData name="Jojo John Moolayil" userId="a85ff9d5effd5865" providerId="LiveId" clId="{54F4ABB5-45FB-45EB-99E7-5BAECC36DC5F}" dt="2017-10-28T10:29:12.773" v="4049" actId="1038"/>
          <ac:cxnSpMkLst>
            <pc:docMk/>
            <pc:sldMk cId="981243545" sldId="287"/>
            <ac:cxnSpMk id="5" creationId="{5D1DDA0D-2D40-493B-9CBE-39525878E18B}"/>
          </ac:cxnSpMkLst>
        </pc:cxnChg>
        <pc:cxnChg chg="del">
          <ac:chgData name="Jojo John Moolayil" userId="a85ff9d5effd5865" providerId="LiveId" clId="{54F4ABB5-45FB-45EB-99E7-5BAECC36DC5F}" dt="2017-10-28T10:13:42.133" v="3185" actId="478"/>
          <ac:cxnSpMkLst>
            <pc:docMk/>
            <pc:sldMk cId="981243545" sldId="287"/>
            <ac:cxnSpMk id="13" creationId="{72EE9A89-8C23-4FEE-AD04-C435CCD3B9AB}"/>
          </ac:cxnSpMkLst>
        </pc:cxnChg>
        <pc:cxnChg chg="add mod">
          <ac:chgData name="Jojo John Moolayil" userId="a85ff9d5effd5865" providerId="LiveId" clId="{54F4ABB5-45FB-45EB-99E7-5BAECC36DC5F}" dt="2017-10-28T10:29:18.986" v="4052" actId="14100"/>
          <ac:cxnSpMkLst>
            <pc:docMk/>
            <pc:sldMk cId="981243545" sldId="287"/>
            <ac:cxnSpMk id="24" creationId="{10BB3EAE-23F8-4D85-A3E0-4DBC9AF714C5}"/>
          </ac:cxnSpMkLst>
        </pc:cxnChg>
        <pc:cxnChg chg="add del mod">
          <ac:chgData name="Jojo John Moolayil" userId="a85ff9d5effd5865" providerId="LiveId" clId="{54F4ABB5-45FB-45EB-99E7-5BAECC36DC5F}" dt="2017-10-28T10:29:37.181" v="4057"/>
          <ac:cxnSpMkLst>
            <pc:docMk/>
            <pc:sldMk cId="981243545" sldId="287"/>
            <ac:cxnSpMk id="26" creationId="{95AD05B0-F6C2-496A-9FA7-BF8D3B008816}"/>
          </ac:cxnSpMkLst>
        </pc:cxnChg>
        <pc:cxnChg chg="add mod">
          <ac:chgData name="Jojo John Moolayil" userId="a85ff9d5effd5865" providerId="LiveId" clId="{54F4ABB5-45FB-45EB-99E7-5BAECC36DC5F}" dt="2017-10-28T10:29:43.408" v="4060" actId="14100"/>
          <ac:cxnSpMkLst>
            <pc:docMk/>
            <pc:sldMk cId="981243545" sldId="287"/>
            <ac:cxnSpMk id="29" creationId="{ACDED13A-FB82-4AAC-BB31-F217CFD09025}"/>
          </ac:cxnSpMkLst>
        </pc:cxnChg>
        <pc:cxnChg chg="add mod">
          <ac:chgData name="Jojo John Moolayil" userId="a85ff9d5effd5865" providerId="LiveId" clId="{54F4ABB5-45FB-45EB-99E7-5BAECC36DC5F}" dt="2017-10-28T10:30:02.318" v="4064" actId="14100"/>
          <ac:cxnSpMkLst>
            <pc:docMk/>
            <pc:sldMk cId="981243545" sldId="287"/>
            <ac:cxnSpMk id="32" creationId="{EE0F30AE-E584-4C6D-946C-28BE98A58E04}"/>
          </ac:cxnSpMkLst>
        </pc:cxnChg>
      </pc:sldChg>
      <pc:sldChg chg="addSp delSp modSp">
        <pc:chgData name="Jojo John Moolayil" userId="a85ff9d5effd5865" providerId="LiveId" clId="{54F4ABB5-45FB-45EB-99E7-5BAECC36DC5F}" dt="2017-10-28T10:44:06.550" v="4910"/>
        <pc:sldMkLst>
          <pc:docMk/>
          <pc:sldMk cId="667128631" sldId="288"/>
        </pc:sldMkLst>
        <pc:spChg chg="del">
          <ac:chgData name="Jojo John Moolayil" userId="a85ff9d5effd5865" providerId="LiveId" clId="{54F4ABB5-45FB-45EB-99E7-5BAECC36DC5F}" dt="2017-10-28T10:32:03.062" v="4123" actId="478"/>
          <ac:spMkLst>
            <pc:docMk/>
            <pc:sldMk cId="667128631" sldId="288"/>
            <ac:spMk id="2" creationId="{7DE26498-E4FE-461B-BD5A-2ED1DAD16E22}"/>
          </ac:spMkLst>
        </pc:spChg>
        <pc:spChg chg="add mod">
          <ac:chgData name="Jojo John Moolayil" userId="a85ff9d5effd5865" providerId="LiveId" clId="{54F4ABB5-45FB-45EB-99E7-5BAECC36DC5F}" dt="2017-10-28T10:42:39.150" v="4887" actId="1036"/>
          <ac:spMkLst>
            <pc:docMk/>
            <pc:sldMk cId="667128631" sldId="288"/>
            <ac:spMk id="3" creationId="{8E1566BA-7D6B-4E22-A9F4-88DF49198541}"/>
          </ac:spMkLst>
        </pc:spChg>
        <pc:spChg chg="del">
          <ac:chgData name="Jojo John Moolayil" userId="a85ff9d5effd5865" providerId="LiveId" clId="{54F4ABB5-45FB-45EB-99E7-5BAECC36DC5F}" dt="2017-10-28T10:32:03.062" v="4123" actId="478"/>
          <ac:spMkLst>
            <pc:docMk/>
            <pc:sldMk cId="667128631" sldId="288"/>
            <ac:spMk id="11" creationId="{BBC41370-EF59-4FAB-B858-799DDD586451}"/>
          </ac:spMkLst>
        </pc:spChg>
        <pc:spChg chg="del">
          <ac:chgData name="Jojo John Moolayil" userId="a85ff9d5effd5865" providerId="LiveId" clId="{54F4ABB5-45FB-45EB-99E7-5BAECC36DC5F}" dt="2017-10-28T10:32:03.062" v="4123" actId="478"/>
          <ac:spMkLst>
            <pc:docMk/>
            <pc:sldMk cId="667128631" sldId="288"/>
            <ac:spMk id="12" creationId="{2DB8BDF0-F21A-4EB7-92AC-EE3C6082D253}"/>
          </ac:spMkLst>
        </pc:spChg>
        <pc:spChg chg="del">
          <ac:chgData name="Jojo John Moolayil" userId="a85ff9d5effd5865" providerId="LiveId" clId="{54F4ABB5-45FB-45EB-99E7-5BAECC36DC5F}" dt="2017-10-28T10:32:03.062" v="4123" actId="478"/>
          <ac:spMkLst>
            <pc:docMk/>
            <pc:sldMk cId="667128631" sldId="288"/>
            <ac:spMk id="15" creationId="{D48F0A32-34C3-43CC-A90F-502D035E8185}"/>
          </ac:spMkLst>
        </pc:spChg>
        <pc:spChg chg="mod">
          <ac:chgData name="Jojo John Moolayil" userId="a85ff9d5effd5865" providerId="LiveId" clId="{54F4ABB5-45FB-45EB-99E7-5BAECC36DC5F}" dt="2017-10-28T10:42:39.150" v="4887" actId="1036"/>
          <ac:spMkLst>
            <pc:docMk/>
            <pc:sldMk cId="667128631" sldId="288"/>
            <ac:spMk id="16" creationId="{EA92B22E-B8BF-4FE5-A143-BD21A2F7DB42}"/>
          </ac:spMkLst>
        </pc:spChg>
        <pc:spChg chg="mod">
          <ac:chgData name="Jojo John Moolayil" userId="a85ff9d5effd5865" providerId="LiveId" clId="{54F4ABB5-45FB-45EB-99E7-5BAECC36DC5F}" dt="2017-10-28T10:42:39.150" v="4887" actId="1036"/>
          <ac:spMkLst>
            <pc:docMk/>
            <pc:sldMk cId="667128631" sldId="288"/>
            <ac:spMk id="17" creationId="{8B923341-AAB9-4D52-B158-955D11763FA2}"/>
          </ac:spMkLst>
        </pc:spChg>
        <pc:spChg chg="add mod">
          <ac:chgData name="Jojo John Moolayil" userId="a85ff9d5effd5865" providerId="LiveId" clId="{54F4ABB5-45FB-45EB-99E7-5BAECC36DC5F}" dt="2017-10-28T10:43:48.250" v="4908"/>
          <ac:spMkLst>
            <pc:docMk/>
            <pc:sldMk cId="667128631" sldId="288"/>
            <ac:spMk id="18" creationId="{750BA88B-A7E0-4CFE-B425-E15B056F997D}"/>
          </ac:spMkLst>
        </pc:spChg>
        <pc:spChg chg="add mod">
          <ac:chgData name="Jojo John Moolayil" userId="a85ff9d5effd5865" providerId="LiveId" clId="{54F4ABB5-45FB-45EB-99E7-5BAECC36DC5F}" dt="2017-10-28T10:44:06.550" v="4910"/>
          <ac:spMkLst>
            <pc:docMk/>
            <pc:sldMk cId="667128631" sldId="288"/>
            <ac:spMk id="19" creationId="{433BAF4A-84BA-42A1-8FE6-20F244B69163}"/>
          </ac:spMkLst>
        </pc:spChg>
        <pc:spChg chg="add mod">
          <ac:chgData name="Jojo John Moolayil" userId="a85ff9d5effd5865" providerId="LiveId" clId="{54F4ABB5-45FB-45EB-99E7-5BAECC36DC5F}" dt="2017-10-28T10:43:01.583" v="4901" actId="1035"/>
          <ac:spMkLst>
            <pc:docMk/>
            <pc:sldMk cId="667128631" sldId="288"/>
            <ac:spMk id="20" creationId="{C30AB6A9-FC55-4708-9E08-C62F9206420E}"/>
          </ac:spMkLst>
        </pc:spChg>
        <pc:spChg chg="add mod">
          <ac:chgData name="Jojo John Moolayil" userId="a85ff9d5effd5865" providerId="LiveId" clId="{54F4ABB5-45FB-45EB-99E7-5BAECC36DC5F}" dt="2017-10-28T10:43:01.583" v="4901" actId="1035"/>
          <ac:spMkLst>
            <pc:docMk/>
            <pc:sldMk cId="667128631" sldId="288"/>
            <ac:spMk id="21" creationId="{B18020F2-5BB4-457B-B48B-AF7E59073813}"/>
          </ac:spMkLst>
        </pc:spChg>
        <pc:spChg chg="add mod">
          <ac:chgData name="Jojo John Moolayil" userId="a85ff9d5effd5865" providerId="LiveId" clId="{54F4ABB5-45FB-45EB-99E7-5BAECC36DC5F}" dt="2017-10-28T10:43:01.583" v="4901" actId="1035"/>
          <ac:spMkLst>
            <pc:docMk/>
            <pc:sldMk cId="667128631" sldId="288"/>
            <ac:spMk id="22" creationId="{2032BC59-1FE5-44F6-B45B-7A19111B536E}"/>
          </ac:spMkLst>
        </pc:spChg>
        <pc:spChg chg="add mod">
          <ac:chgData name="Jojo John Moolayil" userId="a85ff9d5effd5865" providerId="LiveId" clId="{54F4ABB5-45FB-45EB-99E7-5BAECC36DC5F}" dt="2017-10-28T10:43:25.256" v="4905" actId="693"/>
          <ac:spMkLst>
            <pc:docMk/>
            <pc:sldMk cId="667128631" sldId="288"/>
            <ac:spMk id="27" creationId="{F5DB5FA6-C4AD-4726-8D25-80206BAF9E89}"/>
          </ac:spMkLst>
        </pc:spChg>
        <pc:spChg chg="add mod">
          <ac:chgData name="Jojo John Moolayil" userId="a85ff9d5effd5865" providerId="LiveId" clId="{54F4ABB5-45FB-45EB-99E7-5BAECC36DC5F}" dt="2017-10-28T10:43:25.256" v="4905" actId="693"/>
          <ac:spMkLst>
            <pc:docMk/>
            <pc:sldMk cId="667128631" sldId="288"/>
            <ac:spMk id="28" creationId="{94EA9EC3-F2EA-428E-90EC-6F900D2FEF47}"/>
          </ac:spMkLst>
        </pc:spChg>
        <pc:spChg chg="mod">
          <ac:chgData name="Jojo John Moolayil" userId="a85ff9d5effd5865" providerId="LiveId" clId="{54F4ABB5-45FB-45EB-99E7-5BAECC36DC5F}" dt="2017-10-28T10:30:44.030" v="4122" actId="6549"/>
          <ac:spMkLst>
            <pc:docMk/>
            <pc:sldMk cId="667128631" sldId="288"/>
            <ac:spMk id="243" creationId="{00000000-0000-0000-0000-000000000000}"/>
          </ac:spMkLst>
        </pc:spChg>
        <pc:picChg chg="del">
          <ac:chgData name="Jojo John Moolayil" userId="a85ff9d5effd5865" providerId="LiveId" clId="{54F4ABB5-45FB-45EB-99E7-5BAECC36DC5F}" dt="2017-10-28T10:32:03.062" v="4123" actId="478"/>
          <ac:picMkLst>
            <pc:docMk/>
            <pc:sldMk cId="667128631" sldId="288"/>
            <ac:picMk id="4" creationId="{2BA45159-ACEF-4073-9D67-B5FF83F10A96}"/>
          </ac:picMkLst>
        </pc:picChg>
        <pc:picChg chg="del">
          <ac:chgData name="Jojo John Moolayil" userId="a85ff9d5effd5865" providerId="LiveId" clId="{54F4ABB5-45FB-45EB-99E7-5BAECC36DC5F}" dt="2017-10-28T10:32:03.062" v="4123" actId="478"/>
          <ac:picMkLst>
            <pc:docMk/>
            <pc:sldMk cId="667128631" sldId="288"/>
            <ac:picMk id="5" creationId="{51A50B48-C762-45BD-A7A9-9BB647AB8084}"/>
          </ac:picMkLst>
        </pc:picChg>
        <pc:picChg chg="del">
          <ac:chgData name="Jojo John Moolayil" userId="a85ff9d5effd5865" providerId="LiveId" clId="{54F4ABB5-45FB-45EB-99E7-5BAECC36DC5F}" dt="2017-10-28T10:37:54.477" v="4728" actId="478"/>
          <ac:picMkLst>
            <pc:docMk/>
            <pc:sldMk cId="667128631" sldId="288"/>
            <ac:picMk id="9" creationId="{9F045724-2CB9-4DF0-AEF7-DF119ABC9E28}"/>
          </ac:picMkLst>
        </pc:picChg>
        <pc:cxnChg chg="del">
          <ac:chgData name="Jojo John Moolayil" userId="a85ff9d5effd5865" providerId="LiveId" clId="{54F4ABB5-45FB-45EB-99E7-5BAECC36DC5F}" dt="2017-10-28T10:32:03.062" v="4123" actId="478"/>
          <ac:cxnSpMkLst>
            <pc:docMk/>
            <pc:sldMk cId="667128631" sldId="288"/>
            <ac:cxnSpMk id="13" creationId="{72EE9A89-8C23-4FEE-AD04-C435CCD3B9AB}"/>
          </ac:cxnSpMkLst>
        </pc:cxnChg>
        <pc:cxnChg chg="del">
          <ac:chgData name="Jojo John Moolayil" userId="a85ff9d5effd5865" providerId="LiveId" clId="{54F4ABB5-45FB-45EB-99E7-5BAECC36DC5F}" dt="2017-10-28T10:32:06.846" v="4124" actId="478"/>
          <ac:cxnSpMkLst>
            <pc:docMk/>
            <pc:sldMk cId="667128631" sldId="288"/>
            <ac:cxnSpMk id="14" creationId="{21A167C7-70C4-487E-A22E-0FAE5CD04D10}"/>
          </ac:cxnSpMkLst>
        </pc:cxnChg>
        <pc:cxnChg chg="add mod">
          <ac:chgData name="Jojo John Moolayil" userId="a85ff9d5effd5865" providerId="LiveId" clId="{54F4ABB5-45FB-45EB-99E7-5BAECC36DC5F}" dt="2017-10-28T10:43:01.583" v="4901" actId="1035"/>
          <ac:cxnSpMkLst>
            <pc:docMk/>
            <pc:sldMk cId="667128631" sldId="288"/>
            <ac:cxnSpMk id="23" creationId="{7E3EA97D-ACCD-4DC2-A12D-6A164D5497A0}"/>
          </ac:cxnSpMkLst>
        </pc:cxnChg>
        <pc:cxnChg chg="add mod">
          <ac:chgData name="Jojo John Moolayil" userId="a85ff9d5effd5865" providerId="LiveId" clId="{54F4ABB5-45FB-45EB-99E7-5BAECC36DC5F}" dt="2017-10-28T10:43:01.583" v="4901" actId="1035"/>
          <ac:cxnSpMkLst>
            <pc:docMk/>
            <pc:sldMk cId="667128631" sldId="288"/>
            <ac:cxnSpMk id="24" creationId="{AE7D7D5E-0106-4863-BDD1-7BCD07A16283}"/>
          </ac:cxnSpMkLst>
        </pc:cxnChg>
        <pc:cxnChg chg="add mod">
          <ac:chgData name="Jojo John Moolayil" userId="a85ff9d5effd5865" providerId="LiveId" clId="{54F4ABB5-45FB-45EB-99E7-5BAECC36DC5F}" dt="2017-10-28T10:43:01.583" v="4901" actId="1035"/>
          <ac:cxnSpMkLst>
            <pc:docMk/>
            <pc:sldMk cId="667128631" sldId="288"/>
            <ac:cxnSpMk id="25" creationId="{3781A708-ADD4-4427-8350-F2050ADF2134}"/>
          </ac:cxnSpMkLst>
        </pc:cxnChg>
        <pc:cxnChg chg="add mod">
          <ac:chgData name="Jojo John Moolayil" userId="a85ff9d5effd5865" providerId="LiveId" clId="{54F4ABB5-45FB-45EB-99E7-5BAECC36DC5F}" dt="2017-10-28T10:43:01.583" v="4901" actId="1035"/>
          <ac:cxnSpMkLst>
            <pc:docMk/>
            <pc:sldMk cId="667128631" sldId="288"/>
            <ac:cxnSpMk id="26" creationId="{144D9732-929E-4329-AEC4-DD23A9638F9B}"/>
          </ac:cxnSpMkLst>
        </pc:cxnChg>
      </pc:sldChg>
      <pc:sldChg chg="del">
        <pc:chgData name="Jojo John Moolayil" userId="a85ff9d5effd5865" providerId="LiveId" clId="{54F4ABB5-45FB-45EB-99E7-5BAECC36DC5F}" dt="2017-10-28T10:48:04.726" v="5231" actId="2696"/>
        <pc:sldMkLst>
          <pc:docMk/>
          <pc:sldMk cId="1231743782" sldId="289"/>
        </pc:sldMkLst>
      </pc:sldChg>
      <pc:sldChg chg="del">
        <pc:chgData name="Jojo John Moolayil" userId="a85ff9d5effd5865" providerId="LiveId" clId="{54F4ABB5-45FB-45EB-99E7-5BAECC36DC5F}" dt="2017-10-28T10:48:03.989" v="5228" actId="2696"/>
        <pc:sldMkLst>
          <pc:docMk/>
          <pc:sldMk cId="882334586" sldId="290"/>
        </pc:sldMkLst>
      </pc:sldChg>
      <pc:sldChg chg="modSp add del">
        <pc:chgData name="Jojo John Moolayil" userId="a85ff9d5effd5865" providerId="LiveId" clId="{54F4ABB5-45FB-45EB-99E7-5BAECC36DC5F}" dt="2017-10-28T10:48:02.690" v="5225" actId="2696"/>
        <pc:sldMkLst>
          <pc:docMk/>
          <pc:sldMk cId="348829710" sldId="291"/>
        </pc:sldMkLst>
        <pc:spChg chg="mod">
          <ac:chgData name="Jojo John Moolayil" userId="a85ff9d5effd5865" providerId="LiveId" clId="{54F4ABB5-45FB-45EB-99E7-5BAECC36DC5F}" dt="2017-10-28T10:44:51.745" v="4956" actId="20577"/>
          <ac:spMkLst>
            <pc:docMk/>
            <pc:sldMk cId="348829710" sldId="291"/>
            <ac:spMk id="243" creationId="{00000000-0000-0000-0000-000000000000}"/>
          </ac:spMkLst>
        </pc:spChg>
      </pc:sldChg>
      <pc:sldChg chg="modSp add">
        <pc:chgData name="Jojo John Moolayil" userId="a85ff9d5effd5865" providerId="LiveId" clId="{54F4ABB5-45FB-45EB-99E7-5BAECC36DC5F}" dt="2017-10-28T10:47:15.532" v="5166" actId="20577"/>
        <pc:sldMkLst>
          <pc:docMk/>
          <pc:sldMk cId="73443108" sldId="292"/>
        </pc:sldMkLst>
        <pc:spChg chg="mod">
          <ac:chgData name="Jojo John Moolayil" userId="a85ff9d5effd5865" providerId="LiveId" clId="{54F4ABB5-45FB-45EB-99E7-5BAECC36DC5F}" dt="2017-10-28T10:47:15.532" v="5166" actId="20577"/>
          <ac:spMkLst>
            <pc:docMk/>
            <pc:sldMk cId="73443108" sldId="292"/>
            <ac:spMk id="222" creationId="{00000000-0000-0000-0000-000000000000}"/>
          </ac:spMkLst>
        </pc:spChg>
      </pc:sldChg>
      <pc:sldChg chg="modSp add">
        <pc:chgData name="Jojo John Moolayil" userId="a85ff9d5effd5865" providerId="LiveId" clId="{54F4ABB5-45FB-45EB-99E7-5BAECC36DC5F}" dt="2017-10-28T10:47:47.847" v="5224" actId="404"/>
        <pc:sldMkLst>
          <pc:docMk/>
          <pc:sldMk cId="3942980161" sldId="293"/>
        </pc:sldMkLst>
        <pc:spChg chg="mod">
          <ac:chgData name="Jojo John Moolayil" userId="a85ff9d5effd5865" providerId="LiveId" clId="{54F4ABB5-45FB-45EB-99E7-5BAECC36DC5F}" dt="2017-10-28T10:47:47.847" v="5224" actId="404"/>
          <ac:spMkLst>
            <pc:docMk/>
            <pc:sldMk cId="3942980161" sldId="293"/>
            <ac:spMk id="222" creationId="{00000000-0000-0000-0000-000000000000}"/>
          </ac:spMkLst>
        </pc:spChg>
      </pc:sldChg>
      <pc:sldChg chg="addSp delSp modSp add">
        <pc:chgData name="Jojo John Moolayil" userId="a85ff9d5effd5865" providerId="LiveId" clId="{54F4ABB5-45FB-45EB-99E7-5BAECC36DC5F}" dt="2017-10-28T12:21:40.192" v="6510" actId="207"/>
        <pc:sldMkLst>
          <pc:docMk/>
          <pc:sldMk cId="2181129921" sldId="294"/>
        </pc:sldMkLst>
        <pc:spChg chg="del">
          <ac:chgData name="Jojo John Moolayil" userId="a85ff9d5effd5865" providerId="LiveId" clId="{54F4ABB5-45FB-45EB-99E7-5BAECC36DC5F}" dt="2017-10-28T12:03:46.457" v="5995" actId="478"/>
          <ac:spMkLst>
            <pc:docMk/>
            <pc:sldMk cId="2181129921" sldId="294"/>
            <ac:spMk id="2" creationId="{EBCDF25D-8698-4F04-87A0-AFAEBD921A84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3" creationId="{B4B42235-FF4C-46C6-A44A-294BB24617CA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4" creationId="{CBEE16B2-3A52-4ABB-873D-B579E3D9B0FF}"/>
          </ac:spMkLst>
        </pc:spChg>
        <pc:spChg chg="del">
          <ac:chgData name="Jojo John Moolayil" userId="a85ff9d5effd5865" providerId="LiveId" clId="{54F4ABB5-45FB-45EB-99E7-5BAECC36DC5F}" dt="2017-10-28T12:03:50.051" v="5996" actId="478"/>
          <ac:spMkLst>
            <pc:docMk/>
            <pc:sldMk cId="2181129921" sldId="294"/>
            <ac:spMk id="12" creationId="{F1BB6AB4-C92C-40E7-A487-E735282F6EFF}"/>
          </ac:spMkLst>
        </pc:spChg>
        <pc:spChg chg="del">
          <ac:chgData name="Jojo John Moolayil" userId="a85ff9d5effd5865" providerId="LiveId" clId="{54F4ABB5-45FB-45EB-99E7-5BAECC36DC5F}" dt="2017-10-28T12:03:50.051" v="5996" actId="478"/>
          <ac:spMkLst>
            <pc:docMk/>
            <pc:sldMk cId="2181129921" sldId="294"/>
            <ac:spMk id="14" creationId="{2B03CB73-1B96-4C72-A13C-E3BB8A3365FD}"/>
          </ac:spMkLst>
        </pc:spChg>
        <pc:spChg chg="del">
          <ac:chgData name="Jojo John Moolayil" userId="a85ff9d5effd5865" providerId="LiveId" clId="{54F4ABB5-45FB-45EB-99E7-5BAECC36DC5F}" dt="2017-10-28T12:03:46.457" v="5995" actId="478"/>
          <ac:spMkLst>
            <pc:docMk/>
            <pc:sldMk cId="2181129921" sldId="294"/>
            <ac:spMk id="15" creationId="{754E4F1B-83AC-4775-9E0A-6521C6A6CEFC}"/>
          </ac:spMkLst>
        </pc:spChg>
        <pc:spChg chg="del">
          <ac:chgData name="Jojo John Moolayil" userId="a85ff9d5effd5865" providerId="LiveId" clId="{54F4ABB5-45FB-45EB-99E7-5BAECC36DC5F}" dt="2017-10-28T12:03:50.051" v="5996" actId="478"/>
          <ac:spMkLst>
            <pc:docMk/>
            <pc:sldMk cId="2181129921" sldId="294"/>
            <ac:spMk id="16" creationId="{D5916443-0D28-4FFE-A2E6-CA929A79B2C9}"/>
          </ac:spMkLst>
        </pc:spChg>
        <pc:spChg chg="del">
          <ac:chgData name="Jojo John Moolayil" userId="a85ff9d5effd5865" providerId="LiveId" clId="{54F4ABB5-45FB-45EB-99E7-5BAECC36DC5F}" dt="2017-10-28T12:03:46.457" v="5995" actId="478"/>
          <ac:spMkLst>
            <pc:docMk/>
            <pc:sldMk cId="2181129921" sldId="294"/>
            <ac:spMk id="18" creationId="{018A9040-F535-4474-9D84-D1CF0556B7FF}"/>
          </ac:spMkLst>
        </pc:spChg>
        <pc:spChg chg="add del mod">
          <ac:chgData name="Jojo John Moolayil" userId="a85ff9d5effd5865" providerId="LiveId" clId="{54F4ABB5-45FB-45EB-99E7-5BAECC36DC5F}" dt="2017-10-28T12:06:35.760" v="6123" actId="478"/>
          <ac:spMkLst>
            <pc:docMk/>
            <pc:sldMk cId="2181129921" sldId="294"/>
            <ac:spMk id="20" creationId="{64FFC629-1CBF-4A9E-80E1-5E7645275F05}"/>
          </ac:spMkLst>
        </pc:spChg>
        <pc:spChg chg="del">
          <ac:chgData name="Jojo John Moolayil" userId="a85ff9d5effd5865" providerId="LiveId" clId="{54F4ABB5-45FB-45EB-99E7-5BAECC36DC5F}" dt="2017-10-28T12:03:46.457" v="5995" actId="478"/>
          <ac:spMkLst>
            <pc:docMk/>
            <pc:sldMk cId="2181129921" sldId="294"/>
            <ac:spMk id="21" creationId="{A4A20474-6823-42E9-B399-92E1F35CDC9B}"/>
          </ac:spMkLst>
        </pc:spChg>
        <pc:spChg chg="del">
          <ac:chgData name="Jojo John Moolayil" userId="a85ff9d5effd5865" providerId="LiveId" clId="{54F4ABB5-45FB-45EB-99E7-5BAECC36DC5F}" dt="2017-10-28T12:03:50.051" v="5996" actId="478"/>
          <ac:spMkLst>
            <pc:docMk/>
            <pc:sldMk cId="2181129921" sldId="294"/>
            <ac:spMk id="22" creationId="{910D4D45-C05E-4999-A42D-CE35A62A5D07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23" creationId="{CEE7276B-8038-4EC5-9011-8683F1C32B68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25" creationId="{21F9A3CB-BF8E-4958-BA64-A579D246ABD8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27" creationId="{D7F6CD18-22F1-45F0-B00A-5FE45DA2A518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28" creationId="{4982553C-85F1-4248-9E4C-48817DB6EAF2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30" creationId="{3CD495F8-7FE6-45A1-97FF-24AFCCA4D2D3}"/>
          </ac:spMkLst>
        </pc:spChg>
        <pc:spChg chg="add mod">
          <ac:chgData name="Jojo John Moolayil" userId="a85ff9d5effd5865" providerId="LiveId" clId="{54F4ABB5-45FB-45EB-99E7-5BAECC36DC5F}" dt="2017-10-28T12:21:27.026" v="6509" actId="1038"/>
          <ac:spMkLst>
            <pc:docMk/>
            <pc:sldMk cId="2181129921" sldId="294"/>
            <ac:spMk id="31" creationId="{E5742790-B1B9-45D7-ABD6-5F513C6191C8}"/>
          </ac:spMkLst>
        </pc:spChg>
        <pc:spChg chg="add del">
          <ac:chgData name="Jojo John Moolayil" userId="a85ff9d5effd5865" providerId="LiveId" clId="{54F4ABB5-45FB-45EB-99E7-5BAECC36DC5F}" dt="2017-10-28T12:13:30.307" v="6329"/>
          <ac:spMkLst>
            <pc:docMk/>
            <pc:sldMk cId="2181129921" sldId="294"/>
            <ac:spMk id="42" creationId="{BC8831B0-4FD6-457E-8946-7EC9AB64BD62}"/>
          </ac:spMkLst>
        </pc:spChg>
        <pc:spChg chg="mod">
          <ac:chgData name="Jojo John Moolayil" userId="a85ff9d5effd5865" providerId="LiveId" clId="{54F4ABB5-45FB-45EB-99E7-5BAECC36DC5F}" dt="2017-10-28T12:14:55.780" v="6436" actId="20577"/>
          <ac:spMkLst>
            <pc:docMk/>
            <pc:sldMk cId="2181129921" sldId="294"/>
            <ac:spMk id="243" creationId="{00000000-0000-0000-0000-000000000000}"/>
          </ac:spMkLst>
        </pc:spChg>
        <pc:graphicFrameChg chg="add del mod">
          <ac:chgData name="Jojo John Moolayil" userId="a85ff9d5effd5865" providerId="LiveId" clId="{54F4ABB5-45FB-45EB-99E7-5BAECC36DC5F}" dt="2017-10-28T12:19:48.244" v="6440"/>
          <ac:graphicFrameMkLst>
            <pc:docMk/>
            <pc:sldMk cId="2181129921" sldId="294"/>
            <ac:graphicFrameMk id="229" creationId="{EEC0B1C1-C4DD-4223-95FE-8D34C076F49B}"/>
          </ac:graphicFrameMkLst>
        </pc:graphicFrameChg>
        <pc:graphicFrameChg chg="add mod modGraphic">
          <ac:chgData name="Jojo John Moolayil" userId="a85ff9d5effd5865" providerId="LiveId" clId="{54F4ABB5-45FB-45EB-99E7-5BAECC36DC5F}" dt="2017-10-28T12:21:40.192" v="6510" actId="207"/>
          <ac:graphicFrameMkLst>
            <pc:docMk/>
            <pc:sldMk cId="2181129921" sldId="294"/>
            <ac:graphicFrameMk id="230" creationId="{17D1D4D7-83F8-45FA-801D-3B9B823541A6}"/>
          </ac:graphicFrameMkLst>
        </pc:graphicFrameChg>
        <pc:cxnChg chg="del">
          <ac:chgData name="Jojo John Moolayil" userId="a85ff9d5effd5865" providerId="LiveId" clId="{54F4ABB5-45FB-45EB-99E7-5BAECC36DC5F}" dt="2017-10-28T12:03:46.457" v="5995" actId="478"/>
          <ac:cxnSpMkLst>
            <pc:docMk/>
            <pc:sldMk cId="2181129921" sldId="294"/>
            <ac:cxnSpMk id="5" creationId="{5D1DDA0D-2D40-493B-9CBE-39525878E18B}"/>
          </ac:cxnSpMkLst>
        </pc:cxnChg>
        <pc:cxnChg chg="add mo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7" creationId="{80FC8662-7BF3-4B0C-A2D0-229EA7F55C51}"/>
          </ac:cxnSpMkLst>
        </pc:cxnChg>
        <pc:cxnChg chg="del">
          <ac:chgData name="Jojo John Moolayil" userId="a85ff9d5effd5865" providerId="LiveId" clId="{54F4ABB5-45FB-45EB-99E7-5BAECC36DC5F}" dt="2017-10-28T12:03:46.457" v="5995" actId="478"/>
          <ac:cxnSpMkLst>
            <pc:docMk/>
            <pc:sldMk cId="2181129921" sldId="294"/>
            <ac:cxnSpMk id="24" creationId="{10BB3EAE-23F8-4D85-A3E0-4DBC9AF714C5}"/>
          </ac:cxnSpMkLst>
        </pc:cxnChg>
        <pc:cxnChg chg="del mod">
          <ac:chgData name="Jojo John Moolayil" userId="a85ff9d5effd5865" providerId="LiveId" clId="{54F4ABB5-45FB-45EB-99E7-5BAECC36DC5F}" dt="2017-10-28T12:03:46.457" v="5995" actId="478"/>
          <ac:cxnSpMkLst>
            <pc:docMk/>
            <pc:sldMk cId="2181129921" sldId="294"/>
            <ac:cxnSpMk id="26" creationId="{95AD05B0-F6C2-496A-9FA7-BF8D3B008816}"/>
          </ac:cxnSpMkLst>
        </pc:cxnChg>
        <pc:cxnChg chg="del mod">
          <ac:chgData name="Jojo John Moolayil" userId="a85ff9d5effd5865" providerId="LiveId" clId="{54F4ABB5-45FB-45EB-99E7-5BAECC36DC5F}" dt="2017-10-28T12:03:46.457" v="5995" actId="478"/>
          <ac:cxnSpMkLst>
            <pc:docMk/>
            <pc:sldMk cId="2181129921" sldId="294"/>
            <ac:cxnSpMk id="29" creationId="{ACDED13A-FB82-4AAC-BB31-F217CFD09025}"/>
          </ac:cxnSpMkLst>
        </pc:cxnChg>
        <pc:cxnChg chg="del mod">
          <ac:chgData name="Jojo John Moolayil" userId="a85ff9d5effd5865" providerId="LiveId" clId="{54F4ABB5-45FB-45EB-99E7-5BAECC36DC5F}" dt="2017-10-28T12:03:46.457" v="5995" actId="478"/>
          <ac:cxnSpMkLst>
            <pc:docMk/>
            <pc:sldMk cId="2181129921" sldId="294"/>
            <ac:cxnSpMk id="32" creationId="{EE0F30AE-E584-4C6D-946C-28BE98A58E04}"/>
          </ac:cxnSpMkLst>
        </pc:cxnChg>
        <pc:cxnChg chg="add del">
          <ac:chgData name="Jojo John Moolayil" userId="a85ff9d5effd5865" providerId="LiveId" clId="{54F4ABB5-45FB-45EB-99E7-5BAECC36DC5F}" dt="2017-10-28T12:12:52.315" v="6314" actId="478"/>
          <ac:cxnSpMkLst>
            <pc:docMk/>
            <pc:sldMk cId="2181129921" sldId="294"/>
            <ac:cxnSpMk id="33" creationId="{224D550C-0444-45E4-9C6C-13B8DAB22AA4}"/>
          </ac:cxnSpMkLst>
        </pc:cxnChg>
        <pc:cxnChg chg="add mo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34" creationId="{867F498B-120F-4522-8513-AB235AB1C65F}"/>
          </ac:cxnSpMkLst>
        </pc:cxnChg>
        <pc:cxnChg chg="add mo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35" creationId="{90FF50E6-912C-4EE5-87F5-7BEEE434991A}"/>
          </ac:cxnSpMkLst>
        </pc:cxnChg>
        <pc:cxnChg chg="add mod or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36" creationId="{BB70B653-79E3-49D2-8CE8-9E4E9EC7BBE5}"/>
          </ac:cxnSpMkLst>
        </pc:cxnChg>
        <pc:cxnChg chg="add mod or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39" creationId="{E38D964C-CB8D-4943-A393-410B4F855CCD}"/>
          </ac:cxnSpMkLst>
        </pc:cxnChg>
        <pc:cxnChg chg="add mod or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43" creationId="{78FF0EF1-0DF3-4130-BB8E-8E430CE7AE32}"/>
          </ac:cxnSpMkLst>
        </pc:cxnChg>
        <pc:cxnChg chg="add mod or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46" creationId="{D0AE44BF-0C86-40EA-A7F5-1778CB194860}"/>
          </ac:cxnSpMkLst>
        </pc:cxnChg>
        <pc:cxnChg chg="add mod">
          <ac:chgData name="Jojo John Moolayil" userId="a85ff9d5effd5865" providerId="LiveId" clId="{54F4ABB5-45FB-45EB-99E7-5BAECC36DC5F}" dt="2017-10-28T12:21:27.026" v="6509" actId="1038"/>
          <ac:cxnSpMkLst>
            <pc:docMk/>
            <pc:sldMk cId="2181129921" sldId="294"/>
            <ac:cxnSpMk id="232" creationId="{2FE038C6-8EF8-47C0-9782-023692C049BF}"/>
          </ac:cxnSpMkLst>
        </pc:cxnChg>
      </pc:sldChg>
      <pc:sldChg chg="add del">
        <pc:chgData name="Jojo John Moolayil" userId="a85ff9d5effd5865" providerId="LiveId" clId="{54F4ABB5-45FB-45EB-99E7-5BAECC36DC5F}" dt="2017-10-28T12:14:19.064" v="6340"/>
        <pc:sldMkLst>
          <pc:docMk/>
          <pc:sldMk cId="2560549566" sldId="295"/>
        </pc:sldMkLst>
      </pc:sldChg>
      <pc:sldMasterChg chg="delSldLayout">
        <pc:chgData name="Jojo John Moolayil" userId="a85ff9d5effd5865" providerId="LiveId" clId="{54F4ABB5-45FB-45EB-99E7-5BAECC36DC5F}" dt="2017-10-28T10:48:04.727" v="5232" actId="2696"/>
        <pc:sldMasterMkLst>
          <pc:docMk/>
          <pc:sldMasterMk cId="0" sldId="2147483671"/>
        </pc:sldMasterMkLst>
        <pc:sldLayoutChg chg="del">
          <pc:chgData name="Jojo John Moolayil" userId="a85ff9d5effd5865" providerId="LiveId" clId="{54F4ABB5-45FB-45EB-99E7-5BAECC36DC5F}" dt="2017-10-28T10:48:04.727" v="5232" actId="2696"/>
          <pc:sldLayoutMkLst>
            <pc:docMk/>
            <pc:sldMasterMk cId="0" sldId="2147483671"/>
            <pc:sldLayoutMk cId="0" sldId="2147483666"/>
          </pc:sldLayoutMkLst>
        </pc:sldLayoutChg>
      </pc:sldMasterChg>
    </pc:docChg>
  </pc:docChgLst>
  <pc:docChgLst>
    <pc:chgData name="Jojo John Moolayil" userId="a85ff9d5effd5865" providerId="LiveId" clId="{62B8613F-6509-472F-B6E4-E492CB8A82A8}"/>
    <pc:docChg chg="undo redo custSel modSld">
      <pc:chgData name="Jojo John Moolayil" userId="a85ff9d5effd5865" providerId="LiveId" clId="{62B8613F-6509-472F-B6E4-E492CB8A82A8}" dt="2017-10-13T09:10:10.257" v="150" actId="20577"/>
      <pc:docMkLst>
        <pc:docMk/>
      </pc:docMkLst>
      <pc:sldChg chg="delSp modSp">
        <pc:chgData name="Jojo John Moolayil" userId="a85ff9d5effd5865" providerId="LiveId" clId="{62B8613F-6509-472F-B6E4-E492CB8A82A8}" dt="2017-10-09T13:52:43.983" v="88" actId="1035"/>
        <pc:sldMkLst>
          <pc:docMk/>
          <pc:sldMk cId="0" sldId="258"/>
        </pc:sldMkLst>
        <pc:spChg chg="mod">
          <ac:chgData name="Jojo John Moolayil" userId="a85ff9d5effd5865" providerId="LiveId" clId="{62B8613F-6509-472F-B6E4-E492CB8A82A8}" dt="2017-10-09T13:52:43.983" v="88" actId="1035"/>
          <ac:spMkLst>
            <pc:docMk/>
            <pc:sldMk cId="0" sldId="258"/>
            <ac:spMk id="228" creationId="{00000000-0000-0000-0000-000000000000}"/>
          </ac:spMkLst>
        </pc:spChg>
        <pc:cxnChg chg="del">
          <ac:chgData name="Jojo John Moolayil" userId="a85ff9d5effd5865" providerId="LiveId" clId="{62B8613F-6509-472F-B6E4-E492CB8A82A8}" dt="2017-10-09T13:52:29.950" v="66" actId="478"/>
          <ac:cxnSpMkLst>
            <pc:docMk/>
            <pc:sldMk cId="0" sldId="258"/>
            <ac:cxnSpMk id="229" creationId="{00000000-0000-0000-0000-000000000000}"/>
          </ac:cxnSpMkLst>
        </pc:cxnChg>
      </pc:sldChg>
      <pc:sldChg chg="modSp">
        <pc:chgData name="Jojo John Moolayil" userId="a85ff9d5effd5865" providerId="LiveId" clId="{62B8613F-6509-472F-B6E4-E492CB8A82A8}" dt="2017-10-09T13:52:27.554" v="64" actId="20577"/>
        <pc:sldMkLst>
          <pc:docMk/>
          <pc:sldMk cId="0" sldId="259"/>
        </pc:sldMkLst>
        <pc:spChg chg="mod">
          <ac:chgData name="Jojo John Moolayil" userId="a85ff9d5effd5865" providerId="LiveId" clId="{62B8613F-6509-472F-B6E4-E492CB8A82A8}" dt="2017-10-09T13:52:27.554" v="64" actId="20577"/>
          <ac:spMkLst>
            <pc:docMk/>
            <pc:sldMk cId="0" sldId="259"/>
            <ac:spMk id="24" creationId="{B4684BB8-DEBB-4F37-A5F6-351DBABBC6EA}"/>
          </ac:spMkLst>
        </pc:spChg>
      </pc:sldChg>
      <pc:sldChg chg="modSp">
        <pc:chgData name="Jojo John Moolayil" userId="a85ff9d5effd5865" providerId="LiveId" clId="{62B8613F-6509-472F-B6E4-E492CB8A82A8}" dt="2017-10-10T14:39:53.353" v="97" actId="6549"/>
        <pc:sldMkLst>
          <pc:docMk/>
          <pc:sldMk cId="0" sldId="260"/>
        </pc:sldMkLst>
        <pc:spChg chg="mod">
          <ac:chgData name="Jojo John Moolayil" userId="a85ff9d5effd5865" providerId="LiveId" clId="{62B8613F-6509-472F-B6E4-E492CB8A82A8}" dt="2017-10-10T14:39:53.353" v="97" actId="6549"/>
          <ac:spMkLst>
            <pc:docMk/>
            <pc:sldMk cId="0" sldId="260"/>
            <ac:spMk id="28" creationId="{EA449AF6-D23B-4433-B379-4AFF5ACC4CF0}"/>
          </ac:spMkLst>
        </pc:spChg>
      </pc:sldChg>
      <pc:sldChg chg="modSp">
        <pc:chgData name="Jojo John Moolayil" userId="a85ff9d5effd5865" providerId="LiveId" clId="{62B8613F-6509-472F-B6E4-E492CB8A82A8}" dt="2017-10-13T09:10:10.257" v="150" actId="20577"/>
        <pc:sldMkLst>
          <pc:docMk/>
          <pc:sldMk cId="635843005" sldId="275"/>
        </pc:sldMkLst>
        <pc:spChg chg="mod">
          <ac:chgData name="Jojo John Moolayil" userId="a85ff9d5effd5865" providerId="LiveId" clId="{62B8613F-6509-472F-B6E4-E492CB8A82A8}" dt="2017-10-13T09:00:51.957" v="103" actId="20577"/>
          <ac:spMkLst>
            <pc:docMk/>
            <pc:sldMk cId="635843005" sldId="275"/>
            <ac:spMk id="5" creationId="{621BB068-C204-4851-A24D-3C0BD06F551D}"/>
          </ac:spMkLst>
        </pc:spChg>
        <pc:spChg chg="mod">
          <ac:chgData name="Jojo John Moolayil" userId="a85ff9d5effd5865" providerId="LiveId" clId="{62B8613F-6509-472F-B6E4-E492CB8A82A8}" dt="2017-10-13T09:10:10.257" v="150" actId="20577"/>
          <ac:spMkLst>
            <pc:docMk/>
            <pc:sldMk cId="635843005" sldId="275"/>
            <ac:spMk id="12" creationId="{64653077-31DE-42FD-9EC7-C59737268B76}"/>
          </ac:spMkLst>
        </pc:spChg>
      </pc:sldChg>
      <pc:sldChg chg="modSp">
        <pc:chgData name="Jojo John Moolayil" userId="a85ff9d5effd5865" providerId="LiveId" clId="{62B8613F-6509-472F-B6E4-E492CB8A82A8}" dt="2017-10-13T07:53:36.135" v="101" actId="20577"/>
        <pc:sldMkLst>
          <pc:docMk/>
          <pc:sldMk cId="2427978209" sldId="282"/>
        </pc:sldMkLst>
        <pc:spChg chg="mod">
          <ac:chgData name="Jojo John Moolayil" userId="a85ff9d5effd5865" providerId="LiveId" clId="{62B8613F-6509-472F-B6E4-E492CB8A82A8}" dt="2017-10-13T07:53:36.135" v="101" actId="20577"/>
          <ac:spMkLst>
            <pc:docMk/>
            <pc:sldMk cId="2427978209" sldId="282"/>
            <ac:spMk id="4" creationId="{63709DA7-549C-4A36-8982-4353BB6668D9}"/>
          </ac:spMkLst>
        </pc:spChg>
      </pc:sldChg>
      <pc:sldChg chg="modSp">
        <pc:chgData name="Jojo John Moolayil" userId="a85ff9d5effd5865" providerId="LiveId" clId="{62B8613F-6509-472F-B6E4-E492CB8A82A8}" dt="2017-10-12T13:34:09.863" v="98" actId="1037"/>
        <pc:sldMkLst>
          <pc:docMk/>
          <pc:sldMk cId="667128631" sldId="288"/>
        </pc:sldMkLst>
        <pc:spChg chg="mod">
          <ac:chgData name="Jojo John Moolayil" userId="a85ff9d5effd5865" providerId="LiveId" clId="{62B8613F-6509-472F-B6E4-E492CB8A82A8}" dt="2017-10-12T13:34:09.863" v="98" actId="1037"/>
          <ac:spMkLst>
            <pc:docMk/>
            <pc:sldMk cId="667128631" sldId="288"/>
            <ac:spMk id="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69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6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46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6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37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1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8" name="Shape 5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7" name="Shape 6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3" name="Shape 7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2" name="Shape 82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3" name="Shape 103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6" name="Shape 106"/>
          <p:cNvSpPr/>
          <p:nvPr/>
        </p:nvSpPr>
        <p:spPr>
          <a:xfrm>
            <a:off x="3424950" y="4867075"/>
            <a:ext cx="2294100" cy="172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Copyright © TELCOMA. 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3246150" y="4159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5400000">
            <a:off x="3398550" y="431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 rot="5400000">
            <a:off x="3550950" y="446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869850" y="1243550"/>
            <a:ext cx="8052300" cy="10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Machine Learning with Python</a:t>
            </a:r>
            <a:endParaRPr lang="en" sz="4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200" y="3931325"/>
            <a:ext cx="91440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</a:t>
            </a:r>
            <a:r>
              <a:rPr lang="en" sz="3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TELCOMA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95025" y="484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047425" y="499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6" name="Shape 166"/>
          <p:cNvSpPr/>
          <p:nvPr/>
        </p:nvSpPr>
        <p:spPr>
          <a:xfrm>
            <a:off x="0" y="4881487"/>
            <a:ext cx="9144000" cy="261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3689250" y="2240075"/>
            <a:ext cx="49893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400" dirty="0"/>
              <a:t>The Complete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Approach for Model Development,</a:t>
            </a:r>
            <a:br>
              <a:rPr lang="en-US" sz="3600" dirty="0">
                <a:solidFill>
                  <a:schemeClr val="lt1"/>
                </a:solidFill>
              </a:rPr>
            </a:br>
            <a:r>
              <a:rPr lang="en-US" sz="3600" dirty="0">
                <a:solidFill>
                  <a:schemeClr val="lt1"/>
                </a:solidFill>
              </a:rPr>
              <a:t>Evaluation, Optimization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Story boarding</a:t>
            </a:r>
            <a:br>
              <a:rPr lang="en-US" sz="3600" dirty="0">
                <a:solidFill>
                  <a:schemeClr val="lt1"/>
                </a:solidFill>
              </a:rPr>
            </a:br>
            <a:r>
              <a:rPr lang="en-US" sz="2400" dirty="0">
                <a:solidFill>
                  <a:schemeClr val="lt1"/>
                </a:solidFill>
              </a:rPr>
              <a:t>Connecting the dots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8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264795"/>
            <a:ext cx="9144000" cy="56578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lt1"/>
                </a:solidFill>
              </a:rPr>
              <a:t>The End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lt1"/>
                </a:solidFill>
              </a:rPr>
              <a:t>Module 5</a:t>
            </a:r>
            <a:br>
              <a:rPr lang="en-US" sz="4400" b="1" dirty="0">
                <a:solidFill>
                  <a:schemeClr val="lt1"/>
                </a:solidFill>
              </a:rPr>
            </a:br>
            <a:r>
              <a:rPr lang="en-US" sz="4400" b="1" dirty="0">
                <a:solidFill>
                  <a:schemeClr val="lt1"/>
                </a:solidFill>
              </a:rPr>
              <a:t>Capstone Project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Content: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102859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Project use-case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Defining the 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solution blueprint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&amp; Define the machine learning use-case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 &amp; 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Approach for model development, evaluation and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Storyboarding  - Connecting the dots</a:t>
            </a:r>
          </a:p>
          <a:p>
            <a:pPr>
              <a:buNone/>
            </a:pPr>
            <a:endParaRPr lang="en-US" dirty="0"/>
          </a:p>
          <a:p>
            <a:pPr marL="571500" lvl="0" indent="-457200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" dirty="0"/>
          </a:p>
        </p:txBody>
      </p:sp>
      <p:cxnSp>
        <p:nvCxnSpPr>
          <p:cNvPr id="230" name="Shape 230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200" dirty="0"/>
              <a:t>Project Use-case Overview</a:t>
            </a:r>
            <a:endParaRPr lang="en" sz="3200" dirty="0"/>
          </a:p>
        </p:txBody>
      </p:sp>
      <p:cxnSp>
        <p:nvCxnSpPr>
          <p:cNvPr id="237" name="Shape 237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5945E-5313-419B-A360-258C115917B5}"/>
              </a:ext>
            </a:extLst>
          </p:cNvPr>
          <p:cNvSpPr/>
          <p:nvPr/>
        </p:nvSpPr>
        <p:spPr>
          <a:xfrm>
            <a:off x="590024" y="1275619"/>
            <a:ext cx="7783874" cy="116560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775A8-FAFA-4D3F-82C1-318864B8C093}"/>
              </a:ext>
            </a:extLst>
          </p:cNvPr>
          <p:cNvSpPr txBox="1"/>
          <p:nvPr/>
        </p:nvSpPr>
        <p:spPr>
          <a:xfrm>
            <a:off x="590024" y="1247267"/>
            <a:ext cx="6803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Every machine learning project belongs to a larger story that follows the Data Science way.</a:t>
            </a:r>
          </a:p>
          <a:p>
            <a:r>
              <a:rPr lang="en-US" sz="1200" dirty="0">
                <a:solidFill>
                  <a:schemeClr val="tx1"/>
                </a:solidFill>
              </a:rPr>
              <a:t>					“It all starts with a question”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‘What’</a:t>
            </a:r>
            <a:r>
              <a:rPr lang="en-US" sz="1200" dirty="0">
                <a:solidFill>
                  <a:schemeClr val="tx1"/>
                </a:solidFill>
              </a:rPr>
              <a:t> -&gt; follows by ‘</a:t>
            </a:r>
            <a:r>
              <a:rPr lang="en-US" sz="1200" b="1" dirty="0">
                <a:solidFill>
                  <a:schemeClr val="tx1"/>
                </a:solidFill>
              </a:rPr>
              <a:t>Why</a:t>
            </a:r>
            <a:r>
              <a:rPr lang="en-US" sz="1200" dirty="0">
                <a:solidFill>
                  <a:schemeClr val="tx1"/>
                </a:solidFill>
              </a:rPr>
              <a:t>’  and culminates into ‘</a:t>
            </a:r>
            <a:r>
              <a:rPr lang="en-US" sz="1200" b="1" dirty="0">
                <a:solidFill>
                  <a:schemeClr val="tx1"/>
                </a:solidFill>
              </a:rPr>
              <a:t>When</a:t>
            </a:r>
            <a:r>
              <a:rPr lang="en-US" sz="1200" dirty="0">
                <a:solidFill>
                  <a:schemeClr val="tx1"/>
                </a:solidFill>
              </a:rPr>
              <a:t>’ /</a:t>
            </a:r>
            <a:r>
              <a:rPr lang="en-US" sz="1200" b="1" dirty="0">
                <a:solidFill>
                  <a:schemeClr val="tx1"/>
                </a:solidFill>
              </a:rPr>
              <a:t> So what, now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07809-D838-4744-A2BA-D2E6AA8C18E2}"/>
              </a:ext>
            </a:extLst>
          </p:cNvPr>
          <p:cNvSpPr txBox="1"/>
          <p:nvPr/>
        </p:nvSpPr>
        <p:spPr>
          <a:xfrm>
            <a:off x="4900753" y="2170821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This is where machine learning is touch-based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4D433-1B70-49DC-BC2D-5B1640B1BF95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4621955" y="2014473"/>
            <a:ext cx="278798" cy="2948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50224-C431-4CBF-AF97-BEAF0574D56F}"/>
              </a:ext>
            </a:extLst>
          </p:cNvPr>
          <p:cNvGrpSpPr/>
          <p:nvPr/>
        </p:nvGrpSpPr>
        <p:grpSpPr>
          <a:xfrm>
            <a:off x="1178356" y="3988277"/>
            <a:ext cx="6767218" cy="830997"/>
            <a:chOff x="1178356" y="2847053"/>
            <a:chExt cx="6767218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970D1-1CD9-48FC-9B47-5DDF8B72B711}"/>
                </a:ext>
              </a:extLst>
            </p:cNvPr>
            <p:cNvSpPr txBox="1"/>
            <p:nvPr/>
          </p:nvSpPr>
          <p:spPr>
            <a:xfrm>
              <a:off x="1178356" y="3129283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Descriptive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E1767B-E809-4796-B0BA-191CC6354C3A}"/>
                </a:ext>
              </a:extLst>
            </p:cNvPr>
            <p:cNvSpPr txBox="1"/>
            <p:nvPr/>
          </p:nvSpPr>
          <p:spPr>
            <a:xfrm>
              <a:off x="3602647" y="3122195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Inquisitive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B0F3F7-D238-4EA0-AC8F-69E9AC42CB8B}"/>
                </a:ext>
              </a:extLst>
            </p:cNvPr>
            <p:cNvSpPr txBox="1"/>
            <p:nvPr/>
          </p:nvSpPr>
          <p:spPr>
            <a:xfrm>
              <a:off x="6882462" y="2847053"/>
              <a:ext cx="10631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Predictive</a:t>
              </a:r>
            </a:p>
            <a:p>
              <a:endParaRPr lang="en-US" sz="1200" b="1" dirty="0">
                <a:solidFill>
                  <a:schemeClr val="tx1"/>
                </a:solidFill>
              </a:endParaRPr>
            </a:p>
            <a:p>
              <a:endParaRPr lang="en-US" sz="1200" b="1" dirty="0">
                <a:solidFill>
                  <a:schemeClr val="tx1"/>
                </a:solidFill>
              </a:endParaRPr>
            </a:p>
            <a:p>
              <a:r>
                <a:rPr lang="en-US" sz="1200" b="1" dirty="0">
                  <a:solidFill>
                    <a:schemeClr val="tx1"/>
                  </a:solidFill>
                </a:rPr>
                <a:t>Prescriptive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E868996F-4FDC-425E-B460-5FB5AD6DD80B}"/>
                </a:ext>
              </a:extLst>
            </p:cNvPr>
            <p:cNvCxnSpPr>
              <a:stCxn id="10" idx="3"/>
              <a:endCxn id="27" idx="1"/>
            </p:cNvCxnSpPr>
            <p:nvPr/>
          </p:nvCxnSpPr>
          <p:spPr>
            <a:xfrm flipV="1">
              <a:off x="2233453" y="3260695"/>
              <a:ext cx="1369194" cy="7088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B4E1546-2132-42C8-9C83-6F927E385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825" y="2948566"/>
              <a:ext cx="2117559" cy="334606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93C82E8-EFB7-4EC9-99F6-C0D3064DF51E}"/>
                </a:ext>
              </a:extLst>
            </p:cNvPr>
            <p:cNvCxnSpPr>
              <a:cxnSpLocks/>
            </p:cNvCxnSpPr>
            <p:nvPr/>
          </p:nvCxnSpPr>
          <p:spPr>
            <a:xfrm>
              <a:off x="4663311" y="3283172"/>
              <a:ext cx="2211894" cy="33460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869E97-2FCA-489E-A6A4-DA404C4FBF54}"/>
              </a:ext>
            </a:extLst>
          </p:cNvPr>
          <p:cNvGrpSpPr/>
          <p:nvPr/>
        </p:nvGrpSpPr>
        <p:grpSpPr>
          <a:xfrm>
            <a:off x="822252" y="3070359"/>
            <a:ext cx="7537275" cy="892552"/>
            <a:chOff x="822252" y="3850075"/>
            <a:chExt cx="7537275" cy="892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2E09B6-BCCA-4BD6-8691-3AAF5A93ED56}"/>
                </a:ext>
              </a:extLst>
            </p:cNvPr>
            <p:cNvSpPr txBox="1"/>
            <p:nvPr/>
          </p:nvSpPr>
          <p:spPr>
            <a:xfrm>
              <a:off x="822252" y="3850075"/>
              <a:ext cx="232788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What happened?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>
                  <a:solidFill>
                    <a:schemeClr val="tx1"/>
                  </a:solidFill>
                </a:rPr>
                <a:t>Profit has reduced by 30%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>
                  <a:solidFill>
                    <a:schemeClr val="tx1"/>
                  </a:solidFill>
                </a:rPr>
                <a:t>Cash liquidity down by 20% 	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>
                  <a:solidFill>
                    <a:schemeClr val="tx1"/>
                  </a:solidFill>
                </a:rPr>
                <a:t>Fraud transaction increased by 5%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>
                  <a:solidFill>
                    <a:schemeClr val="tx1"/>
                  </a:solidFill>
                </a:rPr>
                <a:t>Operational expenses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C7834B-DC51-4940-B87B-DF1DFDA5CB22}"/>
                </a:ext>
              </a:extLst>
            </p:cNvPr>
            <p:cNvSpPr txBox="1"/>
            <p:nvPr/>
          </p:nvSpPr>
          <p:spPr>
            <a:xfrm>
              <a:off x="6950167" y="3850075"/>
              <a:ext cx="1409360" cy="85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tx1"/>
                  </a:solidFill>
                </a:rPr>
                <a:t>When?</a:t>
              </a:r>
            </a:p>
            <a:p>
              <a:endParaRPr lang="en-US" sz="1050" b="1" dirty="0">
                <a:solidFill>
                  <a:schemeClr val="tx1"/>
                </a:solidFill>
              </a:endParaRPr>
            </a:p>
            <a:p>
              <a:r>
                <a:rPr lang="en-US" sz="1050" b="1" dirty="0">
                  <a:solidFill>
                    <a:schemeClr val="tx1"/>
                  </a:solidFill>
                </a:rPr>
                <a:t>No what, so what?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 Target right customers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 Improve campaigns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8D0E86-DCB6-43B3-952C-294F5DE248C0}"/>
                </a:ext>
              </a:extLst>
            </p:cNvPr>
            <p:cNvSpPr txBox="1"/>
            <p:nvPr/>
          </p:nvSpPr>
          <p:spPr>
            <a:xfrm>
              <a:off x="3530011" y="3850075"/>
              <a:ext cx="219803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Why did it happened?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Investments from customer reduced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Campaign conversion low</a:t>
              </a:r>
            </a:p>
            <a:p>
              <a:pPr marL="171450" indent="-171450">
                <a:buFontTx/>
                <a:buChar char="-"/>
              </a:pPr>
              <a:r>
                <a:rPr lang="en-US" sz="900" dirty="0">
                  <a:solidFill>
                    <a:schemeClr val="tx1"/>
                  </a:solidFill>
                </a:rPr>
                <a:t>Operational expenses increased 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1BC24-7818-440B-8391-C890801C3A9B}"/>
              </a:ext>
            </a:extLst>
          </p:cNvPr>
          <p:cNvSpPr/>
          <p:nvPr/>
        </p:nvSpPr>
        <p:spPr>
          <a:xfrm>
            <a:off x="621328" y="2652926"/>
            <a:ext cx="7783874" cy="220511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6D8BC-5527-4787-8F4E-AD90AD3828ED}"/>
              </a:ext>
            </a:extLst>
          </p:cNvPr>
          <p:cNvSpPr txBox="1"/>
          <p:nvPr/>
        </p:nvSpPr>
        <p:spPr>
          <a:xfrm>
            <a:off x="630865" y="2686497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For a major banking giant, </a:t>
            </a:r>
          </a:p>
          <a:p>
            <a:r>
              <a:rPr lang="en-US" sz="1000" b="1" dirty="0">
                <a:solidFill>
                  <a:srgbClr val="FFC000"/>
                </a:solidFill>
              </a:rPr>
              <a:t>the CEO asked -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B8A1-37D4-4BD1-A8ED-2A1D6CD6DF22}"/>
              </a:ext>
            </a:extLst>
          </p:cNvPr>
          <p:cNvCxnSpPr/>
          <p:nvPr/>
        </p:nvCxnSpPr>
        <p:spPr>
          <a:xfrm flipV="1">
            <a:off x="1098698" y="3962911"/>
            <a:ext cx="6733953" cy="25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Defining the problem statement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AB03F-4ECF-4828-A3B2-420F6A537118}"/>
              </a:ext>
            </a:extLst>
          </p:cNvPr>
          <p:cNvSpPr/>
          <p:nvPr/>
        </p:nvSpPr>
        <p:spPr>
          <a:xfrm>
            <a:off x="260250" y="2310811"/>
            <a:ext cx="1837358" cy="153108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Profits for XYZ Bank has plummeted by 35%.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Cash liquidity has been declining and operational expenses have been increasing YoY.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Banks would like to study the major reasons for the crisis.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9B9C9-2A99-4D4A-A6A9-818923C9A5E8}"/>
              </a:ext>
            </a:extLst>
          </p:cNvPr>
          <p:cNvSpPr/>
          <p:nvPr/>
        </p:nvSpPr>
        <p:spPr>
          <a:xfrm>
            <a:off x="7006848" y="2310811"/>
            <a:ext cx="1837358" cy="153108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XYZ bank understands the various reasons that resulted in declining profits and the overall crisis.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The team has a robust framework to counter act and resolve the crisis.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F3243-B8BF-4594-93F8-390A8DF97794}"/>
              </a:ext>
            </a:extLst>
          </p:cNvPr>
          <p:cNvSpPr/>
          <p:nvPr/>
        </p:nvSpPr>
        <p:spPr>
          <a:xfrm>
            <a:off x="2591538" y="1498623"/>
            <a:ext cx="3852531" cy="72712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major factors that contributed towards declining profits are not known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5F57-0CA7-46C6-9599-B59B32A40C2B}"/>
              </a:ext>
            </a:extLst>
          </p:cNvPr>
          <p:cNvSpPr/>
          <p:nvPr/>
        </p:nvSpPr>
        <p:spPr>
          <a:xfrm>
            <a:off x="2591538" y="4032716"/>
            <a:ext cx="3852531" cy="72712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What are the key factors that led to the financial crisis?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How do they impact the crisis?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What actions would circumvent the impact of these factors?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AAD10E-CA0A-437D-9627-61466A75DFEF}"/>
              </a:ext>
            </a:extLst>
          </p:cNvPr>
          <p:cNvSpPr/>
          <p:nvPr/>
        </p:nvSpPr>
        <p:spPr>
          <a:xfrm>
            <a:off x="2752516" y="2725481"/>
            <a:ext cx="3599423" cy="701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Solving the problem the SCQ way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Situation – Complication  - Question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FE1E82E-1091-401C-98FE-5AAAEF7F1FF3}"/>
              </a:ext>
            </a:extLst>
          </p:cNvPr>
          <p:cNvSpPr/>
          <p:nvPr/>
        </p:nvSpPr>
        <p:spPr>
          <a:xfrm rot="18695494" flipH="1">
            <a:off x="2245592" y="2912672"/>
            <a:ext cx="358939" cy="327366"/>
          </a:xfrm>
          <a:prstGeom prst="rt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0126F55-EB9E-424D-A407-E337EA2D0759}"/>
              </a:ext>
            </a:extLst>
          </p:cNvPr>
          <p:cNvSpPr/>
          <p:nvPr/>
        </p:nvSpPr>
        <p:spPr>
          <a:xfrm rot="18695494" flipH="1">
            <a:off x="6386510" y="2912672"/>
            <a:ext cx="358939" cy="327366"/>
          </a:xfrm>
          <a:prstGeom prst="rt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Business Solution Blueprint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B6AB4-C92C-40E7-A487-E735282F6EFF}"/>
              </a:ext>
            </a:extLst>
          </p:cNvPr>
          <p:cNvSpPr/>
          <p:nvPr/>
        </p:nvSpPr>
        <p:spPr>
          <a:xfrm>
            <a:off x="153923" y="1495672"/>
            <a:ext cx="2390802" cy="425301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Define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DF25D-8698-4F04-87A0-AFAEBD921A84}"/>
              </a:ext>
            </a:extLst>
          </p:cNvPr>
          <p:cNvSpPr txBox="1"/>
          <p:nvPr/>
        </p:nvSpPr>
        <p:spPr>
          <a:xfrm>
            <a:off x="893135" y="2027301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SCQ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3CB73-1B96-4C72-A13C-E3BB8A3365FD}"/>
              </a:ext>
            </a:extLst>
          </p:cNvPr>
          <p:cNvSpPr/>
          <p:nvPr/>
        </p:nvSpPr>
        <p:spPr>
          <a:xfrm>
            <a:off x="3028253" y="1495671"/>
            <a:ext cx="2727501" cy="425301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Delineate the problem statement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- Team brainstorming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E4F1B-83AC-4775-9E0A-6521C6A6CEFC}"/>
              </a:ext>
            </a:extLst>
          </p:cNvPr>
          <p:cNvSpPr txBox="1"/>
          <p:nvPr/>
        </p:nvSpPr>
        <p:spPr>
          <a:xfrm>
            <a:off x="3675323" y="198475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Factor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16443-0D28-4FFE-A2E6-CA929A79B2C9}"/>
              </a:ext>
            </a:extLst>
          </p:cNvPr>
          <p:cNvSpPr/>
          <p:nvPr/>
        </p:nvSpPr>
        <p:spPr>
          <a:xfrm>
            <a:off x="6227135" y="1495671"/>
            <a:ext cx="2390802" cy="425301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Designing Hypothesis Driven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A9040-F535-4474-9D84-D1CF0556B7FF}"/>
              </a:ext>
            </a:extLst>
          </p:cNvPr>
          <p:cNvSpPr/>
          <p:nvPr/>
        </p:nvSpPr>
        <p:spPr>
          <a:xfrm>
            <a:off x="6227135" y="2752072"/>
            <a:ext cx="2390802" cy="425301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Acquisition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EDA, Hypothesis Testing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20474-6823-42E9-B399-92E1F35CDC9B}"/>
              </a:ext>
            </a:extLst>
          </p:cNvPr>
          <p:cNvSpPr/>
          <p:nvPr/>
        </p:nvSpPr>
        <p:spPr>
          <a:xfrm>
            <a:off x="6235234" y="3948228"/>
            <a:ext cx="2390802" cy="425301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Assimilating insights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Define key action items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0D4D45-C05E-4999-A42D-CE35A62A5D07}"/>
              </a:ext>
            </a:extLst>
          </p:cNvPr>
          <p:cNvSpPr/>
          <p:nvPr/>
        </p:nvSpPr>
        <p:spPr>
          <a:xfrm>
            <a:off x="1041358" y="3776333"/>
            <a:ext cx="3639368" cy="769090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Key action items -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Increase XYX   - Develop Machine Learning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Reduce XYZ     - Strategic realignment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Improve CSAT  - Hire and build a team  for task ‘</a:t>
            </a:r>
            <a:r>
              <a:rPr lang="en-US" sz="1050" dirty="0" err="1">
                <a:solidFill>
                  <a:schemeClr val="bg1"/>
                </a:solidFill>
              </a:rPr>
              <a:t>abc</a:t>
            </a:r>
            <a:r>
              <a:rPr lang="en-US" sz="1050" dirty="0">
                <a:solidFill>
                  <a:schemeClr val="bg1"/>
                </a:solidFill>
              </a:rPr>
              <a:t>’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1DDA0D-2D40-493B-9CBE-39525878E18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544725" y="1708322"/>
            <a:ext cx="4835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BB3EAE-23F8-4D85-A3E0-4DBC9AF714C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755754" y="1708322"/>
            <a:ext cx="4713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AD05B0-F6C2-496A-9FA7-BF8D3B00881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422536" y="1920972"/>
            <a:ext cx="0" cy="831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DED13A-FB82-4AAC-BB31-F217CFD09025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422536" y="3177373"/>
            <a:ext cx="8099" cy="770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0F30AE-E584-4C6D-946C-28BE98A58E0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680726" y="4160878"/>
            <a:ext cx="15545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4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70B653-79E3-49D2-8CE8-9E4E9EC7BBE5}"/>
              </a:ext>
            </a:extLst>
          </p:cNvPr>
          <p:cNvCxnSpPr>
            <a:cxnSpLocks/>
            <a:stCxn id="4" idx="3"/>
            <a:endCxn id="28" idx="3"/>
          </p:cNvCxnSpPr>
          <p:nvPr/>
        </p:nvCxnSpPr>
        <p:spPr>
          <a:xfrm flipV="1">
            <a:off x="2372590" y="1591846"/>
            <a:ext cx="1758446" cy="144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FF0EF1-0DF3-4130-BB8E-8E430CE7AE32}"/>
              </a:ext>
            </a:extLst>
          </p:cNvPr>
          <p:cNvCxnSpPr>
            <a:cxnSpLocks/>
            <a:stCxn id="4" idx="3"/>
            <a:endCxn id="31" idx="2"/>
          </p:cNvCxnSpPr>
          <p:nvPr/>
        </p:nvCxnSpPr>
        <p:spPr>
          <a:xfrm>
            <a:off x="2372590" y="3037369"/>
            <a:ext cx="1579183" cy="2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E44BF-0C86-40EA-A7F5-1778CB194860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>
            <a:off x="2372590" y="3037369"/>
            <a:ext cx="1603993" cy="116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D964C-CB8D-4943-A393-410B4F855CCD}"/>
              </a:ext>
            </a:extLst>
          </p:cNvPr>
          <p:cNvCxnSpPr>
            <a:cxnSpLocks/>
            <a:stCxn id="4" idx="3"/>
            <a:endCxn id="30" idx="2"/>
          </p:cNvCxnSpPr>
          <p:nvPr/>
        </p:nvCxnSpPr>
        <p:spPr>
          <a:xfrm flipV="1">
            <a:off x="2372590" y="2382761"/>
            <a:ext cx="1579183" cy="6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Factor Map &amp; Hypothesis Driven Matrix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4B42235-FF4C-46C6-A44A-294BB24617CA}"/>
              </a:ext>
            </a:extLst>
          </p:cNvPr>
          <p:cNvSpPr/>
          <p:nvPr/>
        </p:nvSpPr>
        <p:spPr>
          <a:xfrm>
            <a:off x="2877886" y="1728063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Fraud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EE16B2-3A52-4ABB-873D-B579E3D9B0FF}"/>
              </a:ext>
            </a:extLst>
          </p:cNvPr>
          <p:cNvSpPr/>
          <p:nvPr/>
        </p:nvSpPr>
        <p:spPr>
          <a:xfrm>
            <a:off x="175194" y="2799908"/>
            <a:ext cx="2197396" cy="474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What are the key factors that led to the financial crisis?</a:t>
            </a:r>
          </a:p>
          <a:p>
            <a:pPr algn="ctr"/>
            <a:endParaRPr lang="en-US" sz="9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E7276B-8038-4EC5-9011-8683F1C32B68}"/>
              </a:ext>
            </a:extLst>
          </p:cNvPr>
          <p:cNvSpPr/>
          <p:nvPr/>
        </p:nvSpPr>
        <p:spPr>
          <a:xfrm>
            <a:off x="2877886" y="2648529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Customer Churn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9A3CB-BF8E-4958-BA64-A579D246ABD8}"/>
              </a:ext>
            </a:extLst>
          </p:cNvPr>
          <p:cNvSpPr/>
          <p:nvPr/>
        </p:nvSpPr>
        <p:spPr>
          <a:xfrm>
            <a:off x="3976583" y="4035057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Macroeconomic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factors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F6CD18-22F1-45F0-B00A-5FE45DA2A518}"/>
              </a:ext>
            </a:extLst>
          </p:cNvPr>
          <p:cNvSpPr/>
          <p:nvPr/>
        </p:nvSpPr>
        <p:spPr>
          <a:xfrm>
            <a:off x="2877886" y="3568996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Microeconomic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factors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82553C-85F1-4248-9E4C-48817DB6EAF2}"/>
              </a:ext>
            </a:extLst>
          </p:cNvPr>
          <p:cNvSpPr/>
          <p:nvPr/>
        </p:nvSpPr>
        <p:spPr>
          <a:xfrm>
            <a:off x="3923422" y="1301431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Brand Effectiveness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D495F8-7FE6-45A1-97FF-24AFCCA4D2D3}"/>
              </a:ext>
            </a:extLst>
          </p:cNvPr>
          <p:cNvSpPr/>
          <p:nvPr/>
        </p:nvSpPr>
        <p:spPr>
          <a:xfrm>
            <a:off x="3951773" y="2212640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Marketing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Campaigns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742790-B1B9-45D7-ABD6-5F513C6191C8}"/>
              </a:ext>
            </a:extLst>
          </p:cNvPr>
          <p:cNvSpPr/>
          <p:nvPr/>
        </p:nvSpPr>
        <p:spPr>
          <a:xfrm>
            <a:off x="3951773" y="3123849"/>
            <a:ext cx="1417675" cy="3402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Customer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C8662-7BF3-4B0C-A2D0-229EA7F55C51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2372590" y="1898184"/>
            <a:ext cx="505296" cy="113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7F498B-120F-4522-8513-AB235AB1C65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 flipV="1">
            <a:off x="2372590" y="2818650"/>
            <a:ext cx="505296" cy="2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FF50E6-912C-4EE5-87F5-7BEEE434991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>
            <a:off x="2372590" y="3037369"/>
            <a:ext cx="505296" cy="7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17D1D4D7-83F8-45FA-801D-3B9B8235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33668"/>
              </p:ext>
            </p:extLst>
          </p:nvPr>
        </p:nvGraphicFramePr>
        <p:xfrm>
          <a:off x="5557290" y="1709940"/>
          <a:ext cx="3317358" cy="2217420"/>
        </p:xfrm>
        <a:graphic>
          <a:graphicData uri="http://schemas.openxmlformats.org/drawingml/2006/table">
            <a:tbl>
              <a:tblPr/>
              <a:tblGrid>
                <a:gridCol w="935665">
                  <a:extLst>
                    <a:ext uri="{9D8B030D-6E8A-4147-A177-3AD203B41FA5}">
                      <a16:colId xmlns:a16="http://schemas.microsoft.com/office/drawing/2014/main" val="3667094540"/>
                    </a:ext>
                  </a:extLst>
                </a:gridCol>
                <a:gridCol w="1585792">
                  <a:extLst>
                    <a:ext uri="{9D8B030D-6E8A-4147-A177-3AD203B41FA5}">
                      <a16:colId xmlns:a16="http://schemas.microsoft.com/office/drawing/2014/main" val="3445887156"/>
                    </a:ext>
                  </a:extLst>
                </a:gridCol>
                <a:gridCol w="795901">
                  <a:extLst>
                    <a:ext uri="{9D8B030D-6E8A-4147-A177-3AD203B41FA5}">
                      <a16:colId xmlns:a16="http://schemas.microsoft.com/office/drawing/2014/main" val="9315249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636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churn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Higher Customer churn has resulted in declining profits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105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Macroecnomic Factors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Brexit and GST(India) has resulted in declining profits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48926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Poor customer Service has resulted in customer attrition and hence declining profits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598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 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37146"/>
                  </a:ext>
                </a:extLst>
              </a:tr>
            </a:tbl>
          </a:graphicData>
        </a:graphic>
      </p:graphicFrame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FE038C6-8EF8-47C0-9782-023692C049BF}"/>
              </a:ext>
            </a:extLst>
          </p:cNvPr>
          <p:cNvCxnSpPr/>
          <p:nvPr/>
        </p:nvCxnSpPr>
        <p:spPr>
          <a:xfrm>
            <a:off x="5450962" y="1301431"/>
            <a:ext cx="0" cy="324221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2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04612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Explore &amp; define a ML use case</a:t>
            </a:r>
            <a:endParaRPr lang="en" sz="3200" dirty="0"/>
          </a:p>
        </p:txBody>
      </p:sp>
      <p:cxnSp>
        <p:nvCxnSpPr>
          <p:cNvPr id="246" name="Shape 246"/>
          <p:cNvCxnSpPr/>
          <p:nvPr/>
        </p:nvCxnSpPr>
        <p:spPr>
          <a:xfrm rot="5400000">
            <a:off x="-411450" y="502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-914975" y="1035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923341-AAB9-4D52-B158-955D11763FA2}"/>
              </a:ext>
            </a:extLst>
          </p:cNvPr>
          <p:cNvSpPr txBox="1"/>
          <p:nvPr/>
        </p:nvSpPr>
        <p:spPr>
          <a:xfrm>
            <a:off x="237943" y="1462258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2B22E-B8BF-4FE5-A143-BD21A2F7DB42}"/>
              </a:ext>
            </a:extLst>
          </p:cNvPr>
          <p:cNvSpPr txBox="1"/>
          <p:nvPr/>
        </p:nvSpPr>
        <p:spPr>
          <a:xfrm>
            <a:off x="294174" y="1762947"/>
            <a:ext cx="427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A leading banking giant has seen declining profits YoY. The team has studied the various factors that contribute towards the decline and understand that lower campaign performance for term deposits.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Develop a machine learning tool by leveraging historical campaign results and customer data to predict the propensity of a customer to successfully subscribe for a term deposit with the bank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566BA-7D6B-4E22-A9F4-88DF49198541}"/>
              </a:ext>
            </a:extLst>
          </p:cNvPr>
          <p:cNvSpPr txBox="1"/>
          <p:nvPr/>
        </p:nvSpPr>
        <p:spPr>
          <a:xfrm>
            <a:off x="251646" y="4086688"/>
            <a:ext cx="3980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source –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https://archive.ics.uci.edu/ml/datasets/Bank+Marketing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BA88B-A7E0-4CFE-B425-E15B056F997D}"/>
              </a:ext>
            </a:extLst>
          </p:cNvPr>
          <p:cNvSpPr/>
          <p:nvPr/>
        </p:nvSpPr>
        <p:spPr>
          <a:xfrm>
            <a:off x="5378595" y="1370114"/>
            <a:ext cx="1495424" cy="481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Identify Problem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BAF4A-84BA-42A1-8FE6-20F244B69163}"/>
              </a:ext>
            </a:extLst>
          </p:cNvPr>
          <p:cNvSpPr/>
          <p:nvPr/>
        </p:nvSpPr>
        <p:spPr>
          <a:xfrm>
            <a:off x="5876471" y="2086257"/>
            <a:ext cx="1495424" cy="481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Gather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0AB6A9-FC55-4708-9E08-C62F9206420E}"/>
              </a:ext>
            </a:extLst>
          </p:cNvPr>
          <p:cNvSpPr/>
          <p:nvPr/>
        </p:nvSpPr>
        <p:spPr>
          <a:xfrm>
            <a:off x="6338907" y="2802400"/>
            <a:ext cx="1495424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Perform EDA, Build features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020F2-5BB4-457B-B48B-AF7E59073813}"/>
              </a:ext>
            </a:extLst>
          </p:cNvPr>
          <p:cNvSpPr/>
          <p:nvPr/>
        </p:nvSpPr>
        <p:spPr>
          <a:xfrm>
            <a:off x="6921846" y="3518543"/>
            <a:ext cx="1495424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 Machine Learning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2BC59-1FE5-44F6-B45B-7A19111B536E}"/>
              </a:ext>
            </a:extLst>
          </p:cNvPr>
          <p:cNvSpPr/>
          <p:nvPr/>
        </p:nvSpPr>
        <p:spPr>
          <a:xfrm>
            <a:off x="7462263" y="4234688"/>
            <a:ext cx="1495424" cy="4811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Productionize solution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E3EA97D-ACCD-4DC2-A12D-6A164D5497A0}"/>
              </a:ext>
            </a:extLst>
          </p:cNvPr>
          <p:cNvCxnSpPr>
            <a:stCxn id="18" idx="1"/>
            <a:endCxn id="19" idx="1"/>
          </p:cNvCxnSpPr>
          <p:nvPr/>
        </p:nvCxnSpPr>
        <p:spPr>
          <a:xfrm rot="10800000" flipH="1" flipV="1">
            <a:off x="5378595" y="1610711"/>
            <a:ext cx="497876" cy="716143"/>
          </a:xfrm>
          <a:prstGeom prst="curvedConnector3">
            <a:avLst>
              <a:gd name="adj1" fmla="val -45915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D7D5E-0106-4863-BDD1-7BCD07A16283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H="1" flipV="1">
            <a:off x="5876471" y="2326854"/>
            <a:ext cx="462436" cy="716143"/>
          </a:xfrm>
          <a:prstGeom prst="curvedConnector3">
            <a:avLst>
              <a:gd name="adj1" fmla="val -49434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781A708-ADD4-4427-8350-F2050ADF213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6338906" y="3042997"/>
            <a:ext cx="582939" cy="716143"/>
          </a:xfrm>
          <a:prstGeom prst="curvedConnector3">
            <a:avLst>
              <a:gd name="adj1" fmla="val -39215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4D9732-929E-4329-AEC4-DD23A9638F9B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H="1" flipV="1">
            <a:off x="6921845" y="3759140"/>
            <a:ext cx="540417" cy="716145"/>
          </a:xfrm>
          <a:prstGeom prst="curvedConnector3">
            <a:avLst>
              <a:gd name="adj1" fmla="val -42301"/>
            </a:avLst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DB5FA6-C4AD-4726-8D25-80206BAF9E89}"/>
              </a:ext>
            </a:extLst>
          </p:cNvPr>
          <p:cNvSpPr/>
          <p:nvPr/>
        </p:nvSpPr>
        <p:spPr>
          <a:xfrm>
            <a:off x="209063" y="1282995"/>
            <a:ext cx="4515712" cy="350376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EA9EC3-F2EA-428E-90EC-6F900D2FEF47}"/>
              </a:ext>
            </a:extLst>
          </p:cNvPr>
          <p:cNvSpPr/>
          <p:nvPr/>
        </p:nvSpPr>
        <p:spPr>
          <a:xfrm>
            <a:off x="4961859" y="1291112"/>
            <a:ext cx="4111675" cy="350376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71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hape 172"/>
          <p:cNvCxnSpPr/>
          <p:nvPr/>
        </p:nvCxnSpPr>
        <p:spPr>
          <a:xfrm rot="5400000">
            <a:off x="-259050" y="654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-106650" y="807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x="45750" y="959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x="198150" y="1111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x="350550" y="1264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x="502950" y="1416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5400000">
            <a:off x="655350" y="1569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807750" y="1721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960150" y="1873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5400000">
            <a:off x="1112550" y="2026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5400000">
            <a:off x="1264950" y="2178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5400000">
            <a:off x="1417350" y="2331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x="1569750" y="2483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x="1722150" y="2635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x="1874550" y="2788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x="2026950" y="2940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x="2179350" y="3093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5400000">
            <a:off x="2331750" y="3245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5400000">
            <a:off x="2484150" y="3397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x="2636550" y="3550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x="2788950" y="3702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x="2941350" y="3855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x="3093750" y="4007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-762575" y="1188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-610175" y="134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-457775" y="1492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-305375" y="1645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-152975" y="1797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-575" y="1950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151825" y="2102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304225" y="2254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456625" y="2407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609025" y="2559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761425" y="2712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913825" y="2864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066225" y="3016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218625" y="3169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1371025" y="3321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1523425" y="3474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1675825" y="3626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1828225" y="3778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980625" y="3931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133025" y="40837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2285425" y="42361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437825" y="4388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590225" y="45409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2742625" y="46933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3199825" y="5150525"/>
            <a:ext cx="13443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0" y="-16975"/>
            <a:ext cx="9144000" cy="4786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0" y="-7620"/>
            <a:ext cx="91440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</a:rPr>
              <a:t>Exploratory Data Analysis </a:t>
            </a:r>
            <a:br>
              <a:rPr lang="en-US" sz="3600" dirty="0">
                <a:solidFill>
                  <a:schemeClr val="lt1"/>
                </a:solidFill>
              </a:rPr>
            </a:br>
            <a:r>
              <a:rPr lang="en-US" sz="3600" dirty="0">
                <a:solidFill>
                  <a:schemeClr val="lt1"/>
                </a:solidFill>
              </a:rPr>
              <a:t>&amp;</a:t>
            </a:r>
            <a:br>
              <a:rPr lang="en-US" sz="3600" dirty="0">
                <a:solidFill>
                  <a:schemeClr val="lt1"/>
                </a:solidFill>
              </a:rPr>
            </a:br>
            <a:r>
              <a:rPr lang="en-US" sz="3600" dirty="0">
                <a:solidFill>
                  <a:schemeClr val="lt1"/>
                </a:solidFill>
              </a:rPr>
              <a:t>Feature Engineering</a:t>
            </a:r>
            <a:endParaRPr lang="en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43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484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Oswald</vt:lpstr>
      <vt:lpstr>Montserrat</vt:lpstr>
      <vt:lpstr>Average</vt:lpstr>
      <vt:lpstr>Arial</vt:lpstr>
      <vt:lpstr>Calibri</vt:lpstr>
      <vt:lpstr>Raleway</vt:lpstr>
      <vt:lpstr>Simple Light</vt:lpstr>
      <vt:lpstr>Slate</vt:lpstr>
      <vt:lpstr>Machine Learning with Python</vt:lpstr>
      <vt:lpstr>Module 5 Capstone Project</vt:lpstr>
      <vt:lpstr>Content:</vt:lpstr>
      <vt:lpstr>Project Use-case Overview</vt:lpstr>
      <vt:lpstr>Defining the problem statement</vt:lpstr>
      <vt:lpstr>Business Solution Blueprint</vt:lpstr>
      <vt:lpstr>Factor Map &amp; Hypothesis Driven Matrix</vt:lpstr>
      <vt:lpstr>Explore &amp; define a ML use case</vt:lpstr>
      <vt:lpstr>Exploratory Data Analysis  &amp; Feature Engineering</vt:lpstr>
      <vt:lpstr>Approach for Model Development, Evaluation, Optimization</vt:lpstr>
      <vt:lpstr>Story boarding Connecting the dots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Network +</dc:title>
  <dc:creator>Jojo John Moolayil</dc:creator>
  <cp:lastModifiedBy>Jojo John Moolayil</cp:lastModifiedBy>
  <cp:revision>86</cp:revision>
  <dcterms:modified xsi:type="dcterms:W3CDTF">2017-10-28T12:21:42Z</dcterms:modified>
</cp:coreProperties>
</file>