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6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272bdc29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272bdc29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272bdc29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272bdc29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27e1f1050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27e1f1050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770808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2770808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272bdc29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272bdc29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27e1f10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27e1f10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272bdc29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272bdc29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272bdc29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272bdc29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272bdc29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272bdc29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d2e1d515b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d2e1d515b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272bdc29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272bdc29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41850" y="571500"/>
            <a:ext cx="5686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Startup Finder for Investors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555650" y="2792425"/>
            <a:ext cx="3285000" cy="20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 Hack-o-holics: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Krunal Dabhi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Dev Chaurasia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Heeral Dedhia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Charmi Savla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183150" y="218513"/>
            <a:ext cx="7332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Future scope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399550" y="1456188"/>
            <a:ext cx="4543500" cy="3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chatbot can be implemented, through which the investors can interact with the web portal efficiently.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repository bot can be made which is used to extract the project status.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953" y="590113"/>
            <a:ext cx="2882950" cy="43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121425" y="202050"/>
            <a:ext cx="7215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Implementation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408175" y="1447675"/>
            <a:ext cx="8130900" cy="3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code was implemented in the Django framework with Mysql as the database.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data was web scraped using Selenium </a:t>
            </a:r>
            <a:r>
              <a:rPr lang="en" sz="2000"/>
              <a:t>webdriver</a:t>
            </a:r>
            <a:r>
              <a:rPr lang="en" sz="2000"/>
              <a:t> in Python.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Chatbot was implemented using Dialogflow and Firebase database.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also explored the LinkedIn Statistics API to scrape details from LinkedIn profiles of companies and founders of start-ups.</a:t>
            </a:r>
            <a:endParaRPr sz="20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00" y="393750"/>
            <a:ext cx="8225775" cy="43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084475" y="369100"/>
            <a:ext cx="7251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Problem Identification and Definition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084475" y="1449250"/>
            <a:ext cx="7665300" cy="29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Investors need a social media and repository bot which indexes the potential startup ideas in a database.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news feed scraper  to trace the activities of the projects.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A CRM Style dashboard for the projects added to watch list.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So, w</a:t>
            </a:r>
            <a:r>
              <a:rPr lang="en" sz="2000"/>
              <a:t>e are aiming to make a cost-efficient and human-friendly EasyInvest Portal for investors to explore potential startup ideas according to his interests.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052550" y="393750"/>
            <a:ext cx="728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Features of EasyInvest 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052550" y="1374825"/>
            <a:ext cx="7038900" cy="31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social media and repository bot which indexes the potential startup ideas in a database.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news feed scraper must be used to trace the activities of the projects.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CRM Style dashboard for the projects added to watch list.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aseline="30000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047500" y="393750"/>
            <a:ext cx="7288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Scope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42900" y="1362525"/>
            <a:ext cx="3633900" cy="3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 investor can search through different types of startups.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He can see the name of the startup , the idea of the startup, the investment required by the startups, the money spent by them on different parts of their projects. 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175" y="1442200"/>
            <a:ext cx="5140725" cy="25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109850" y="307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Scope (c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ntd..)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238350" y="1640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These above stats will be shown on a CRM based dashboard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150" y="1153882"/>
            <a:ext cx="5753251" cy="3236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301400" y="259650"/>
            <a:ext cx="7276500" cy="1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System Overview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677750" y="1586350"/>
            <a:ext cx="8001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web portal will be used for eliminating the middlemen and it directly scrapes the web for probable startups and with their respective categories.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investors can wishlist the startups they like and will be provided with the details f the startups they wishlisted.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00" y="393756"/>
            <a:ext cx="8184000" cy="460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078850" y="450975"/>
            <a:ext cx="7589100" cy="4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System consists of following 3 main modules: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repository and social media bot to provide the investors about the informations about the startups.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CRM dashboard to show about the startups wishlisted by the investors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login page where the investor is logged in with us.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